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1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notesSlides/notesSlide2.xml" ContentType="application/vnd.openxmlformats-officedocument.presentationml.notesSlide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notesSlides/notesSlide3.xml" ContentType="application/vnd.openxmlformats-officedocument.presentationml.notesSlide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notesSlides/notesSlide4.xml" ContentType="application/vnd.openxmlformats-officedocument.presentationml.notesSlide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4"/>
  </p:sldMasterIdLst>
  <p:notesMasterIdLst>
    <p:notesMasterId r:id="rId33"/>
  </p:notesMasterIdLst>
  <p:sldIdLst>
    <p:sldId id="317" r:id="rId5"/>
    <p:sldId id="306" r:id="rId6"/>
    <p:sldId id="307" r:id="rId7"/>
    <p:sldId id="308" r:id="rId8"/>
    <p:sldId id="329" r:id="rId9"/>
    <p:sldId id="330" r:id="rId10"/>
    <p:sldId id="309" r:id="rId11"/>
    <p:sldId id="310" r:id="rId12"/>
    <p:sldId id="326" r:id="rId13"/>
    <p:sldId id="311" r:id="rId14"/>
    <p:sldId id="312" r:id="rId15"/>
    <p:sldId id="313" r:id="rId16"/>
    <p:sldId id="332" r:id="rId17"/>
    <p:sldId id="333" r:id="rId18"/>
    <p:sldId id="314" r:id="rId19"/>
    <p:sldId id="320" r:id="rId20"/>
    <p:sldId id="334" r:id="rId21"/>
    <p:sldId id="335" r:id="rId22"/>
    <p:sldId id="337" r:id="rId23"/>
    <p:sldId id="315" r:id="rId24"/>
    <p:sldId id="318" r:id="rId25"/>
    <p:sldId id="319" r:id="rId26"/>
    <p:sldId id="321" r:id="rId27"/>
    <p:sldId id="322" r:id="rId28"/>
    <p:sldId id="323" r:id="rId29"/>
    <p:sldId id="324" r:id="rId30"/>
    <p:sldId id="325" r:id="rId31"/>
    <p:sldId id="31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04FCD33-9DD8-41D6-A664-E72F6B9F130E}">
          <p14:sldIdLst>
            <p14:sldId id="317"/>
            <p14:sldId id="306"/>
            <p14:sldId id="307"/>
            <p14:sldId id="308"/>
            <p14:sldId id="329"/>
            <p14:sldId id="330"/>
            <p14:sldId id="309"/>
            <p14:sldId id="310"/>
            <p14:sldId id="326"/>
            <p14:sldId id="311"/>
            <p14:sldId id="312"/>
            <p14:sldId id="313"/>
            <p14:sldId id="332"/>
            <p14:sldId id="333"/>
            <p14:sldId id="314"/>
            <p14:sldId id="320"/>
            <p14:sldId id="334"/>
            <p14:sldId id="335"/>
            <p14:sldId id="337"/>
            <p14:sldId id="315"/>
            <p14:sldId id="318"/>
            <p14:sldId id="319"/>
            <p14:sldId id="321"/>
            <p14:sldId id="322"/>
            <p14:sldId id="323"/>
            <p14:sldId id="324"/>
            <p14:sldId id="325"/>
            <p14:sldId id="31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3" autoAdjust="0"/>
    <p:restoredTop sz="94490" autoAdjust="0"/>
  </p:normalViewPr>
  <p:slideViewPr>
    <p:cSldViewPr snapToGrid="0">
      <p:cViewPr>
        <p:scale>
          <a:sx n="143" d="100"/>
          <a:sy n="143" d="100"/>
        </p:scale>
        <p:origin x="144" y="-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97C4F-992B-456F-AC99-D0B2BA40AEAD}" type="datetimeFigureOut">
              <a:rPr lang="en-US" smtClean="0"/>
              <a:t>4/16/24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23390-5A41-48C5-8D09-F8BF0FD32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70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123390-5A41-48C5-8D09-F8BF0FD32D6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1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123390-5A41-48C5-8D09-F8BF0FD32D6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40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123390-5A41-48C5-8D09-F8BF0FD32D6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24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123390-5A41-48C5-8D09-F8BF0FD32D6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35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123390-5A41-48C5-8D09-F8BF0FD32D6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78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123390-5A41-48C5-8D09-F8BF0FD32D6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24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123390-5A41-48C5-8D09-F8BF0FD32D6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80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123390-5A41-48C5-8D09-F8BF0FD32D6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4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82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25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307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48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12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76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00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46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960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10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12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4/16/24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4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8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12" Type="http://schemas.openxmlformats.org/officeDocument/2006/relationships/tags" Target="../tags/tag60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11" Type="http://schemas.openxmlformats.org/officeDocument/2006/relationships/tags" Target="../tags/tag59.xml"/><Relationship Id="rId5" Type="http://schemas.openxmlformats.org/officeDocument/2006/relationships/tags" Target="../tags/tag53.xml"/><Relationship Id="rId10" Type="http://schemas.openxmlformats.org/officeDocument/2006/relationships/tags" Target="../tags/tag58.xml"/><Relationship Id="rId4" Type="http://schemas.openxmlformats.org/officeDocument/2006/relationships/tags" Target="../tags/tag52.xml"/><Relationship Id="rId9" Type="http://schemas.openxmlformats.org/officeDocument/2006/relationships/tags" Target="../tags/tag5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68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63.xml"/><Relationship Id="rId7" Type="http://schemas.openxmlformats.org/officeDocument/2006/relationships/tags" Target="../tags/tag67.xml"/><Relationship Id="rId12" Type="http://schemas.openxmlformats.org/officeDocument/2006/relationships/tags" Target="../tags/tag72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11" Type="http://schemas.openxmlformats.org/officeDocument/2006/relationships/tags" Target="../tags/tag71.xml"/><Relationship Id="rId5" Type="http://schemas.openxmlformats.org/officeDocument/2006/relationships/tags" Target="../tags/tag65.xml"/><Relationship Id="rId10" Type="http://schemas.openxmlformats.org/officeDocument/2006/relationships/tags" Target="../tags/tag70.xml"/><Relationship Id="rId4" Type="http://schemas.openxmlformats.org/officeDocument/2006/relationships/tags" Target="../tags/tag64.xml"/><Relationship Id="rId9" Type="http://schemas.openxmlformats.org/officeDocument/2006/relationships/tags" Target="../tags/tag6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75.xml"/><Relationship Id="rId7" Type="http://schemas.openxmlformats.org/officeDocument/2006/relationships/tags" Target="../tags/tag79.xml"/><Relationship Id="rId12" Type="http://schemas.openxmlformats.org/officeDocument/2006/relationships/tags" Target="../tags/tag84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tags" Target="../tags/tag78.xml"/><Relationship Id="rId11" Type="http://schemas.openxmlformats.org/officeDocument/2006/relationships/tags" Target="../tags/tag83.xml"/><Relationship Id="rId5" Type="http://schemas.openxmlformats.org/officeDocument/2006/relationships/tags" Target="../tags/tag77.xml"/><Relationship Id="rId10" Type="http://schemas.openxmlformats.org/officeDocument/2006/relationships/tags" Target="../tags/tag82.xml"/><Relationship Id="rId4" Type="http://schemas.openxmlformats.org/officeDocument/2006/relationships/tags" Target="../tags/tag76.xml"/><Relationship Id="rId9" Type="http://schemas.openxmlformats.org/officeDocument/2006/relationships/tags" Target="../tags/tag8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8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6" Type="http://schemas.openxmlformats.org/officeDocument/2006/relationships/tags" Target="../tags/tag90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9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6" Type="http://schemas.openxmlformats.org/officeDocument/2006/relationships/tags" Target="../tags/tag116.xml"/><Relationship Id="rId21" Type="http://schemas.openxmlformats.org/officeDocument/2006/relationships/tags" Target="../tags/tag111.xml"/><Relationship Id="rId42" Type="http://schemas.openxmlformats.org/officeDocument/2006/relationships/tags" Target="../tags/tag132.xml"/><Relationship Id="rId47" Type="http://schemas.openxmlformats.org/officeDocument/2006/relationships/tags" Target="../tags/tag137.xml"/><Relationship Id="rId63" Type="http://schemas.openxmlformats.org/officeDocument/2006/relationships/tags" Target="../tags/tag153.xml"/><Relationship Id="rId68" Type="http://schemas.openxmlformats.org/officeDocument/2006/relationships/slideLayout" Target="../slideLayouts/slideLayout2.xml"/><Relationship Id="rId7" Type="http://schemas.openxmlformats.org/officeDocument/2006/relationships/tags" Target="../tags/tag97.xml"/><Relationship Id="rId2" Type="http://schemas.openxmlformats.org/officeDocument/2006/relationships/tags" Target="../tags/tag92.xml"/><Relationship Id="rId16" Type="http://schemas.openxmlformats.org/officeDocument/2006/relationships/tags" Target="../tags/tag106.xml"/><Relationship Id="rId29" Type="http://schemas.openxmlformats.org/officeDocument/2006/relationships/tags" Target="../tags/tag119.xml"/><Relationship Id="rId11" Type="http://schemas.openxmlformats.org/officeDocument/2006/relationships/tags" Target="../tags/tag101.xml"/><Relationship Id="rId24" Type="http://schemas.openxmlformats.org/officeDocument/2006/relationships/tags" Target="../tags/tag114.xml"/><Relationship Id="rId32" Type="http://schemas.openxmlformats.org/officeDocument/2006/relationships/tags" Target="../tags/tag122.xml"/><Relationship Id="rId37" Type="http://schemas.openxmlformats.org/officeDocument/2006/relationships/tags" Target="../tags/tag127.xml"/><Relationship Id="rId40" Type="http://schemas.openxmlformats.org/officeDocument/2006/relationships/tags" Target="../tags/tag130.xml"/><Relationship Id="rId45" Type="http://schemas.openxmlformats.org/officeDocument/2006/relationships/tags" Target="../tags/tag135.xml"/><Relationship Id="rId53" Type="http://schemas.openxmlformats.org/officeDocument/2006/relationships/tags" Target="../tags/tag143.xml"/><Relationship Id="rId58" Type="http://schemas.openxmlformats.org/officeDocument/2006/relationships/tags" Target="../tags/tag148.xml"/><Relationship Id="rId66" Type="http://schemas.openxmlformats.org/officeDocument/2006/relationships/tags" Target="../tags/tag156.xml"/><Relationship Id="rId5" Type="http://schemas.openxmlformats.org/officeDocument/2006/relationships/tags" Target="../tags/tag95.xml"/><Relationship Id="rId61" Type="http://schemas.openxmlformats.org/officeDocument/2006/relationships/tags" Target="../tags/tag151.xml"/><Relationship Id="rId19" Type="http://schemas.openxmlformats.org/officeDocument/2006/relationships/tags" Target="../tags/tag109.xml"/><Relationship Id="rId14" Type="http://schemas.openxmlformats.org/officeDocument/2006/relationships/tags" Target="../tags/tag104.xml"/><Relationship Id="rId22" Type="http://schemas.openxmlformats.org/officeDocument/2006/relationships/tags" Target="../tags/tag112.xml"/><Relationship Id="rId27" Type="http://schemas.openxmlformats.org/officeDocument/2006/relationships/tags" Target="../tags/tag117.xml"/><Relationship Id="rId30" Type="http://schemas.openxmlformats.org/officeDocument/2006/relationships/tags" Target="../tags/tag120.xml"/><Relationship Id="rId35" Type="http://schemas.openxmlformats.org/officeDocument/2006/relationships/tags" Target="../tags/tag125.xml"/><Relationship Id="rId43" Type="http://schemas.openxmlformats.org/officeDocument/2006/relationships/tags" Target="../tags/tag133.xml"/><Relationship Id="rId48" Type="http://schemas.openxmlformats.org/officeDocument/2006/relationships/tags" Target="../tags/tag138.xml"/><Relationship Id="rId56" Type="http://schemas.openxmlformats.org/officeDocument/2006/relationships/tags" Target="../tags/tag146.xml"/><Relationship Id="rId64" Type="http://schemas.openxmlformats.org/officeDocument/2006/relationships/tags" Target="../tags/tag154.xml"/><Relationship Id="rId69" Type="http://schemas.openxmlformats.org/officeDocument/2006/relationships/notesSlide" Target="../notesSlides/notesSlide2.xml"/><Relationship Id="rId8" Type="http://schemas.openxmlformats.org/officeDocument/2006/relationships/tags" Target="../tags/tag98.xml"/><Relationship Id="rId51" Type="http://schemas.openxmlformats.org/officeDocument/2006/relationships/tags" Target="../tags/tag141.xml"/><Relationship Id="rId3" Type="http://schemas.openxmlformats.org/officeDocument/2006/relationships/tags" Target="../tags/tag93.xml"/><Relationship Id="rId12" Type="http://schemas.openxmlformats.org/officeDocument/2006/relationships/tags" Target="../tags/tag102.xml"/><Relationship Id="rId17" Type="http://schemas.openxmlformats.org/officeDocument/2006/relationships/tags" Target="../tags/tag107.xml"/><Relationship Id="rId25" Type="http://schemas.openxmlformats.org/officeDocument/2006/relationships/tags" Target="../tags/tag115.xml"/><Relationship Id="rId33" Type="http://schemas.openxmlformats.org/officeDocument/2006/relationships/tags" Target="../tags/tag123.xml"/><Relationship Id="rId38" Type="http://schemas.openxmlformats.org/officeDocument/2006/relationships/tags" Target="../tags/tag128.xml"/><Relationship Id="rId46" Type="http://schemas.openxmlformats.org/officeDocument/2006/relationships/tags" Target="../tags/tag136.xml"/><Relationship Id="rId59" Type="http://schemas.openxmlformats.org/officeDocument/2006/relationships/tags" Target="../tags/tag149.xml"/><Relationship Id="rId67" Type="http://schemas.openxmlformats.org/officeDocument/2006/relationships/tags" Target="../tags/tag157.xml"/><Relationship Id="rId20" Type="http://schemas.openxmlformats.org/officeDocument/2006/relationships/tags" Target="../tags/tag110.xml"/><Relationship Id="rId41" Type="http://schemas.openxmlformats.org/officeDocument/2006/relationships/tags" Target="../tags/tag131.xml"/><Relationship Id="rId54" Type="http://schemas.openxmlformats.org/officeDocument/2006/relationships/tags" Target="../tags/tag144.xml"/><Relationship Id="rId62" Type="http://schemas.openxmlformats.org/officeDocument/2006/relationships/tags" Target="../tags/tag152.xml"/><Relationship Id="rId70" Type="http://schemas.openxmlformats.org/officeDocument/2006/relationships/image" Target="../media/image2.png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5" Type="http://schemas.openxmlformats.org/officeDocument/2006/relationships/tags" Target="../tags/tag105.xml"/><Relationship Id="rId23" Type="http://schemas.openxmlformats.org/officeDocument/2006/relationships/tags" Target="../tags/tag113.xml"/><Relationship Id="rId28" Type="http://schemas.openxmlformats.org/officeDocument/2006/relationships/tags" Target="../tags/tag118.xml"/><Relationship Id="rId36" Type="http://schemas.openxmlformats.org/officeDocument/2006/relationships/tags" Target="../tags/tag126.xml"/><Relationship Id="rId49" Type="http://schemas.openxmlformats.org/officeDocument/2006/relationships/tags" Target="../tags/tag139.xml"/><Relationship Id="rId57" Type="http://schemas.openxmlformats.org/officeDocument/2006/relationships/tags" Target="../tags/tag147.xml"/><Relationship Id="rId10" Type="http://schemas.openxmlformats.org/officeDocument/2006/relationships/tags" Target="../tags/tag100.xml"/><Relationship Id="rId31" Type="http://schemas.openxmlformats.org/officeDocument/2006/relationships/tags" Target="../tags/tag121.xml"/><Relationship Id="rId44" Type="http://schemas.openxmlformats.org/officeDocument/2006/relationships/tags" Target="../tags/tag134.xml"/><Relationship Id="rId52" Type="http://schemas.openxmlformats.org/officeDocument/2006/relationships/tags" Target="../tags/tag142.xml"/><Relationship Id="rId60" Type="http://schemas.openxmlformats.org/officeDocument/2006/relationships/tags" Target="../tags/tag150.xml"/><Relationship Id="rId65" Type="http://schemas.openxmlformats.org/officeDocument/2006/relationships/tags" Target="../tags/tag155.xml"/><Relationship Id="rId4" Type="http://schemas.openxmlformats.org/officeDocument/2006/relationships/tags" Target="../tags/tag94.xml"/><Relationship Id="rId9" Type="http://schemas.openxmlformats.org/officeDocument/2006/relationships/tags" Target="../tags/tag99.xml"/><Relationship Id="rId13" Type="http://schemas.openxmlformats.org/officeDocument/2006/relationships/tags" Target="../tags/tag103.xml"/><Relationship Id="rId18" Type="http://schemas.openxmlformats.org/officeDocument/2006/relationships/tags" Target="../tags/tag108.xml"/><Relationship Id="rId39" Type="http://schemas.openxmlformats.org/officeDocument/2006/relationships/tags" Target="../tags/tag129.xml"/><Relationship Id="rId34" Type="http://schemas.openxmlformats.org/officeDocument/2006/relationships/tags" Target="../tags/tag124.xml"/><Relationship Id="rId50" Type="http://schemas.openxmlformats.org/officeDocument/2006/relationships/tags" Target="../tags/tag140.xml"/><Relationship Id="rId55" Type="http://schemas.openxmlformats.org/officeDocument/2006/relationships/tags" Target="../tags/tag145.xml"/></Relationships>
</file>

<file path=ppt/slides/_rels/slide23.xml.rels><?xml version="1.0" encoding="UTF-8" standalone="yes"?>
<Relationships xmlns="http://schemas.openxmlformats.org/package/2006/relationships"><Relationship Id="rId26" Type="http://schemas.openxmlformats.org/officeDocument/2006/relationships/tags" Target="../tags/tag183.xml"/><Relationship Id="rId21" Type="http://schemas.openxmlformats.org/officeDocument/2006/relationships/tags" Target="../tags/tag178.xml"/><Relationship Id="rId42" Type="http://schemas.openxmlformats.org/officeDocument/2006/relationships/tags" Target="../tags/tag199.xml"/><Relationship Id="rId47" Type="http://schemas.openxmlformats.org/officeDocument/2006/relationships/tags" Target="../tags/tag204.xml"/><Relationship Id="rId63" Type="http://schemas.openxmlformats.org/officeDocument/2006/relationships/tags" Target="../tags/tag220.xml"/><Relationship Id="rId68" Type="http://schemas.openxmlformats.org/officeDocument/2006/relationships/tags" Target="../tags/tag225.xml"/><Relationship Id="rId2" Type="http://schemas.openxmlformats.org/officeDocument/2006/relationships/tags" Target="../tags/tag159.xml"/><Relationship Id="rId16" Type="http://schemas.openxmlformats.org/officeDocument/2006/relationships/tags" Target="../tags/tag173.xml"/><Relationship Id="rId29" Type="http://schemas.openxmlformats.org/officeDocument/2006/relationships/tags" Target="../tags/tag186.xml"/><Relationship Id="rId11" Type="http://schemas.openxmlformats.org/officeDocument/2006/relationships/tags" Target="../tags/tag168.xml"/><Relationship Id="rId24" Type="http://schemas.openxmlformats.org/officeDocument/2006/relationships/tags" Target="../tags/tag181.xml"/><Relationship Id="rId32" Type="http://schemas.openxmlformats.org/officeDocument/2006/relationships/tags" Target="../tags/tag189.xml"/><Relationship Id="rId37" Type="http://schemas.openxmlformats.org/officeDocument/2006/relationships/tags" Target="../tags/tag194.xml"/><Relationship Id="rId40" Type="http://schemas.openxmlformats.org/officeDocument/2006/relationships/tags" Target="../tags/tag197.xml"/><Relationship Id="rId45" Type="http://schemas.openxmlformats.org/officeDocument/2006/relationships/tags" Target="../tags/tag202.xml"/><Relationship Id="rId53" Type="http://schemas.openxmlformats.org/officeDocument/2006/relationships/tags" Target="../tags/tag210.xml"/><Relationship Id="rId58" Type="http://schemas.openxmlformats.org/officeDocument/2006/relationships/tags" Target="../tags/tag215.xml"/><Relationship Id="rId66" Type="http://schemas.openxmlformats.org/officeDocument/2006/relationships/tags" Target="../tags/tag223.xml"/><Relationship Id="rId74" Type="http://schemas.openxmlformats.org/officeDocument/2006/relationships/image" Target="../media/image2.png"/><Relationship Id="rId5" Type="http://schemas.openxmlformats.org/officeDocument/2006/relationships/tags" Target="../tags/tag162.xml"/><Relationship Id="rId61" Type="http://schemas.openxmlformats.org/officeDocument/2006/relationships/tags" Target="../tags/tag218.xml"/><Relationship Id="rId19" Type="http://schemas.openxmlformats.org/officeDocument/2006/relationships/tags" Target="../tags/tag176.xml"/><Relationship Id="rId14" Type="http://schemas.openxmlformats.org/officeDocument/2006/relationships/tags" Target="../tags/tag171.xml"/><Relationship Id="rId22" Type="http://schemas.openxmlformats.org/officeDocument/2006/relationships/tags" Target="../tags/tag179.xml"/><Relationship Id="rId27" Type="http://schemas.openxmlformats.org/officeDocument/2006/relationships/tags" Target="../tags/tag184.xml"/><Relationship Id="rId30" Type="http://schemas.openxmlformats.org/officeDocument/2006/relationships/tags" Target="../tags/tag187.xml"/><Relationship Id="rId35" Type="http://schemas.openxmlformats.org/officeDocument/2006/relationships/tags" Target="../tags/tag192.xml"/><Relationship Id="rId43" Type="http://schemas.openxmlformats.org/officeDocument/2006/relationships/tags" Target="../tags/tag200.xml"/><Relationship Id="rId48" Type="http://schemas.openxmlformats.org/officeDocument/2006/relationships/tags" Target="../tags/tag205.xml"/><Relationship Id="rId56" Type="http://schemas.openxmlformats.org/officeDocument/2006/relationships/tags" Target="../tags/tag213.xml"/><Relationship Id="rId64" Type="http://schemas.openxmlformats.org/officeDocument/2006/relationships/tags" Target="../tags/tag221.xml"/><Relationship Id="rId69" Type="http://schemas.openxmlformats.org/officeDocument/2006/relationships/tags" Target="../tags/tag226.xml"/><Relationship Id="rId8" Type="http://schemas.openxmlformats.org/officeDocument/2006/relationships/tags" Target="../tags/tag165.xml"/><Relationship Id="rId51" Type="http://schemas.openxmlformats.org/officeDocument/2006/relationships/tags" Target="../tags/tag208.xml"/><Relationship Id="rId72" Type="http://schemas.openxmlformats.org/officeDocument/2006/relationships/slideLayout" Target="../slideLayouts/slideLayout2.xml"/><Relationship Id="rId3" Type="http://schemas.openxmlformats.org/officeDocument/2006/relationships/tags" Target="../tags/tag160.xml"/><Relationship Id="rId12" Type="http://schemas.openxmlformats.org/officeDocument/2006/relationships/tags" Target="../tags/tag169.xml"/><Relationship Id="rId17" Type="http://schemas.openxmlformats.org/officeDocument/2006/relationships/tags" Target="../tags/tag174.xml"/><Relationship Id="rId25" Type="http://schemas.openxmlformats.org/officeDocument/2006/relationships/tags" Target="../tags/tag182.xml"/><Relationship Id="rId33" Type="http://schemas.openxmlformats.org/officeDocument/2006/relationships/tags" Target="../tags/tag190.xml"/><Relationship Id="rId38" Type="http://schemas.openxmlformats.org/officeDocument/2006/relationships/tags" Target="../tags/tag195.xml"/><Relationship Id="rId46" Type="http://schemas.openxmlformats.org/officeDocument/2006/relationships/tags" Target="../tags/tag203.xml"/><Relationship Id="rId59" Type="http://schemas.openxmlformats.org/officeDocument/2006/relationships/tags" Target="../tags/tag216.xml"/><Relationship Id="rId67" Type="http://schemas.openxmlformats.org/officeDocument/2006/relationships/tags" Target="../tags/tag224.xml"/><Relationship Id="rId20" Type="http://schemas.openxmlformats.org/officeDocument/2006/relationships/tags" Target="../tags/tag177.xml"/><Relationship Id="rId41" Type="http://schemas.openxmlformats.org/officeDocument/2006/relationships/tags" Target="../tags/tag198.xml"/><Relationship Id="rId54" Type="http://schemas.openxmlformats.org/officeDocument/2006/relationships/tags" Target="../tags/tag211.xml"/><Relationship Id="rId62" Type="http://schemas.openxmlformats.org/officeDocument/2006/relationships/tags" Target="../tags/tag219.xml"/><Relationship Id="rId70" Type="http://schemas.openxmlformats.org/officeDocument/2006/relationships/tags" Target="../tags/tag227.xml"/><Relationship Id="rId1" Type="http://schemas.openxmlformats.org/officeDocument/2006/relationships/tags" Target="../tags/tag158.xml"/><Relationship Id="rId6" Type="http://schemas.openxmlformats.org/officeDocument/2006/relationships/tags" Target="../tags/tag163.xml"/><Relationship Id="rId15" Type="http://schemas.openxmlformats.org/officeDocument/2006/relationships/tags" Target="../tags/tag172.xml"/><Relationship Id="rId23" Type="http://schemas.openxmlformats.org/officeDocument/2006/relationships/tags" Target="../tags/tag180.xml"/><Relationship Id="rId28" Type="http://schemas.openxmlformats.org/officeDocument/2006/relationships/tags" Target="../tags/tag185.xml"/><Relationship Id="rId36" Type="http://schemas.openxmlformats.org/officeDocument/2006/relationships/tags" Target="../tags/tag193.xml"/><Relationship Id="rId49" Type="http://schemas.openxmlformats.org/officeDocument/2006/relationships/tags" Target="../tags/tag206.xml"/><Relationship Id="rId57" Type="http://schemas.openxmlformats.org/officeDocument/2006/relationships/tags" Target="../tags/tag214.xml"/><Relationship Id="rId10" Type="http://schemas.openxmlformats.org/officeDocument/2006/relationships/tags" Target="../tags/tag167.xml"/><Relationship Id="rId31" Type="http://schemas.openxmlformats.org/officeDocument/2006/relationships/tags" Target="../tags/tag188.xml"/><Relationship Id="rId44" Type="http://schemas.openxmlformats.org/officeDocument/2006/relationships/tags" Target="../tags/tag201.xml"/><Relationship Id="rId52" Type="http://schemas.openxmlformats.org/officeDocument/2006/relationships/tags" Target="../tags/tag209.xml"/><Relationship Id="rId60" Type="http://schemas.openxmlformats.org/officeDocument/2006/relationships/tags" Target="../tags/tag217.xml"/><Relationship Id="rId65" Type="http://schemas.openxmlformats.org/officeDocument/2006/relationships/tags" Target="../tags/tag222.xml"/><Relationship Id="rId73" Type="http://schemas.openxmlformats.org/officeDocument/2006/relationships/notesSlide" Target="../notesSlides/notesSlide3.xml"/><Relationship Id="rId4" Type="http://schemas.openxmlformats.org/officeDocument/2006/relationships/tags" Target="../tags/tag161.xml"/><Relationship Id="rId9" Type="http://schemas.openxmlformats.org/officeDocument/2006/relationships/tags" Target="../tags/tag166.xml"/><Relationship Id="rId13" Type="http://schemas.openxmlformats.org/officeDocument/2006/relationships/tags" Target="../tags/tag170.xml"/><Relationship Id="rId18" Type="http://schemas.openxmlformats.org/officeDocument/2006/relationships/tags" Target="../tags/tag175.xml"/><Relationship Id="rId39" Type="http://schemas.openxmlformats.org/officeDocument/2006/relationships/tags" Target="../tags/tag196.xml"/><Relationship Id="rId34" Type="http://schemas.openxmlformats.org/officeDocument/2006/relationships/tags" Target="../tags/tag191.xml"/><Relationship Id="rId50" Type="http://schemas.openxmlformats.org/officeDocument/2006/relationships/tags" Target="../tags/tag207.xml"/><Relationship Id="rId55" Type="http://schemas.openxmlformats.org/officeDocument/2006/relationships/tags" Target="../tags/tag212.xml"/><Relationship Id="rId7" Type="http://schemas.openxmlformats.org/officeDocument/2006/relationships/tags" Target="../tags/tag164.xml"/><Relationship Id="rId71" Type="http://schemas.openxmlformats.org/officeDocument/2006/relationships/tags" Target="../tags/tag228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236.xml"/><Relationship Id="rId13" Type="http://schemas.openxmlformats.org/officeDocument/2006/relationships/tags" Target="../tags/tag241.xml"/><Relationship Id="rId18" Type="http://schemas.openxmlformats.org/officeDocument/2006/relationships/tags" Target="../tags/tag246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231.xml"/><Relationship Id="rId21" Type="http://schemas.openxmlformats.org/officeDocument/2006/relationships/tags" Target="../tags/tag249.xml"/><Relationship Id="rId7" Type="http://schemas.openxmlformats.org/officeDocument/2006/relationships/tags" Target="../tags/tag235.xml"/><Relationship Id="rId12" Type="http://schemas.openxmlformats.org/officeDocument/2006/relationships/tags" Target="../tags/tag240.xml"/><Relationship Id="rId17" Type="http://schemas.openxmlformats.org/officeDocument/2006/relationships/tags" Target="../tags/tag245.xml"/><Relationship Id="rId25" Type="http://schemas.openxmlformats.org/officeDocument/2006/relationships/tags" Target="../tags/tag253.xml"/><Relationship Id="rId2" Type="http://schemas.openxmlformats.org/officeDocument/2006/relationships/tags" Target="../tags/tag230.xml"/><Relationship Id="rId16" Type="http://schemas.openxmlformats.org/officeDocument/2006/relationships/tags" Target="../tags/tag244.xml"/><Relationship Id="rId20" Type="http://schemas.openxmlformats.org/officeDocument/2006/relationships/tags" Target="../tags/tag248.xml"/><Relationship Id="rId1" Type="http://schemas.openxmlformats.org/officeDocument/2006/relationships/tags" Target="../tags/tag229.xml"/><Relationship Id="rId6" Type="http://schemas.openxmlformats.org/officeDocument/2006/relationships/tags" Target="../tags/tag234.xml"/><Relationship Id="rId11" Type="http://schemas.openxmlformats.org/officeDocument/2006/relationships/tags" Target="../tags/tag239.xml"/><Relationship Id="rId24" Type="http://schemas.openxmlformats.org/officeDocument/2006/relationships/tags" Target="../tags/tag252.xml"/><Relationship Id="rId5" Type="http://schemas.openxmlformats.org/officeDocument/2006/relationships/tags" Target="../tags/tag233.xml"/><Relationship Id="rId15" Type="http://schemas.openxmlformats.org/officeDocument/2006/relationships/tags" Target="../tags/tag243.xml"/><Relationship Id="rId23" Type="http://schemas.openxmlformats.org/officeDocument/2006/relationships/tags" Target="../tags/tag251.xml"/><Relationship Id="rId28" Type="http://schemas.openxmlformats.org/officeDocument/2006/relationships/image" Target="../media/image2.png"/><Relationship Id="rId10" Type="http://schemas.openxmlformats.org/officeDocument/2006/relationships/tags" Target="../tags/tag238.xml"/><Relationship Id="rId19" Type="http://schemas.openxmlformats.org/officeDocument/2006/relationships/tags" Target="../tags/tag247.xml"/><Relationship Id="rId4" Type="http://schemas.openxmlformats.org/officeDocument/2006/relationships/tags" Target="../tags/tag232.xml"/><Relationship Id="rId9" Type="http://schemas.openxmlformats.org/officeDocument/2006/relationships/tags" Target="../tags/tag237.xml"/><Relationship Id="rId14" Type="http://schemas.openxmlformats.org/officeDocument/2006/relationships/tags" Target="../tags/tag242.xml"/><Relationship Id="rId22" Type="http://schemas.openxmlformats.org/officeDocument/2006/relationships/tags" Target="../tags/tag250.xml"/><Relationship Id="rId27" Type="http://schemas.openxmlformats.org/officeDocument/2006/relationships/notesSlide" Target="../notesSlides/notesSlide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261.xml"/><Relationship Id="rId13" Type="http://schemas.openxmlformats.org/officeDocument/2006/relationships/tags" Target="../tags/tag266.xml"/><Relationship Id="rId18" Type="http://schemas.openxmlformats.org/officeDocument/2006/relationships/tags" Target="../tags/tag271.xml"/><Relationship Id="rId26" Type="http://schemas.openxmlformats.org/officeDocument/2006/relationships/tags" Target="../tags/tag279.xml"/><Relationship Id="rId3" Type="http://schemas.openxmlformats.org/officeDocument/2006/relationships/tags" Target="../tags/tag256.xml"/><Relationship Id="rId21" Type="http://schemas.openxmlformats.org/officeDocument/2006/relationships/tags" Target="../tags/tag274.xml"/><Relationship Id="rId7" Type="http://schemas.openxmlformats.org/officeDocument/2006/relationships/tags" Target="../tags/tag260.xml"/><Relationship Id="rId12" Type="http://schemas.openxmlformats.org/officeDocument/2006/relationships/tags" Target="../tags/tag265.xml"/><Relationship Id="rId17" Type="http://schemas.openxmlformats.org/officeDocument/2006/relationships/tags" Target="../tags/tag270.xml"/><Relationship Id="rId25" Type="http://schemas.openxmlformats.org/officeDocument/2006/relationships/tags" Target="../tags/tag278.xml"/><Relationship Id="rId2" Type="http://schemas.openxmlformats.org/officeDocument/2006/relationships/tags" Target="../tags/tag255.xml"/><Relationship Id="rId16" Type="http://schemas.openxmlformats.org/officeDocument/2006/relationships/tags" Target="../tags/tag269.xml"/><Relationship Id="rId20" Type="http://schemas.openxmlformats.org/officeDocument/2006/relationships/tags" Target="../tags/tag273.xml"/><Relationship Id="rId29" Type="http://schemas.openxmlformats.org/officeDocument/2006/relationships/notesSlide" Target="../notesSlides/notesSlide5.xml"/><Relationship Id="rId1" Type="http://schemas.openxmlformats.org/officeDocument/2006/relationships/tags" Target="../tags/tag254.xml"/><Relationship Id="rId6" Type="http://schemas.openxmlformats.org/officeDocument/2006/relationships/tags" Target="../tags/tag259.xml"/><Relationship Id="rId11" Type="http://schemas.openxmlformats.org/officeDocument/2006/relationships/tags" Target="../tags/tag264.xml"/><Relationship Id="rId24" Type="http://schemas.openxmlformats.org/officeDocument/2006/relationships/tags" Target="../tags/tag277.xml"/><Relationship Id="rId5" Type="http://schemas.openxmlformats.org/officeDocument/2006/relationships/tags" Target="../tags/tag258.xml"/><Relationship Id="rId15" Type="http://schemas.openxmlformats.org/officeDocument/2006/relationships/tags" Target="../tags/tag268.xml"/><Relationship Id="rId23" Type="http://schemas.openxmlformats.org/officeDocument/2006/relationships/tags" Target="../tags/tag276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263.xml"/><Relationship Id="rId19" Type="http://schemas.openxmlformats.org/officeDocument/2006/relationships/tags" Target="../tags/tag272.xml"/><Relationship Id="rId4" Type="http://schemas.openxmlformats.org/officeDocument/2006/relationships/tags" Target="../tags/tag257.xml"/><Relationship Id="rId9" Type="http://schemas.openxmlformats.org/officeDocument/2006/relationships/tags" Target="../tags/tag262.xml"/><Relationship Id="rId14" Type="http://schemas.openxmlformats.org/officeDocument/2006/relationships/tags" Target="../tags/tag267.xml"/><Relationship Id="rId22" Type="http://schemas.openxmlformats.org/officeDocument/2006/relationships/tags" Target="../tags/tag275.xml"/><Relationship Id="rId27" Type="http://schemas.openxmlformats.org/officeDocument/2006/relationships/tags" Target="../tags/tag280.xml"/><Relationship Id="rId30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13" Type="http://schemas.openxmlformats.org/officeDocument/2006/relationships/tags" Target="../tags/tag37.xml"/><Relationship Id="rId18" Type="http://schemas.openxmlformats.org/officeDocument/2006/relationships/tags" Target="../tags/tag42.xml"/><Relationship Id="rId3" Type="http://schemas.openxmlformats.org/officeDocument/2006/relationships/tags" Target="../tags/tag27.xml"/><Relationship Id="rId21" Type="http://schemas.openxmlformats.org/officeDocument/2006/relationships/tags" Target="../tags/tag45.xml"/><Relationship Id="rId7" Type="http://schemas.openxmlformats.org/officeDocument/2006/relationships/tags" Target="../tags/tag31.xml"/><Relationship Id="rId12" Type="http://schemas.openxmlformats.org/officeDocument/2006/relationships/tags" Target="../tags/tag36.xml"/><Relationship Id="rId17" Type="http://schemas.openxmlformats.org/officeDocument/2006/relationships/tags" Target="../tags/tag41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6" Type="http://schemas.openxmlformats.org/officeDocument/2006/relationships/tags" Target="../tags/tag40.xml"/><Relationship Id="rId20" Type="http://schemas.openxmlformats.org/officeDocument/2006/relationships/tags" Target="../tags/tag44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1" Type="http://schemas.openxmlformats.org/officeDocument/2006/relationships/tags" Target="../tags/tag35.xml"/><Relationship Id="rId24" Type="http://schemas.openxmlformats.org/officeDocument/2006/relationships/tags" Target="../tags/tag48.xml"/><Relationship Id="rId5" Type="http://schemas.openxmlformats.org/officeDocument/2006/relationships/tags" Target="../tags/tag29.xml"/><Relationship Id="rId15" Type="http://schemas.openxmlformats.org/officeDocument/2006/relationships/tags" Target="../tags/tag39.xml"/><Relationship Id="rId23" Type="http://schemas.openxmlformats.org/officeDocument/2006/relationships/tags" Target="../tags/tag47.xml"/><Relationship Id="rId10" Type="http://schemas.openxmlformats.org/officeDocument/2006/relationships/tags" Target="../tags/tag34.xml"/><Relationship Id="rId19" Type="http://schemas.openxmlformats.org/officeDocument/2006/relationships/tags" Target="../tags/tag43.xml"/><Relationship Id="rId4" Type="http://schemas.openxmlformats.org/officeDocument/2006/relationships/tags" Target="../tags/tag28.xml"/><Relationship Id="rId9" Type="http://schemas.openxmlformats.org/officeDocument/2006/relationships/tags" Target="../tags/tag33.xml"/><Relationship Id="rId14" Type="http://schemas.openxmlformats.org/officeDocument/2006/relationships/tags" Target="../tags/tag38.xml"/><Relationship Id="rId22" Type="http://schemas.openxmlformats.org/officeDocument/2006/relationships/tags" Target="../tags/tag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46EA8C-AAEA-8FAC-05CC-8979D52CC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3159" y="1377146"/>
            <a:ext cx="4076460" cy="3626217"/>
          </a:xfrm>
        </p:spPr>
        <p:txBody>
          <a:bodyPr anchor="b">
            <a:normAutofit/>
          </a:bodyPr>
          <a:lstStyle/>
          <a:p>
            <a:pPr algn="r"/>
            <a:r>
              <a:rPr lang="en-US" sz="4500" dirty="0">
                <a:solidFill>
                  <a:schemeClr val="bg1"/>
                </a:solidFill>
              </a:rPr>
              <a:t>COLBERT</a:t>
            </a:r>
            <a:br>
              <a:rPr lang="en-US" sz="4500" dirty="0">
                <a:solidFill>
                  <a:schemeClr val="bg1"/>
                </a:solidFill>
              </a:rPr>
            </a:br>
            <a:r>
              <a:rPr lang="en-US" sz="4500" dirty="0">
                <a:solidFill>
                  <a:schemeClr val="bg1"/>
                </a:solidFill>
              </a:rPr>
              <a:t>Retrieval</a:t>
            </a:r>
            <a:br>
              <a:rPr lang="en-US" sz="4500" dirty="0">
                <a:solidFill>
                  <a:schemeClr val="bg1"/>
                </a:solidFill>
              </a:rPr>
            </a:br>
            <a:r>
              <a:rPr lang="en-US" sz="4500" dirty="0">
                <a:solidFill>
                  <a:schemeClr val="bg1"/>
                </a:solidFill>
              </a:rPr>
              <a:t>(Practical)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D2DE0A-B479-3267-9978-30B4AB00F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159" y="5170453"/>
            <a:ext cx="4076458" cy="990197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Martin </a:t>
            </a:r>
            <a:r>
              <a:rPr lang="en-US" dirty="0" err="1">
                <a:solidFill>
                  <a:schemeClr val="bg1"/>
                </a:solidFill>
              </a:rPr>
              <a:t>Faj</a:t>
            </a:r>
            <a:r>
              <a:rPr lang="sk-SK" dirty="0">
                <a:solidFill>
                  <a:schemeClr val="bg1"/>
                </a:solidFill>
              </a:rPr>
              <a:t>čík</a:t>
            </a:r>
          </a:p>
          <a:p>
            <a:pPr algn="r"/>
            <a:r>
              <a:rPr lang="en-US" dirty="0">
                <a:solidFill>
                  <a:schemeClr val="bg1"/>
                </a:solidFill>
              </a:rPr>
              <a:t> MUNI </a:t>
            </a:r>
            <a:r>
              <a:rPr lang="sk-SK" dirty="0">
                <a:solidFill>
                  <a:schemeClr val="bg1"/>
                </a:solidFill>
              </a:rPr>
              <a:t>PV211 2024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B9BA9A-0CBF-9263-A93C-18E4311B89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</a:blip>
          <a:srcRect r="1794"/>
          <a:stretch/>
        </p:blipFill>
        <p:spPr>
          <a:xfrm>
            <a:off x="5457027" y="10"/>
            <a:ext cx="6734973" cy="6857990"/>
          </a:xfrm>
          <a:prstGeom prst="rect">
            <a:avLst/>
          </a:prstGeom>
        </p:spPr>
      </p:pic>
      <p:sp>
        <p:nvSpPr>
          <p:cNvPr id="28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57736" y="815001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Graphic 15">
            <a:extLst>
              <a:ext uri="{FF2B5EF4-FFF2-40B4-BE49-F238E27FC236}">
                <a16:creationId xmlns:a16="http://schemas.microsoft.com/office/drawing/2014/main" id="{8550FED7-7C32-42BB-98DB-30272A633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16516" y="104429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E9D24C6-FA1A-E557-1B72-7B798A8BC365}"/>
              </a:ext>
            </a:extLst>
          </p:cNvPr>
          <p:cNvSpPr txBox="1"/>
          <p:nvPr/>
        </p:nvSpPr>
        <p:spPr>
          <a:xfrm>
            <a:off x="9516862" y="6381505"/>
            <a:ext cx="235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Last edited: 16.04.2024</a:t>
            </a:r>
          </a:p>
        </p:txBody>
      </p:sp>
    </p:spTree>
    <p:extLst>
      <p:ext uri="{BB962C8B-B14F-4D97-AF65-F5344CB8AC3E}">
        <p14:creationId xmlns:p14="http://schemas.microsoft.com/office/powerpoint/2010/main" val="2278359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10891736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 – Compression Mechanism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2. Compressed Representations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Theoretical space requirements for 1 representation (b=2, n=128)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In practice, authors assume there are up to 2^32 centroids, so</a:t>
            </a:r>
          </a:p>
          <a:p>
            <a:pPr lvl="2"/>
            <a:r>
              <a:rPr lang="en-US" b="1" dirty="0">
                <a:solidFill>
                  <a:srgbClr val="0070C0"/>
                </a:solidFill>
              </a:rPr>
              <a:t>How many bytes will each vector representation consume?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5E0D1F-2836-054D-86B0-8ED484530588}"/>
              </a:ext>
            </a:extLst>
          </p:cNvPr>
          <p:cNvSpPr txBox="1"/>
          <p:nvPr/>
        </p:nvSpPr>
        <p:spPr>
          <a:xfrm>
            <a:off x="660997" y="6182326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329EB51-33C0-CCEB-3CA8-CD1B3E2A4332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696621" y="2754150"/>
            <a:ext cx="2014787" cy="345414"/>
            <a:chOff x="9805127" y="4871548"/>
            <a:chExt cx="2014787" cy="345414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46BDCD1A-5A8D-F9F0-213A-E33EF9E9A648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9805127" y="4890891"/>
              <a:ext cx="78309" cy="239717"/>
            </a:xfrm>
            <a:custGeom>
              <a:avLst/>
              <a:gdLst>
                <a:gd name="connsiteX0" fmla="*/ 51000 w 78309"/>
                <a:gd name="connsiteY0" fmla="*/ 75 h 239717"/>
                <a:gd name="connsiteX1" fmla="*/ 205 w 78309"/>
                <a:gd name="connsiteY1" fmla="*/ 3874 h 239717"/>
                <a:gd name="connsiteX2" fmla="*/ 205 w 78309"/>
                <a:gd name="connsiteY2" fmla="*/ 14582 h 239717"/>
                <a:gd name="connsiteX3" fmla="*/ 27719 w 78309"/>
                <a:gd name="connsiteY3" fmla="*/ 33925 h 239717"/>
                <a:gd name="connsiteX4" fmla="*/ 27719 w 78309"/>
                <a:gd name="connsiteY4" fmla="*/ 213541 h 239717"/>
                <a:gd name="connsiteX5" fmla="*/ 205 w 78309"/>
                <a:gd name="connsiteY5" fmla="*/ 229085 h 239717"/>
                <a:gd name="connsiteX6" fmla="*/ 205 w 78309"/>
                <a:gd name="connsiteY6" fmla="*/ 239793 h 239717"/>
                <a:gd name="connsiteX7" fmla="*/ 39359 w 78309"/>
                <a:gd name="connsiteY7" fmla="*/ 238756 h 239717"/>
                <a:gd name="connsiteX8" fmla="*/ 78514 w 78309"/>
                <a:gd name="connsiteY8" fmla="*/ 239793 h 239717"/>
                <a:gd name="connsiteX9" fmla="*/ 78514 w 78309"/>
                <a:gd name="connsiteY9" fmla="*/ 229085 h 239717"/>
                <a:gd name="connsiteX10" fmla="*/ 51000 w 78309"/>
                <a:gd name="connsiteY10" fmla="*/ 213541 h 239717"/>
                <a:gd name="connsiteX11" fmla="*/ 51000 w 78309"/>
                <a:gd name="connsiteY11" fmla="*/ 75 h 239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8309" h="239717">
                  <a:moveTo>
                    <a:pt x="51000" y="75"/>
                  </a:moveTo>
                  <a:lnTo>
                    <a:pt x="205" y="3874"/>
                  </a:lnTo>
                  <a:lnTo>
                    <a:pt x="205" y="14582"/>
                  </a:lnTo>
                  <a:cubicBezTo>
                    <a:pt x="24897" y="14582"/>
                    <a:pt x="27719" y="17000"/>
                    <a:pt x="27719" y="33925"/>
                  </a:cubicBezTo>
                  <a:lnTo>
                    <a:pt x="27719" y="213541"/>
                  </a:lnTo>
                  <a:cubicBezTo>
                    <a:pt x="27719" y="229085"/>
                    <a:pt x="23839" y="229085"/>
                    <a:pt x="205" y="229085"/>
                  </a:cubicBezTo>
                  <a:lnTo>
                    <a:pt x="205" y="239793"/>
                  </a:lnTo>
                  <a:cubicBezTo>
                    <a:pt x="11845" y="239447"/>
                    <a:pt x="30541" y="238756"/>
                    <a:pt x="39359" y="238756"/>
                  </a:cubicBezTo>
                  <a:cubicBezTo>
                    <a:pt x="48178" y="238756"/>
                    <a:pt x="65463" y="239447"/>
                    <a:pt x="78514" y="239793"/>
                  </a:cubicBezTo>
                  <a:lnTo>
                    <a:pt x="78514" y="229085"/>
                  </a:lnTo>
                  <a:cubicBezTo>
                    <a:pt x="54880" y="229085"/>
                    <a:pt x="51000" y="229085"/>
                    <a:pt x="51000" y="213541"/>
                  </a:cubicBezTo>
                  <a:lnTo>
                    <a:pt x="51000" y="75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09D1EEC-30FD-3B7C-7B2A-750965909D0A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9901348" y="4975863"/>
              <a:ext cx="156265" cy="158545"/>
            </a:xfrm>
            <a:custGeom>
              <a:avLst/>
              <a:gdLst>
                <a:gd name="connsiteX0" fmla="*/ 156473 w 156265"/>
                <a:gd name="connsiteY0" fmla="*/ 80902 h 158545"/>
                <a:gd name="connsiteX1" fmla="*/ 78517 w 156265"/>
                <a:gd name="connsiteY1" fmla="*/ 75 h 158545"/>
                <a:gd name="connsiteX2" fmla="*/ 208 w 156265"/>
                <a:gd name="connsiteY2" fmla="*/ 80902 h 158545"/>
                <a:gd name="connsiteX3" fmla="*/ 78164 w 156265"/>
                <a:gd name="connsiteY3" fmla="*/ 158620 h 158545"/>
                <a:gd name="connsiteX4" fmla="*/ 156473 w 156265"/>
                <a:gd name="connsiteY4" fmla="*/ 80902 h 158545"/>
                <a:gd name="connsiteX5" fmla="*/ 78517 w 156265"/>
                <a:gd name="connsiteY5" fmla="*/ 149985 h 158545"/>
                <a:gd name="connsiteX6" fmla="*/ 38304 w 156265"/>
                <a:gd name="connsiteY6" fmla="*/ 126842 h 158545"/>
                <a:gd name="connsiteX7" fmla="*/ 29485 w 156265"/>
                <a:gd name="connsiteY7" fmla="*/ 78138 h 158545"/>
                <a:gd name="connsiteX8" fmla="*/ 37951 w 156265"/>
                <a:gd name="connsiteY8" fmla="*/ 30817 h 158545"/>
                <a:gd name="connsiteX9" fmla="*/ 78164 w 156265"/>
                <a:gd name="connsiteY9" fmla="*/ 7674 h 158545"/>
                <a:gd name="connsiteX10" fmla="*/ 118024 w 156265"/>
                <a:gd name="connsiteY10" fmla="*/ 30126 h 158545"/>
                <a:gd name="connsiteX11" fmla="*/ 127196 w 156265"/>
                <a:gd name="connsiteY11" fmla="*/ 78138 h 158545"/>
                <a:gd name="connsiteX12" fmla="*/ 119435 w 156265"/>
                <a:gd name="connsiteY12" fmla="*/ 124424 h 158545"/>
                <a:gd name="connsiteX13" fmla="*/ 78517 w 156265"/>
                <a:gd name="connsiteY13" fmla="*/ 149985 h 158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6265" h="158545">
                  <a:moveTo>
                    <a:pt x="156473" y="80902"/>
                  </a:moveTo>
                  <a:cubicBezTo>
                    <a:pt x="156473" y="36689"/>
                    <a:pt x="121199" y="75"/>
                    <a:pt x="78517" y="75"/>
                  </a:cubicBezTo>
                  <a:cubicBezTo>
                    <a:pt x="34424" y="75"/>
                    <a:pt x="208" y="37725"/>
                    <a:pt x="208" y="80902"/>
                  </a:cubicBezTo>
                  <a:cubicBezTo>
                    <a:pt x="208" y="125460"/>
                    <a:pt x="36893" y="158620"/>
                    <a:pt x="78164" y="158620"/>
                  </a:cubicBezTo>
                  <a:cubicBezTo>
                    <a:pt x="120846" y="158620"/>
                    <a:pt x="156473" y="124769"/>
                    <a:pt x="156473" y="80902"/>
                  </a:cubicBezTo>
                  <a:close/>
                  <a:moveTo>
                    <a:pt x="78517" y="149985"/>
                  </a:moveTo>
                  <a:cubicBezTo>
                    <a:pt x="63349" y="149985"/>
                    <a:pt x="47828" y="142731"/>
                    <a:pt x="38304" y="126842"/>
                  </a:cubicBezTo>
                  <a:cubicBezTo>
                    <a:pt x="29485" y="111644"/>
                    <a:pt x="29485" y="90573"/>
                    <a:pt x="29485" y="78138"/>
                  </a:cubicBezTo>
                  <a:cubicBezTo>
                    <a:pt x="29485" y="64667"/>
                    <a:pt x="29485" y="46015"/>
                    <a:pt x="37951" y="30817"/>
                  </a:cubicBezTo>
                  <a:cubicBezTo>
                    <a:pt x="47475" y="14928"/>
                    <a:pt x="64054" y="7674"/>
                    <a:pt x="78164" y="7674"/>
                  </a:cubicBezTo>
                  <a:cubicBezTo>
                    <a:pt x="93685" y="7674"/>
                    <a:pt x="108853" y="15273"/>
                    <a:pt x="118024" y="30126"/>
                  </a:cubicBezTo>
                  <a:cubicBezTo>
                    <a:pt x="127196" y="44979"/>
                    <a:pt x="127196" y="65013"/>
                    <a:pt x="127196" y="78138"/>
                  </a:cubicBezTo>
                  <a:cubicBezTo>
                    <a:pt x="127196" y="90573"/>
                    <a:pt x="127196" y="109226"/>
                    <a:pt x="119435" y="124424"/>
                  </a:cubicBezTo>
                  <a:cubicBezTo>
                    <a:pt x="111675" y="139968"/>
                    <a:pt x="96154" y="149985"/>
                    <a:pt x="78517" y="149985"/>
                  </a:cubicBez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B24AE8D-7C8E-DD00-581C-A3ABB8122D33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10077721" y="4974136"/>
              <a:ext cx="161204" cy="227628"/>
            </a:xfrm>
            <a:custGeom>
              <a:avLst/>
              <a:gdLst>
                <a:gd name="connsiteX0" fmla="*/ 68645 w 161204"/>
                <a:gd name="connsiteY0" fmla="*/ 97136 h 227628"/>
                <a:gd name="connsiteX1" fmla="*/ 37956 w 161204"/>
                <a:gd name="connsiteY1" fmla="*/ 54650 h 227628"/>
                <a:gd name="connsiteX2" fmla="*/ 43600 w 161204"/>
                <a:gd name="connsiteY2" fmla="*/ 25635 h 227628"/>
                <a:gd name="connsiteX3" fmla="*/ 68645 w 161204"/>
                <a:gd name="connsiteY3" fmla="*/ 11819 h 227628"/>
                <a:gd name="connsiteX4" fmla="*/ 99334 w 161204"/>
                <a:gd name="connsiteY4" fmla="*/ 54305 h 227628"/>
                <a:gd name="connsiteX5" fmla="*/ 93690 w 161204"/>
                <a:gd name="connsiteY5" fmla="*/ 83320 h 227628"/>
                <a:gd name="connsiteX6" fmla="*/ 68645 w 161204"/>
                <a:gd name="connsiteY6" fmla="*/ 97136 h 227628"/>
                <a:gd name="connsiteX7" fmla="*/ 27727 w 161204"/>
                <a:gd name="connsiteY7" fmla="*/ 110607 h 227628"/>
                <a:gd name="connsiteX8" fmla="*/ 33723 w 161204"/>
                <a:gd name="connsiteY8" fmla="*/ 94373 h 227628"/>
                <a:gd name="connsiteX9" fmla="*/ 68645 w 161204"/>
                <a:gd name="connsiteY9" fmla="*/ 105081 h 227628"/>
                <a:gd name="connsiteX10" fmla="*/ 125790 w 161204"/>
                <a:gd name="connsiteY10" fmla="*/ 54650 h 227628"/>
                <a:gd name="connsiteX11" fmla="*/ 111327 w 161204"/>
                <a:gd name="connsiteY11" fmla="*/ 21145 h 227628"/>
                <a:gd name="connsiteX12" fmla="*/ 143074 w 161204"/>
                <a:gd name="connsiteY12" fmla="*/ 7674 h 227628"/>
                <a:gd name="connsiteX13" fmla="*/ 146602 w 161204"/>
                <a:gd name="connsiteY13" fmla="*/ 8019 h 227628"/>
                <a:gd name="connsiteX14" fmla="*/ 140958 w 161204"/>
                <a:gd name="connsiteY14" fmla="*/ 17345 h 227628"/>
                <a:gd name="connsiteX15" fmla="*/ 151187 w 161204"/>
                <a:gd name="connsiteY15" fmla="*/ 27362 h 227628"/>
                <a:gd name="connsiteX16" fmla="*/ 161417 w 161204"/>
                <a:gd name="connsiteY16" fmla="*/ 17000 h 227628"/>
                <a:gd name="connsiteX17" fmla="*/ 143427 w 161204"/>
                <a:gd name="connsiteY17" fmla="*/ 75 h 227628"/>
                <a:gd name="connsiteX18" fmla="*/ 106036 w 161204"/>
                <a:gd name="connsiteY18" fmla="*/ 16309 h 227628"/>
                <a:gd name="connsiteX19" fmla="*/ 68645 w 161204"/>
                <a:gd name="connsiteY19" fmla="*/ 3874 h 227628"/>
                <a:gd name="connsiteX20" fmla="*/ 11500 w 161204"/>
                <a:gd name="connsiteY20" fmla="*/ 54305 h 227628"/>
                <a:gd name="connsiteX21" fmla="*/ 28079 w 161204"/>
                <a:gd name="connsiteY21" fmla="*/ 89883 h 227628"/>
                <a:gd name="connsiteX22" fmla="*/ 17144 w 161204"/>
                <a:gd name="connsiteY22" fmla="*/ 118552 h 227628"/>
                <a:gd name="connsiteX23" fmla="*/ 32665 w 161204"/>
                <a:gd name="connsiteY23" fmla="*/ 149294 h 227628"/>
                <a:gd name="connsiteX24" fmla="*/ 213 w 161204"/>
                <a:gd name="connsiteY24" fmla="*/ 183835 h 227628"/>
                <a:gd name="connsiteX25" fmla="*/ 78169 w 161204"/>
                <a:gd name="connsiteY25" fmla="*/ 227703 h 227628"/>
                <a:gd name="connsiteX26" fmla="*/ 156478 w 161204"/>
                <a:gd name="connsiteY26" fmla="*/ 183145 h 227628"/>
                <a:gd name="connsiteX27" fmla="*/ 133550 w 161204"/>
                <a:gd name="connsiteY27" fmla="*/ 143767 h 227628"/>
                <a:gd name="connsiteX28" fmla="*/ 72878 w 161204"/>
                <a:gd name="connsiteY28" fmla="*/ 134096 h 227628"/>
                <a:gd name="connsiteX29" fmla="*/ 46422 w 161204"/>
                <a:gd name="connsiteY29" fmla="*/ 133750 h 227628"/>
                <a:gd name="connsiteX30" fmla="*/ 27727 w 161204"/>
                <a:gd name="connsiteY30" fmla="*/ 110607 h 227628"/>
                <a:gd name="connsiteX31" fmla="*/ 78522 w 161204"/>
                <a:gd name="connsiteY31" fmla="*/ 219758 h 227628"/>
                <a:gd name="connsiteX32" fmla="*/ 18555 w 161204"/>
                <a:gd name="connsiteY32" fmla="*/ 183835 h 227628"/>
                <a:gd name="connsiteX33" fmla="*/ 47480 w 161204"/>
                <a:gd name="connsiteY33" fmla="*/ 154130 h 227628"/>
                <a:gd name="connsiteX34" fmla="*/ 68292 w 161204"/>
                <a:gd name="connsiteY34" fmla="*/ 154130 h 227628"/>
                <a:gd name="connsiteX35" fmla="*/ 138136 w 161204"/>
                <a:gd name="connsiteY35" fmla="*/ 183835 h 227628"/>
                <a:gd name="connsiteX36" fmla="*/ 78522 w 161204"/>
                <a:gd name="connsiteY36" fmla="*/ 219758 h 227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1204" h="227628">
                  <a:moveTo>
                    <a:pt x="68645" y="97136"/>
                  </a:moveTo>
                  <a:cubicBezTo>
                    <a:pt x="37956" y="97136"/>
                    <a:pt x="37956" y="62595"/>
                    <a:pt x="37956" y="54650"/>
                  </a:cubicBezTo>
                  <a:cubicBezTo>
                    <a:pt x="37956" y="45324"/>
                    <a:pt x="38309" y="34271"/>
                    <a:pt x="43600" y="25635"/>
                  </a:cubicBezTo>
                  <a:cubicBezTo>
                    <a:pt x="46422" y="21490"/>
                    <a:pt x="54535" y="11819"/>
                    <a:pt x="68645" y="11819"/>
                  </a:cubicBezTo>
                  <a:cubicBezTo>
                    <a:pt x="99334" y="11819"/>
                    <a:pt x="99334" y="46360"/>
                    <a:pt x="99334" y="54305"/>
                  </a:cubicBezTo>
                  <a:cubicBezTo>
                    <a:pt x="99334" y="63631"/>
                    <a:pt x="98981" y="74684"/>
                    <a:pt x="93690" y="83320"/>
                  </a:cubicBezTo>
                  <a:cubicBezTo>
                    <a:pt x="90868" y="87465"/>
                    <a:pt x="82755" y="97136"/>
                    <a:pt x="68645" y="97136"/>
                  </a:cubicBezTo>
                  <a:close/>
                  <a:moveTo>
                    <a:pt x="27727" y="110607"/>
                  </a:moveTo>
                  <a:cubicBezTo>
                    <a:pt x="27727" y="109226"/>
                    <a:pt x="27727" y="101281"/>
                    <a:pt x="33723" y="94373"/>
                  </a:cubicBezTo>
                  <a:cubicBezTo>
                    <a:pt x="47480" y="104045"/>
                    <a:pt x="61943" y="105081"/>
                    <a:pt x="68645" y="105081"/>
                  </a:cubicBezTo>
                  <a:cubicBezTo>
                    <a:pt x="101450" y="105081"/>
                    <a:pt x="125790" y="81247"/>
                    <a:pt x="125790" y="54650"/>
                  </a:cubicBezTo>
                  <a:cubicBezTo>
                    <a:pt x="125790" y="41870"/>
                    <a:pt x="120146" y="29090"/>
                    <a:pt x="111327" y="21145"/>
                  </a:cubicBezTo>
                  <a:cubicBezTo>
                    <a:pt x="124026" y="9401"/>
                    <a:pt x="136725" y="7674"/>
                    <a:pt x="143074" y="7674"/>
                  </a:cubicBezTo>
                  <a:cubicBezTo>
                    <a:pt x="143780" y="7674"/>
                    <a:pt x="145543" y="7674"/>
                    <a:pt x="146602" y="8019"/>
                  </a:cubicBezTo>
                  <a:cubicBezTo>
                    <a:pt x="142721" y="9401"/>
                    <a:pt x="140958" y="13200"/>
                    <a:pt x="140958" y="17345"/>
                  </a:cubicBezTo>
                  <a:cubicBezTo>
                    <a:pt x="140958" y="23218"/>
                    <a:pt x="145543" y="27362"/>
                    <a:pt x="151187" y="27362"/>
                  </a:cubicBezTo>
                  <a:cubicBezTo>
                    <a:pt x="154715" y="27362"/>
                    <a:pt x="161417" y="24945"/>
                    <a:pt x="161417" y="17000"/>
                  </a:cubicBezTo>
                  <a:cubicBezTo>
                    <a:pt x="161417" y="11128"/>
                    <a:pt x="157184" y="75"/>
                    <a:pt x="143427" y="75"/>
                  </a:cubicBezTo>
                  <a:cubicBezTo>
                    <a:pt x="136372" y="75"/>
                    <a:pt x="120851" y="2147"/>
                    <a:pt x="106036" y="16309"/>
                  </a:cubicBezTo>
                  <a:cubicBezTo>
                    <a:pt x="91221" y="4911"/>
                    <a:pt x="76405" y="3874"/>
                    <a:pt x="68645" y="3874"/>
                  </a:cubicBezTo>
                  <a:cubicBezTo>
                    <a:pt x="35840" y="3874"/>
                    <a:pt x="11500" y="27708"/>
                    <a:pt x="11500" y="54305"/>
                  </a:cubicBezTo>
                  <a:cubicBezTo>
                    <a:pt x="11500" y="69503"/>
                    <a:pt x="19261" y="82629"/>
                    <a:pt x="28079" y="89883"/>
                  </a:cubicBezTo>
                  <a:cubicBezTo>
                    <a:pt x="23494" y="95064"/>
                    <a:pt x="17144" y="106462"/>
                    <a:pt x="17144" y="118552"/>
                  </a:cubicBezTo>
                  <a:cubicBezTo>
                    <a:pt x="17144" y="129260"/>
                    <a:pt x="21730" y="142386"/>
                    <a:pt x="32665" y="149294"/>
                  </a:cubicBezTo>
                  <a:cubicBezTo>
                    <a:pt x="11500" y="155166"/>
                    <a:pt x="213" y="170019"/>
                    <a:pt x="213" y="183835"/>
                  </a:cubicBezTo>
                  <a:cubicBezTo>
                    <a:pt x="213" y="208705"/>
                    <a:pt x="35134" y="227703"/>
                    <a:pt x="78169" y="227703"/>
                  </a:cubicBezTo>
                  <a:cubicBezTo>
                    <a:pt x="119793" y="227703"/>
                    <a:pt x="156478" y="210087"/>
                    <a:pt x="156478" y="183145"/>
                  </a:cubicBezTo>
                  <a:cubicBezTo>
                    <a:pt x="156478" y="171055"/>
                    <a:pt x="151540" y="153439"/>
                    <a:pt x="133550" y="143767"/>
                  </a:cubicBezTo>
                  <a:cubicBezTo>
                    <a:pt x="114855" y="134096"/>
                    <a:pt x="94395" y="134096"/>
                    <a:pt x="72878" y="134096"/>
                  </a:cubicBezTo>
                  <a:cubicBezTo>
                    <a:pt x="64059" y="134096"/>
                    <a:pt x="48891" y="134096"/>
                    <a:pt x="46422" y="133750"/>
                  </a:cubicBezTo>
                  <a:cubicBezTo>
                    <a:pt x="35134" y="132369"/>
                    <a:pt x="27727" y="121661"/>
                    <a:pt x="27727" y="110607"/>
                  </a:cubicBezTo>
                  <a:close/>
                  <a:moveTo>
                    <a:pt x="78522" y="219758"/>
                  </a:moveTo>
                  <a:cubicBezTo>
                    <a:pt x="42895" y="219758"/>
                    <a:pt x="18555" y="202142"/>
                    <a:pt x="18555" y="183835"/>
                  </a:cubicBezTo>
                  <a:cubicBezTo>
                    <a:pt x="18555" y="167946"/>
                    <a:pt x="31960" y="155166"/>
                    <a:pt x="47480" y="154130"/>
                  </a:cubicBezTo>
                  <a:lnTo>
                    <a:pt x="68292" y="154130"/>
                  </a:lnTo>
                  <a:cubicBezTo>
                    <a:pt x="98628" y="154130"/>
                    <a:pt x="138136" y="154130"/>
                    <a:pt x="138136" y="183835"/>
                  </a:cubicBezTo>
                  <a:cubicBezTo>
                    <a:pt x="138136" y="202488"/>
                    <a:pt x="113091" y="219758"/>
                    <a:pt x="78522" y="219758"/>
                  </a:cubicBez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E29B1B6F-6FD2-AC89-4968-8E596A776D20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0310493" y="4871548"/>
              <a:ext cx="87480" cy="345414"/>
            </a:xfrm>
            <a:custGeom>
              <a:avLst/>
              <a:gdLst>
                <a:gd name="connsiteX0" fmla="*/ 75000 w 87480"/>
                <a:gd name="connsiteY0" fmla="*/ 13891 h 345414"/>
                <a:gd name="connsiteX1" fmla="*/ 87698 w 87480"/>
                <a:gd name="connsiteY1" fmla="*/ 6983 h 345414"/>
                <a:gd name="connsiteX2" fmla="*/ 75000 w 87480"/>
                <a:gd name="connsiteY2" fmla="*/ 75 h 345414"/>
                <a:gd name="connsiteX3" fmla="*/ 12917 w 87480"/>
                <a:gd name="connsiteY3" fmla="*/ 75 h 345414"/>
                <a:gd name="connsiteX4" fmla="*/ 218 w 87480"/>
                <a:gd name="connsiteY4" fmla="*/ 12510 h 345414"/>
                <a:gd name="connsiteX5" fmla="*/ 218 w 87480"/>
                <a:gd name="connsiteY5" fmla="*/ 333055 h 345414"/>
                <a:gd name="connsiteX6" fmla="*/ 7273 w 87480"/>
                <a:gd name="connsiteY6" fmla="*/ 345489 h 345414"/>
                <a:gd name="connsiteX7" fmla="*/ 14328 w 87480"/>
                <a:gd name="connsiteY7" fmla="*/ 333055 h 345414"/>
                <a:gd name="connsiteX8" fmla="*/ 14328 w 87480"/>
                <a:gd name="connsiteY8" fmla="*/ 13891 h 345414"/>
                <a:gd name="connsiteX9" fmla="*/ 75000 w 87480"/>
                <a:gd name="connsiteY9" fmla="*/ 13891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7480" h="345414">
                  <a:moveTo>
                    <a:pt x="75000" y="13891"/>
                  </a:moveTo>
                  <a:cubicBezTo>
                    <a:pt x="80291" y="13891"/>
                    <a:pt x="87698" y="13891"/>
                    <a:pt x="87698" y="6983"/>
                  </a:cubicBezTo>
                  <a:cubicBezTo>
                    <a:pt x="87698" y="75"/>
                    <a:pt x="80291" y="75"/>
                    <a:pt x="75000" y="75"/>
                  </a:cubicBezTo>
                  <a:lnTo>
                    <a:pt x="12917" y="75"/>
                  </a:lnTo>
                  <a:cubicBezTo>
                    <a:pt x="1629" y="75"/>
                    <a:pt x="218" y="1456"/>
                    <a:pt x="218" y="12510"/>
                  </a:cubicBezTo>
                  <a:lnTo>
                    <a:pt x="218" y="333055"/>
                  </a:lnTo>
                  <a:cubicBezTo>
                    <a:pt x="218" y="338236"/>
                    <a:pt x="218" y="345489"/>
                    <a:pt x="7273" y="345489"/>
                  </a:cubicBezTo>
                  <a:cubicBezTo>
                    <a:pt x="14328" y="345489"/>
                    <a:pt x="14328" y="339272"/>
                    <a:pt x="14328" y="333055"/>
                  </a:cubicBezTo>
                  <a:lnTo>
                    <a:pt x="14328" y="13891"/>
                  </a:lnTo>
                  <a:lnTo>
                    <a:pt x="75000" y="13891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3299D48-4B99-7492-3B55-B0517123BA5A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10447868" y="4871548"/>
              <a:ext cx="14109" cy="345414"/>
            </a:xfrm>
            <a:custGeom>
              <a:avLst/>
              <a:gdLst>
                <a:gd name="connsiteX0" fmla="*/ 14332 w 14109"/>
                <a:gd name="connsiteY0" fmla="*/ 12510 h 345414"/>
                <a:gd name="connsiteX1" fmla="*/ 7277 w 14109"/>
                <a:gd name="connsiteY1" fmla="*/ 75 h 345414"/>
                <a:gd name="connsiteX2" fmla="*/ 222 w 14109"/>
                <a:gd name="connsiteY2" fmla="*/ 12510 h 345414"/>
                <a:gd name="connsiteX3" fmla="*/ 222 w 14109"/>
                <a:gd name="connsiteY3" fmla="*/ 333055 h 345414"/>
                <a:gd name="connsiteX4" fmla="*/ 7277 w 14109"/>
                <a:gd name="connsiteY4" fmla="*/ 345489 h 345414"/>
                <a:gd name="connsiteX5" fmla="*/ 14332 w 14109"/>
                <a:gd name="connsiteY5" fmla="*/ 333055 h 345414"/>
                <a:gd name="connsiteX6" fmla="*/ 14332 w 14109"/>
                <a:gd name="connsiteY6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09" h="345414">
                  <a:moveTo>
                    <a:pt x="14332" y="12510"/>
                  </a:moveTo>
                  <a:cubicBezTo>
                    <a:pt x="14332" y="6292"/>
                    <a:pt x="14332" y="75"/>
                    <a:pt x="7277" y="75"/>
                  </a:cubicBezTo>
                  <a:cubicBezTo>
                    <a:pt x="222" y="75"/>
                    <a:pt x="222" y="6292"/>
                    <a:pt x="222" y="12510"/>
                  </a:cubicBezTo>
                  <a:lnTo>
                    <a:pt x="222" y="333055"/>
                  </a:lnTo>
                  <a:cubicBezTo>
                    <a:pt x="222" y="339272"/>
                    <a:pt x="222" y="345489"/>
                    <a:pt x="7277" y="345489"/>
                  </a:cubicBezTo>
                  <a:cubicBezTo>
                    <a:pt x="14332" y="345489"/>
                    <a:pt x="14332" y="339272"/>
                    <a:pt x="14332" y="333055"/>
                  </a:cubicBezTo>
                  <a:lnTo>
                    <a:pt x="14332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A9B77EA-3C59-5988-B456-CE2C8770AFED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0521513" y="4887091"/>
              <a:ext cx="250448" cy="251116"/>
            </a:xfrm>
            <a:custGeom>
              <a:avLst/>
              <a:gdLst>
                <a:gd name="connsiteX0" fmla="*/ 250673 w 250448"/>
                <a:gd name="connsiteY0" fmla="*/ 3529 h 251116"/>
                <a:gd name="connsiteX1" fmla="*/ 246793 w 250448"/>
                <a:gd name="connsiteY1" fmla="*/ 75 h 251116"/>
                <a:gd name="connsiteX2" fmla="*/ 241502 w 250448"/>
                <a:gd name="connsiteY2" fmla="*/ 4220 h 251116"/>
                <a:gd name="connsiteX3" fmla="*/ 216810 w 250448"/>
                <a:gd name="connsiteY3" fmla="*/ 30817 h 251116"/>
                <a:gd name="connsiteX4" fmla="*/ 158254 w 250448"/>
                <a:gd name="connsiteY4" fmla="*/ 75 h 251116"/>
                <a:gd name="connsiteX5" fmla="*/ 225 w 250448"/>
                <a:gd name="connsiteY5" fmla="*/ 156548 h 251116"/>
                <a:gd name="connsiteX6" fmla="*/ 95819 w 250448"/>
                <a:gd name="connsiteY6" fmla="*/ 251191 h 251116"/>
                <a:gd name="connsiteX7" fmla="*/ 172011 w 250448"/>
                <a:gd name="connsiteY7" fmla="*/ 221486 h 251116"/>
                <a:gd name="connsiteX8" fmla="*/ 210813 w 250448"/>
                <a:gd name="connsiteY8" fmla="*/ 160693 h 251116"/>
                <a:gd name="connsiteX9" fmla="*/ 206580 w 250448"/>
                <a:gd name="connsiteY9" fmla="*/ 157238 h 251116"/>
                <a:gd name="connsiteX10" fmla="*/ 201995 w 250448"/>
                <a:gd name="connsiteY10" fmla="*/ 160693 h 251116"/>
                <a:gd name="connsiteX11" fmla="*/ 166368 w 250448"/>
                <a:gd name="connsiteY11" fmla="*/ 215268 h 251116"/>
                <a:gd name="connsiteX12" fmla="*/ 101463 w 250448"/>
                <a:gd name="connsiteY12" fmla="*/ 240483 h 251116"/>
                <a:gd name="connsiteX13" fmla="*/ 32325 w 250448"/>
                <a:gd name="connsiteY13" fmla="*/ 168637 h 251116"/>
                <a:gd name="connsiteX14" fmla="*/ 75007 w 250448"/>
                <a:gd name="connsiteY14" fmla="*/ 52578 h 251116"/>
                <a:gd name="connsiteX15" fmla="*/ 161076 w 250448"/>
                <a:gd name="connsiteY15" fmla="*/ 10783 h 251116"/>
                <a:gd name="connsiteX16" fmla="*/ 217868 w 250448"/>
                <a:gd name="connsiteY16" fmla="*/ 77448 h 251116"/>
                <a:gd name="connsiteX17" fmla="*/ 216810 w 250448"/>
                <a:gd name="connsiteY17" fmla="*/ 95064 h 251116"/>
                <a:gd name="connsiteX18" fmla="*/ 222101 w 250448"/>
                <a:gd name="connsiteY18" fmla="*/ 98518 h 251116"/>
                <a:gd name="connsiteX19" fmla="*/ 228451 w 250448"/>
                <a:gd name="connsiteY19" fmla="*/ 91610 h 251116"/>
                <a:gd name="connsiteX20" fmla="*/ 250673 w 250448"/>
                <a:gd name="connsiteY20" fmla="*/ 3529 h 251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50448" h="251116">
                  <a:moveTo>
                    <a:pt x="250673" y="3529"/>
                  </a:moveTo>
                  <a:cubicBezTo>
                    <a:pt x="250673" y="2493"/>
                    <a:pt x="249968" y="75"/>
                    <a:pt x="246793" y="75"/>
                  </a:cubicBezTo>
                  <a:cubicBezTo>
                    <a:pt x="245735" y="75"/>
                    <a:pt x="245382" y="420"/>
                    <a:pt x="241502" y="4220"/>
                  </a:cubicBezTo>
                  <a:lnTo>
                    <a:pt x="216810" y="30817"/>
                  </a:lnTo>
                  <a:cubicBezTo>
                    <a:pt x="213635" y="25981"/>
                    <a:pt x="197409" y="75"/>
                    <a:pt x="158254" y="75"/>
                  </a:cubicBezTo>
                  <a:cubicBezTo>
                    <a:pt x="79592" y="75"/>
                    <a:pt x="225" y="76411"/>
                    <a:pt x="225" y="156548"/>
                  </a:cubicBezTo>
                  <a:cubicBezTo>
                    <a:pt x="225" y="213541"/>
                    <a:pt x="41849" y="251191"/>
                    <a:pt x="95819" y="251191"/>
                  </a:cubicBezTo>
                  <a:cubicBezTo>
                    <a:pt x="126507" y="251191"/>
                    <a:pt x="153316" y="237375"/>
                    <a:pt x="172011" y="221486"/>
                  </a:cubicBezTo>
                  <a:cubicBezTo>
                    <a:pt x="204817" y="193162"/>
                    <a:pt x="210813" y="161729"/>
                    <a:pt x="210813" y="160693"/>
                  </a:cubicBezTo>
                  <a:cubicBezTo>
                    <a:pt x="210813" y="157238"/>
                    <a:pt x="207286" y="157238"/>
                    <a:pt x="206580" y="157238"/>
                  </a:cubicBezTo>
                  <a:cubicBezTo>
                    <a:pt x="204464" y="157238"/>
                    <a:pt x="202700" y="157929"/>
                    <a:pt x="201995" y="160693"/>
                  </a:cubicBezTo>
                  <a:cubicBezTo>
                    <a:pt x="198820" y="170710"/>
                    <a:pt x="190707" y="195234"/>
                    <a:pt x="166368" y="215268"/>
                  </a:cubicBezTo>
                  <a:cubicBezTo>
                    <a:pt x="142028" y="234611"/>
                    <a:pt x="119805" y="240483"/>
                    <a:pt x="101463" y="240483"/>
                  </a:cubicBezTo>
                  <a:cubicBezTo>
                    <a:pt x="69716" y="240483"/>
                    <a:pt x="32325" y="222522"/>
                    <a:pt x="32325" y="168637"/>
                  </a:cubicBezTo>
                  <a:cubicBezTo>
                    <a:pt x="32325" y="148948"/>
                    <a:pt x="39732" y="92991"/>
                    <a:pt x="75007" y="52578"/>
                  </a:cubicBezTo>
                  <a:cubicBezTo>
                    <a:pt x="96524" y="28053"/>
                    <a:pt x="129682" y="10783"/>
                    <a:pt x="161076" y="10783"/>
                  </a:cubicBezTo>
                  <a:cubicBezTo>
                    <a:pt x="197056" y="10783"/>
                    <a:pt x="217868" y="37380"/>
                    <a:pt x="217868" y="77448"/>
                  </a:cubicBezTo>
                  <a:cubicBezTo>
                    <a:pt x="217868" y="91264"/>
                    <a:pt x="216810" y="91610"/>
                    <a:pt x="216810" y="95064"/>
                  </a:cubicBezTo>
                  <a:cubicBezTo>
                    <a:pt x="216810" y="98518"/>
                    <a:pt x="220690" y="98518"/>
                    <a:pt x="222101" y="98518"/>
                  </a:cubicBezTo>
                  <a:cubicBezTo>
                    <a:pt x="226687" y="98518"/>
                    <a:pt x="226687" y="97827"/>
                    <a:pt x="228451" y="91610"/>
                  </a:cubicBezTo>
                  <a:lnTo>
                    <a:pt x="250673" y="3529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985BF61D-80E9-5F29-AC98-648FC85EB20D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10823198" y="4871548"/>
              <a:ext cx="14109" cy="345414"/>
            </a:xfrm>
            <a:custGeom>
              <a:avLst/>
              <a:gdLst>
                <a:gd name="connsiteX0" fmla="*/ 14343 w 14109"/>
                <a:gd name="connsiteY0" fmla="*/ 12510 h 345414"/>
                <a:gd name="connsiteX1" fmla="*/ 7288 w 14109"/>
                <a:gd name="connsiteY1" fmla="*/ 75 h 345414"/>
                <a:gd name="connsiteX2" fmla="*/ 233 w 14109"/>
                <a:gd name="connsiteY2" fmla="*/ 12510 h 345414"/>
                <a:gd name="connsiteX3" fmla="*/ 233 w 14109"/>
                <a:gd name="connsiteY3" fmla="*/ 333055 h 345414"/>
                <a:gd name="connsiteX4" fmla="*/ 7288 w 14109"/>
                <a:gd name="connsiteY4" fmla="*/ 345489 h 345414"/>
                <a:gd name="connsiteX5" fmla="*/ 14343 w 14109"/>
                <a:gd name="connsiteY5" fmla="*/ 333055 h 345414"/>
                <a:gd name="connsiteX6" fmla="*/ 14343 w 14109"/>
                <a:gd name="connsiteY6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09" h="345414">
                  <a:moveTo>
                    <a:pt x="14343" y="12510"/>
                  </a:moveTo>
                  <a:cubicBezTo>
                    <a:pt x="14343" y="6292"/>
                    <a:pt x="14343" y="75"/>
                    <a:pt x="7288" y="75"/>
                  </a:cubicBezTo>
                  <a:cubicBezTo>
                    <a:pt x="233" y="75"/>
                    <a:pt x="233" y="6292"/>
                    <a:pt x="233" y="12510"/>
                  </a:cubicBezTo>
                  <a:lnTo>
                    <a:pt x="233" y="333055"/>
                  </a:lnTo>
                  <a:cubicBezTo>
                    <a:pt x="233" y="339272"/>
                    <a:pt x="233" y="345489"/>
                    <a:pt x="7288" y="345489"/>
                  </a:cubicBezTo>
                  <a:cubicBezTo>
                    <a:pt x="14343" y="345489"/>
                    <a:pt x="14343" y="339272"/>
                    <a:pt x="14343" y="333055"/>
                  </a:cubicBezTo>
                  <a:lnTo>
                    <a:pt x="14343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F329BB5-1533-29D5-D4FC-3755E4D3698E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10886613" y="4871548"/>
              <a:ext cx="87480" cy="345414"/>
            </a:xfrm>
            <a:custGeom>
              <a:avLst/>
              <a:gdLst>
                <a:gd name="connsiteX0" fmla="*/ 87716 w 87480"/>
                <a:gd name="connsiteY0" fmla="*/ 12510 h 345414"/>
                <a:gd name="connsiteX1" fmla="*/ 75370 w 87480"/>
                <a:gd name="connsiteY1" fmla="*/ 75 h 345414"/>
                <a:gd name="connsiteX2" fmla="*/ 12934 w 87480"/>
                <a:gd name="connsiteY2" fmla="*/ 75 h 345414"/>
                <a:gd name="connsiteX3" fmla="*/ 236 w 87480"/>
                <a:gd name="connsiteY3" fmla="*/ 6983 h 345414"/>
                <a:gd name="connsiteX4" fmla="*/ 12934 w 87480"/>
                <a:gd name="connsiteY4" fmla="*/ 13891 h 345414"/>
                <a:gd name="connsiteX5" fmla="*/ 73606 w 87480"/>
                <a:gd name="connsiteY5" fmla="*/ 13891 h 345414"/>
                <a:gd name="connsiteX6" fmla="*/ 73606 w 87480"/>
                <a:gd name="connsiteY6" fmla="*/ 333055 h 345414"/>
                <a:gd name="connsiteX7" fmla="*/ 80661 w 87480"/>
                <a:gd name="connsiteY7" fmla="*/ 345489 h 345414"/>
                <a:gd name="connsiteX8" fmla="*/ 87716 w 87480"/>
                <a:gd name="connsiteY8" fmla="*/ 333055 h 345414"/>
                <a:gd name="connsiteX9" fmla="*/ 87716 w 87480"/>
                <a:gd name="connsiteY9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7480" h="345414">
                  <a:moveTo>
                    <a:pt x="87716" y="12510"/>
                  </a:moveTo>
                  <a:cubicBezTo>
                    <a:pt x="87716" y="1111"/>
                    <a:pt x="86658" y="75"/>
                    <a:pt x="75370" y="75"/>
                  </a:cubicBezTo>
                  <a:lnTo>
                    <a:pt x="12934" y="75"/>
                  </a:lnTo>
                  <a:cubicBezTo>
                    <a:pt x="7643" y="75"/>
                    <a:pt x="236" y="75"/>
                    <a:pt x="236" y="6983"/>
                  </a:cubicBezTo>
                  <a:cubicBezTo>
                    <a:pt x="236" y="13891"/>
                    <a:pt x="7643" y="13891"/>
                    <a:pt x="12934" y="13891"/>
                  </a:cubicBezTo>
                  <a:lnTo>
                    <a:pt x="73606" y="13891"/>
                  </a:lnTo>
                  <a:lnTo>
                    <a:pt x="73606" y="333055"/>
                  </a:lnTo>
                  <a:cubicBezTo>
                    <a:pt x="73606" y="338236"/>
                    <a:pt x="73606" y="345489"/>
                    <a:pt x="80661" y="345489"/>
                  </a:cubicBezTo>
                  <a:cubicBezTo>
                    <a:pt x="87716" y="345489"/>
                    <a:pt x="87716" y="339272"/>
                    <a:pt x="87716" y="333055"/>
                  </a:cubicBezTo>
                  <a:lnTo>
                    <a:pt x="87716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885CA03-6883-9D6A-B2E9-5DF5FA483B7B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11134121" y="4929232"/>
              <a:ext cx="234575" cy="230046"/>
            </a:xfrm>
            <a:custGeom>
              <a:avLst/>
              <a:gdLst>
                <a:gd name="connsiteX0" fmla="*/ 124761 w 234575"/>
                <a:gd name="connsiteY0" fmla="*/ 122006 h 230046"/>
                <a:gd name="connsiteX1" fmla="*/ 223177 w 234575"/>
                <a:gd name="connsiteY1" fmla="*/ 122006 h 230046"/>
                <a:gd name="connsiteX2" fmla="*/ 234817 w 234575"/>
                <a:gd name="connsiteY2" fmla="*/ 115098 h 230046"/>
                <a:gd name="connsiteX3" fmla="*/ 223177 w 234575"/>
                <a:gd name="connsiteY3" fmla="*/ 108190 h 230046"/>
                <a:gd name="connsiteX4" fmla="*/ 124761 w 234575"/>
                <a:gd name="connsiteY4" fmla="*/ 108190 h 230046"/>
                <a:gd name="connsiteX5" fmla="*/ 124761 w 234575"/>
                <a:gd name="connsiteY5" fmla="*/ 11473 h 230046"/>
                <a:gd name="connsiteX6" fmla="*/ 117706 w 234575"/>
                <a:gd name="connsiteY6" fmla="*/ 75 h 230046"/>
                <a:gd name="connsiteX7" fmla="*/ 110651 w 234575"/>
                <a:gd name="connsiteY7" fmla="*/ 11473 h 230046"/>
                <a:gd name="connsiteX8" fmla="*/ 110651 w 234575"/>
                <a:gd name="connsiteY8" fmla="*/ 108190 h 230046"/>
                <a:gd name="connsiteX9" fmla="*/ 11883 w 234575"/>
                <a:gd name="connsiteY9" fmla="*/ 108190 h 230046"/>
                <a:gd name="connsiteX10" fmla="*/ 242 w 234575"/>
                <a:gd name="connsiteY10" fmla="*/ 115098 h 230046"/>
                <a:gd name="connsiteX11" fmla="*/ 11883 w 234575"/>
                <a:gd name="connsiteY11" fmla="*/ 122006 h 230046"/>
                <a:gd name="connsiteX12" fmla="*/ 110651 w 234575"/>
                <a:gd name="connsiteY12" fmla="*/ 122006 h 230046"/>
                <a:gd name="connsiteX13" fmla="*/ 110651 w 234575"/>
                <a:gd name="connsiteY13" fmla="*/ 218722 h 230046"/>
                <a:gd name="connsiteX14" fmla="*/ 117706 w 234575"/>
                <a:gd name="connsiteY14" fmla="*/ 230121 h 230046"/>
                <a:gd name="connsiteX15" fmla="*/ 124761 w 234575"/>
                <a:gd name="connsiteY15" fmla="*/ 218722 h 230046"/>
                <a:gd name="connsiteX16" fmla="*/ 124761 w 234575"/>
                <a:gd name="connsiteY16" fmla="*/ 122006 h 230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4575" h="230046">
                  <a:moveTo>
                    <a:pt x="124761" y="122006"/>
                  </a:moveTo>
                  <a:lnTo>
                    <a:pt x="223177" y="122006"/>
                  </a:lnTo>
                  <a:cubicBezTo>
                    <a:pt x="228115" y="122006"/>
                    <a:pt x="234817" y="122006"/>
                    <a:pt x="234817" y="115098"/>
                  </a:cubicBezTo>
                  <a:cubicBezTo>
                    <a:pt x="234817" y="108190"/>
                    <a:pt x="228115" y="108190"/>
                    <a:pt x="223177" y="108190"/>
                  </a:cubicBezTo>
                  <a:lnTo>
                    <a:pt x="124761" y="108190"/>
                  </a:lnTo>
                  <a:lnTo>
                    <a:pt x="124761" y="11473"/>
                  </a:lnTo>
                  <a:cubicBezTo>
                    <a:pt x="124761" y="6638"/>
                    <a:pt x="124761" y="75"/>
                    <a:pt x="117706" y="75"/>
                  </a:cubicBezTo>
                  <a:cubicBezTo>
                    <a:pt x="110651" y="75"/>
                    <a:pt x="110651" y="6638"/>
                    <a:pt x="110651" y="11473"/>
                  </a:cubicBezTo>
                  <a:lnTo>
                    <a:pt x="110651" y="108190"/>
                  </a:lnTo>
                  <a:lnTo>
                    <a:pt x="11883" y="108190"/>
                  </a:lnTo>
                  <a:cubicBezTo>
                    <a:pt x="6944" y="108190"/>
                    <a:pt x="242" y="108190"/>
                    <a:pt x="242" y="115098"/>
                  </a:cubicBezTo>
                  <a:cubicBezTo>
                    <a:pt x="242" y="122006"/>
                    <a:pt x="6944" y="122006"/>
                    <a:pt x="11883" y="122006"/>
                  </a:cubicBezTo>
                  <a:lnTo>
                    <a:pt x="110651" y="122006"/>
                  </a:lnTo>
                  <a:lnTo>
                    <a:pt x="110651" y="218722"/>
                  </a:lnTo>
                  <a:cubicBezTo>
                    <a:pt x="110651" y="223558"/>
                    <a:pt x="110651" y="230121"/>
                    <a:pt x="117706" y="230121"/>
                  </a:cubicBezTo>
                  <a:cubicBezTo>
                    <a:pt x="124761" y="230121"/>
                    <a:pt x="124761" y="223558"/>
                    <a:pt x="124761" y="218722"/>
                  </a:cubicBezTo>
                  <a:lnTo>
                    <a:pt x="124761" y="122006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B775B01-5AF8-36A4-2453-94FA0A1CB88B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11483690" y="4890891"/>
              <a:ext cx="129809" cy="243517"/>
            </a:xfrm>
            <a:custGeom>
              <a:avLst/>
              <a:gdLst>
                <a:gd name="connsiteX0" fmla="*/ 67979 w 129809"/>
                <a:gd name="connsiteY0" fmla="*/ 3874 h 243517"/>
                <a:gd name="connsiteX1" fmla="*/ 63393 w 129809"/>
                <a:gd name="connsiteY1" fmla="*/ 75 h 243517"/>
                <a:gd name="connsiteX2" fmla="*/ 20359 w 129809"/>
                <a:gd name="connsiteY2" fmla="*/ 3529 h 243517"/>
                <a:gd name="connsiteX3" fmla="*/ 13656 w 129809"/>
                <a:gd name="connsiteY3" fmla="*/ 10437 h 243517"/>
                <a:gd name="connsiteX4" fmla="*/ 22122 w 129809"/>
                <a:gd name="connsiteY4" fmla="*/ 14582 h 243517"/>
                <a:gd name="connsiteX5" fmla="*/ 39760 w 129809"/>
                <a:gd name="connsiteY5" fmla="*/ 20454 h 243517"/>
                <a:gd name="connsiteX6" fmla="*/ 34821 w 129809"/>
                <a:gd name="connsiteY6" fmla="*/ 41870 h 243517"/>
                <a:gd name="connsiteX7" fmla="*/ 5896 w 129809"/>
                <a:gd name="connsiteY7" fmla="*/ 154475 h 243517"/>
                <a:gd name="connsiteX8" fmla="*/ 252 w 129809"/>
                <a:gd name="connsiteY8" fmla="*/ 189362 h 243517"/>
                <a:gd name="connsiteX9" fmla="*/ 45051 w 129809"/>
                <a:gd name="connsiteY9" fmla="*/ 243592 h 243517"/>
                <a:gd name="connsiteX10" fmla="*/ 130062 w 129809"/>
                <a:gd name="connsiteY10" fmla="*/ 142386 h 243517"/>
                <a:gd name="connsiteX11" fmla="*/ 83147 w 129809"/>
                <a:gd name="connsiteY11" fmla="*/ 87119 h 243517"/>
                <a:gd name="connsiteX12" fmla="*/ 41876 w 129809"/>
                <a:gd name="connsiteY12" fmla="*/ 107844 h 243517"/>
                <a:gd name="connsiteX13" fmla="*/ 67979 w 129809"/>
                <a:gd name="connsiteY13" fmla="*/ 3874 h 243517"/>
                <a:gd name="connsiteX14" fmla="*/ 34821 w 129809"/>
                <a:gd name="connsiteY14" fmla="*/ 134441 h 243517"/>
                <a:gd name="connsiteX15" fmla="*/ 40112 w 129809"/>
                <a:gd name="connsiteY15" fmla="*/ 122352 h 243517"/>
                <a:gd name="connsiteX16" fmla="*/ 82442 w 129809"/>
                <a:gd name="connsiteY16" fmla="*/ 94718 h 243517"/>
                <a:gd name="connsiteX17" fmla="*/ 104665 w 129809"/>
                <a:gd name="connsiteY17" fmla="*/ 127187 h 243517"/>
                <a:gd name="connsiteX18" fmla="*/ 86675 w 129809"/>
                <a:gd name="connsiteY18" fmla="*/ 200415 h 243517"/>
                <a:gd name="connsiteX19" fmla="*/ 45051 w 129809"/>
                <a:gd name="connsiteY19" fmla="*/ 235993 h 243517"/>
                <a:gd name="connsiteX20" fmla="*/ 21417 w 129809"/>
                <a:gd name="connsiteY20" fmla="*/ 201106 h 243517"/>
                <a:gd name="connsiteX21" fmla="*/ 27061 w 129809"/>
                <a:gd name="connsiteY21" fmla="*/ 166219 h 243517"/>
                <a:gd name="connsiteX22" fmla="*/ 34821 w 129809"/>
                <a:gd name="connsiteY22" fmla="*/ 134441 h 243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9809" h="243517">
                  <a:moveTo>
                    <a:pt x="67979" y="3874"/>
                  </a:moveTo>
                  <a:cubicBezTo>
                    <a:pt x="67979" y="3529"/>
                    <a:pt x="67979" y="75"/>
                    <a:pt x="63393" y="75"/>
                  </a:cubicBezTo>
                  <a:cubicBezTo>
                    <a:pt x="55280" y="75"/>
                    <a:pt x="29530" y="2838"/>
                    <a:pt x="20359" y="3529"/>
                  </a:cubicBezTo>
                  <a:cubicBezTo>
                    <a:pt x="17537" y="3874"/>
                    <a:pt x="13656" y="4220"/>
                    <a:pt x="13656" y="10437"/>
                  </a:cubicBezTo>
                  <a:cubicBezTo>
                    <a:pt x="13656" y="14582"/>
                    <a:pt x="16831" y="14582"/>
                    <a:pt x="22122" y="14582"/>
                  </a:cubicBezTo>
                  <a:cubicBezTo>
                    <a:pt x="39054" y="14582"/>
                    <a:pt x="39760" y="17000"/>
                    <a:pt x="39760" y="20454"/>
                  </a:cubicBezTo>
                  <a:cubicBezTo>
                    <a:pt x="39760" y="22872"/>
                    <a:pt x="36585" y="34616"/>
                    <a:pt x="34821" y="41870"/>
                  </a:cubicBezTo>
                  <a:lnTo>
                    <a:pt x="5896" y="154475"/>
                  </a:lnTo>
                  <a:cubicBezTo>
                    <a:pt x="1663" y="171746"/>
                    <a:pt x="252" y="177272"/>
                    <a:pt x="252" y="189362"/>
                  </a:cubicBezTo>
                  <a:cubicBezTo>
                    <a:pt x="252" y="222176"/>
                    <a:pt x="18948" y="243592"/>
                    <a:pt x="45051" y="243592"/>
                  </a:cubicBezTo>
                  <a:cubicBezTo>
                    <a:pt x="86675" y="243592"/>
                    <a:pt x="130062" y="192125"/>
                    <a:pt x="130062" y="142386"/>
                  </a:cubicBezTo>
                  <a:cubicBezTo>
                    <a:pt x="130062" y="110953"/>
                    <a:pt x="111367" y="87119"/>
                    <a:pt x="83147" y="87119"/>
                  </a:cubicBezTo>
                  <a:cubicBezTo>
                    <a:pt x="66921" y="87119"/>
                    <a:pt x="52458" y="97136"/>
                    <a:pt x="41876" y="107844"/>
                  </a:cubicBezTo>
                  <a:lnTo>
                    <a:pt x="67979" y="3874"/>
                  </a:lnTo>
                  <a:close/>
                  <a:moveTo>
                    <a:pt x="34821" y="134441"/>
                  </a:moveTo>
                  <a:cubicBezTo>
                    <a:pt x="36938" y="126842"/>
                    <a:pt x="36938" y="126151"/>
                    <a:pt x="40112" y="122352"/>
                  </a:cubicBezTo>
                  <a:cubicBezTo>
                    <a:pt x="57397" y="99900"/>
                    <a:pt x="73270" y="94718"/>
                    <a:pt x="82442" y="94718"/>
                  </a:cubicBezTo>
                  <a:cubicBezTo>
                    <a:pt x="95140" y="94718"/>
                    <a:pt x="104665" y="105081"/>
                    <a:pt x="104665" y="127187"/>
                  </a:cubicBezTo>
                  <a:cubicBezTo>
                    <a:pt x="104665" y="147567"/>
                    <a:pt x="93024" y="187289"/>
                    <a:pt x="86675" y="200415"/>
                  </a:cubicBezTo>
                  <a:cubicBezTo>
                    <a:pt x="75034" y="223558"/>
                    <a:pt x="58808" y="235993"/>
                    <a:pt x="45051" y="235993"/>
                  </a:cubicBezTo>
                  <a:cubicBezTo>
                    <a:pt x="33057" y="235993"/>
                    <a:pt x="21417" y="226667"/>
                    <a:pt x="21417" y="201106"/>
                  </a:cubicBezTo>
                  <a:cubicBezTo>
                    <a:pt x="21417" y="194543"/>
                    <a:pt x="21417" y="187980"/>
                    <a:pt x="27061" y="166219"/>
                  </a:cubicBezTo>
                  <a:lnTo>
                    <a:pt x="34821" y="134441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6F3CA49-1915-C991-D843-0CB7F6A6235A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11628727" y="4977935"/>
              <a:ext cx="191187" cy="156472"/>
            </a:xfrm>
            <a:custGeom>
              <a:avLst/>
              <a:gdLst>
                <a:gd name="connsiteX0" fmla="*/ 21068 w 191187"/>
                <a:gd name="connsiteY0" fmla="*/ 132369 h 156472"/>
                <a:gd name="connsiteX1" fmla="*/ 17894 w 191187"/>
                <a:gd name="connsiteY1" fmla="*/ 147221 h 156472"/>
                <a:gd name="connsiteX2" fmla="*/ 28123 w 191187"/>
                <a:gd name="connsiteY2" fmla="*/ 156548 h 156472"/>
                <a:gd name="connsiteX3" fmla="*/ 41175 w 191187"/>
                <a:gd name="connsiteY3" fmla="*/ 146876 h 156472"/>
                <a:gd name="connsiteX4" fmla="*/ 47877 w 191187"/>
                <a:gd name="connsiteY4" fmla="*/ 121315 h 156472"/>
                <a:gd name="connsiteX5" fmla="*/ 55637 w 191187"/>
                <a:gd name="connsiteY5" fmla="*/ 90228 h 156472"/>
                <a:gd name="connsiteX6" fmla="*/ 61634 w 191187"/>
                <a:gd name="connsiteY6" fmla="*/ 67085 h 156472"/>
                <a:gd name="connsiteX7" fmla="*/ 66220 w 191187"/>
                <a:gd name="connsiteY7" fmla="*/ 49814 h 156472"/>
                <a:gd name="connsiteX8" fmla="*/ 123717 w 191187"/>
                <a:gd name="connsiteY8" fmla="*/ 7674 h 156472"/>
                <a:gd name="connsiteX9" fmla="*/ 142765 w 191187"/>
                <a:gd name="connsiteY9" fmla="*/ 31853 h 156472"/>
                <a:gd name="connsiteX10" fmla="*/ 119837 w 191187"/>
                <a:gd name="connsiteY10" fmla="*/ 112335 h 156472"/>
                <a:gd name="connsiteX11" fmla="*/ 116309 w 191187"/>
                <a:gd name="connsiteY11" fmla="*/ 128224 h 156472"/>
                <a:gd name="connsiteX12" fmla="*/ 145234 w 191187"/>
                <a:gd name="connsiteY12" fmla="*/ 156548 h 156472"/>
                <a:gd name="connsiteX13" fmla="*/ 191444 w 191187"/>
                <a:gd name="connsiteY13" fmla="*/ 103354 h 156472"/>
                <a:gd name="connsiteX14" fmla="*/ 187211 w 191187"/>
                <a:gd name="connsiteY14" fmla="*/ 99900 h 156472"/>
                <a:gd name="connsiteX15" fmla="*/ 181920 w 191187"/>
                <a:gd name="connsiteY15" fmla="*/ 106117 h 156472"/>
                <a:gd name="connsiteX16" fmla="*/ 145940 w 191187"/>
                <a:gd name="connsiteY16" fmla="*/ 148948 h 156472"/>
                <a:gd name="connsiteX17" fmla="*/ 137474 w 191187"/>
                <a:gd name="connsiteY17" fmla="*/ 137550 h 156472"/>
                <a:gd name="connsiteX18" fmla="*/ 143823 w 191187"/>
                <a:gd name="connsiteY18" fmla="*/ 113025 h 156472"/>
                <a:gd name="connsiteX19" fmla="*/ 165341 w 191187"/>
                <a:gd name="connsiteY19" fmla="*/ 37034 h 156472"/>
                <a:gd name="connsiteX20" fmla="*/ 124775 w 191187"/>
                <a:gd name="connsiteY20" fmla="*/ 75 h 156472"/>
                <a:gd name="connsiteX21" fmla="*/ 69747 w 191187"/>
                <a:gd name="connsiteY21" fmla="*/ 30126 h 156472"/>
                <a:gd name="connsiteX22" fmla="*/ 37295 w 191187"/>
                <a:gd name="connsiteY22" fmla="*/ 75 h 156472"/>
                <a:gd name="connsiteX23" fmla="*/ 10839 w 191187"/>
                <a:gd name="connsiteY23" fmla="*/ 19763 h 156472"/>
                <a:gd name="connsiteX24" fmla="*/ 256 w 191187"/>
                <a:gd name="connsiteY24" fmla="*/ 53269 h 156472"/>
                <a:gd name="connsiteX25" fmla="*/ 4489 w 191187"/>
                <a:gd name="connsiteY25" fmla="*/ 56723 h 156472"/>
                <a:gd name="connsiteX26" fmla="*/ 10486 w 191187"/>
                <a:gd name="connsiteY26" fmla="*/ 48778 h 156472"/>
                <a:gd name="connsiteX27" fmla="*/ 36236 w 191187"/>
                <a:gd name="connsiteY27" fmla="*/ 7674 h 156472"/>
                <a:gd name="connsiteX28" fmla="*/ 47171 w 191187"/>
                <a:gd name="connsiteY28" fmla="*/ 23563 h 156472"/>
                <a:gd name="connsiteX29" fmla="*/ 41527 w 191187"/>
                <a:gd name="connsiteY29" fmla="*/ 52578 h 156472"/>
                <a:gd name="connsiteX30" fmla="*/ 21068 w 191187"/>
                <a:gd name="connsiteY30" fmla="*/ 132369 h 156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91187" h="156472">
                  <a:moveTo>
                    <a:pt x="21068" y="132369"/>
                  </a:moveTo>
                  <a:cubicBezTo>
                    <a:pt x="20010" y="137550"/>
                    <a:pt x="17894" y="145494"/>
                    <a:pt x="17894" y="147221"/>
                  </a:cubicBezTo>
                  <a:cubicBezTo>
                    <a:pt x="17894" y="153439"/>
                    <a:pt x="22832" y="156548"/>
                    <a:pt x="28123" y="156548"/>
                  </a:cubicBezTo>
                  <a:cubicBezTo>
                    <a:pt x="32356" y="156548"/>
                    <a:pt x="38706" y="153784"/>
                    <a:pt x="41175" y="146876"/>
                  </a:cubicBezTo>
                  <a:cubicBezTo>
                    <a:pt x="41527" y="146185"/>
                    <a:pt x="45760" y="129951"/>
                    <a:pt x="47877" y="121315"/>
                  </a:cubicBezTo>
                  <a:lnTo>
                    <a:pt x="55637" y="90228"/>
                  </a:lnTo>
                  <a:cubicBezTo>
                    <a:pt x="57754" y="82629"/>
                    <a:pt x="59870" y="75030"/>
                    <a:pt x="61634" y="67085"/>
                  </a:cubicBezTo>
                  <a:cubicBezTo>
                    <a:pt x="63045" y="61213"/>
                    <a:pt x="65867" y="51196"/>
                    <a:pt x="66220" y="49814"/>
                  </a:cubicBezTo>
                  <a:cubicBezTo>
                    <a:pt x="71511" y="39107"/>
                    <a:pt x="90206" y="7674"/>
                    <a:pt x="123717" y="7674"/>
                  </a:cubicBezTo>
                  <a:cubicBezTo>
                    <a:pt x="139590" y="7674"/>
                    <a:pt x="142765" y="20454"/>
                    <a:pt x="142765" y="31853"/>
                  </a:cubicBezTo>
                  <a:cubicBezTo>
                    <a:pt x="142765" y="53269"/>
                    <a:pt x="125481" y="97482"/>
                    <a:pt x="119837" y="112335"/>
                  </a:cubicBezTo>
                  <a:cubicBezTo>
                    <a:pt x="116662" y="120279"/>
                    <a:pt x="116309" y="124424"/>
                    <a:pt x="116309" y="128224"/>
                  </a:cubicBezTo>
                  <a:cubicBezTo>
                    <a:pt x="116309" y="144458"/>
                    <a:pt x="128655" y="156548"/>
                    <a:pt x="145234" y="156548"/>
                  </a:cubicBezTo>
                  <a:cubicBezTo>
                    <a:pt x="178392" y="156548"/>
                    <a:pt x="191444" y="106117"/>
                    <a:pt x="191444" y="103354"/>
                  </a:cubicBezTo>
                  <a:cubicBezTo>
                    <a:pt x="191444" y="99900"/>
                    <a:pt x="188269" y="99900"/>
                    <a:pt x="187211" y="99900"/>
                  </a:cubicBezTo>
                  <a:cubicBezTo>
                    <a:pt x="183684" y="99900"/>
                    <a:pt x="183684" y="100936"/>
                    <a:pt x="181920" y="106117"/>
                  </a:cubicBezTo>
                  <a:cubicBezTo>
                    <a:pt x="174865" y="129605"/>
                    <a:pt x="163224" y="148948"/>
                    <a:pt x="145940" y="148948"/>
                  </a:cubicBezTo>
                  <a:cubicBezTo>
                    <a:pt x="139943" y="148948"/>
                    <a:pt x="137474" y="145494"/>
                    <a:pt x="137474" y="137550"/>
                  </a:cubicBezTo>
                  <a:cubicBezTo>
                    <a:pt x="137474" y="128914"/>
                    <a:pt x="140649" y="120624"/>
                    <a:pt x="143823" y="113025"/>
                  </a:cubicBezTo>
                  <a:cubicBezTo>
                    <a:pt x="150526" y="94718"/>
                    <a:pt x="165341" y="56723"/>
                    <a:pt x="165341" y="37034"/>
                  </a:cubicBezTo>
                  <a:cubicBezTo>
                    <a:pt x="165341" y="13891"/>
                    <a:pt x="150173" y="75"/>
                    <a:pt x="124775" y="75"/>
                  </a:cubicBezTo>
                  <a:cubicBezTo>
                    <a:pt x="93028" y="75"/>
                    <a:pt x="75744" y="22181"/>
                    <a:pt x="69747" y="30126"/>
                  </a:cubicBezTo>
                  <a:cubicBezTo>
                    <a:pt x="67983" y="10783"/>
                    <a:pt x="53521" y="75"/>
                    <a:pt x="37295" y="75"/>
                  </a:cubicBezTo>
                  <a:cubicBezTo>
                    <a:pt x="21068" y="75"/>
                    <a:pt x="14366" y="13546"/>
                    <a:pt x="10839" y="19763"/>
                  </a:cubicBezTo>
                  <a:cubicBezTo>
                    <a:pt x="5195" y="31507"/>
                    <a:pt x="256" y="51887"/>
                    <a:pt x="256" y="53269"/>
                  </a:cubicBezTo>
                  <a:cubicBezTo>
                    <a:pt x="256" y="56723"/>
                    <a:pt x="3784" y="56723"/>
                    <a:pt x="4489" y="56723"/>
                  </a:cubicBezTo>
                  <a:cubicBezTo>
                    <a:pt x="8017" y="56723"/>
                    <a:pt x="8370" y="56377"/>
                    <a:pt x="10486" y="48778"/>
                  </a:cubicBezTo>
                  <a:cubicBezTo>
                    <a:pt x="16483" y="24254"/>
                    <a:pt x="23538" y="7674"/>
                    <a:pt x="36236" y="7674"/>
                  </a:cubicBezTo>
                  <a:cubicBezTo>
                    <a:pt x="43291" y="7674"/>
                    <a:pt x="47171" y="12164"/>
                    <a:pt x="47171" y="23563"/>
                  </a:cubicBezTo>
                  <a:cubicBezTo>
                    <a:pt x="47171" y="30817"/>
                    <a:pt x="46113" y="34616"/>
                    <a:pt x="41527" y="52578"/>
                  </a:cubicBezTo>
                  <a:lnTo>
                    <a:pt x="21068" y="132369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3412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10891736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 – Compression Mechanism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2. Compressed Representations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Theoretical space requirements for 1 representation (b=2, n=128)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In practice, authors assume there are up to 2^32 centroids, so</a:t>
            </a:r>
          </a:p>
          <a:p>
            <a:pPr lvl="2"/>
            <a:r>
              <a:rPr lang="en-US" dirty="0"/>
              <a:t>32 + 2x128 = 288 bits = 36 bytes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How much memory it saves from naïve fp16 implementation?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5E0D1F-2836-054D-86B0-8ED484530588}"/>
              </a:ext>
            </a:extLst>
          </p:cNvPr>
          <p:cNvSpPr txBox="1"/>
          <p:nvPr/>
        </p:nvSpPr>
        <p:spPr>
          <a:xfrm>
            <a:off x="660997" y="6182326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329EB51-33C0-CCEB-3CA8-CD1B3E2A4332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696621" y="2754150"/>
            <a:ext cx="2014787" cy="345414"/>
            <a:chOff x="9805127" y="4871548"/>
            <a:chExt cx="2014787" cy="345414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46BDCD1A-5A8D-F9F0-213A-E33EF9E9A648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9805127" y="4890891"/>
              <a:ext cx="78309" cy="239717"/>
            </a:xfrm>
            <a:custGeom>
              <a:avLst/>
              <a:gdLst>
                <a:gd name="connsiteX0" fmla="*/ 51000 w 78309"/>
                <a:gd name="connsiteY0" fmla="*/ 75 h 239717"/>
                <a:gd name="connsiteX1" fmla="*/ 205 w 78309"/>
                <a:gd name="connsiteY1" fmla="*/ 3874 h 239717"/>
                <a:gd name="connsiteX2" fmla="*/ 205 w 78309"/>
                <a:gd name="connsiteY2" fmla="*/ 14582 h 239717"/>
                <a:gd name="connsiteX3" fmla="*/ 27719 w 78309"/>
                <a:gd name="connsiteY3" fmla="*/ 33925 h 239717"/>
                <a:gd name="connsiteX4" fmla="*/ 27719 w 78309"/>
                <a:gd name="connsiteY4" fmla="*/ 213541 h 239717"/>
                <a:gd name="connsiteX5" fmla="*/ 205 w 78309"/>
                <a:gd name="connsiteY5" fmla="*/ 229085 h 239717"/>
                <a:gd name="connsiteX6" fmla="*/ 205 w 78309"/>
                <a:gd name="connsiteY6" fmla="*/ 239793 h 239717"/>
                <a:gd name="connsiteX7" fmla="*/ 39359 w 78309"/>
                <a:gd name="connsiteY7" fmla="*/ 238756 h 239717"/>
                <a:gd name="connsiteX8" fmla="*/ 78514 w 78309"/>
                <a:gd name="connsiteY8" fmla="*/ 239793 h 239717"/>
                <a:gd name="connsiteX9" fmla="*/ 78514 w 78309"/>
                <a:gd name="connsiteY9" fmla="*/ 229085 h 239717"/>
                <a:gd name="connsiteX10" fmla="*/ 51000 w 78309"/>
                <a:gd name="connsiteY10" fmla="*/ 213541 h 239717"/>
                <a:gd name="connsiteX11" fmla="*/ 51000 w 78309"/>
                <a:gd name="connsiteY11" fmla="*/ 75 h 239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8309" h="239717">
                  <a:moveTo>
                    <a:pt x="51000" y="75"/>
                  </a:moveTo>
                  <a:lnTo>
                    <a:pt x="205" y="3874"/>
                  </a:lnTo>
                  <a:lnTo>
                    <a:pt x="205" y="14582"/>
                  </a:lnTo>
                  <a:cubicBezTo>
                    <a:pt x="24897" y="14582"/>
                    <a:pt x="27719" y="17000"/>
                    <a:pt x="27719" y="33925"/>
                  </a:cubicBezTo>
                  <a:lnTo>
                    <a:pt x="27719" y="213541"/>
                  </a:lnTo>
                  <a:cubicBezTo>
                    <a:pt x="27719" y="229085"/>
                    <a:pt x="23839" y="229085"/>
                    <a:pt x="205" y="229085"/>
                  </a:cubicBezTo>
                  <a:lnTo>
                    <a:pt x="205" y="239793"/>
                  </a:lnTo>
                  <a:cubicBezTo>
                    <a:pt x="11845" y="239447"/>
                    <a:pt x="30541" y="238756"/>
                    <a:pt x="39359" y="238756"/>
                  </a:cubicBezTo>
                  <a:cubicBezTo>
                    <a:pt x="48178" y="238756"/>
                    <a:pt x="65463" y="239447"/>
                    <a:pt x="78514" y="239793"/>
                  </a:cubicBezTo>
                  <a:lnTo>
                    <a:pt x="78514" y="229085"/>
                  </a:lnTo>
                  <a:cubicBezTo>
                    <a:pt x="54880" y="229085"/>
                    <a:pt x="51000" y="229085"/>
                    <a:pt x="51000" y="213541"/>
                  </a:cubicBezTo>
                  <a:lnTo>
                    <a:pt x="51000" y="75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09D1EEC-30FD-3B7C-7B2A-750965909D0A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9901348" y="4975863"/>
              <a:ext cx="156265" cy="158545"/>
            </a:xfrm>
            <a:custGeom>
              <a:avLst/>
              <a:gdLst>
                <a:gd name="connsiteX0" fmla="*/ 156473 w 156265"/>
                <a:gd name="connsiteY0" fmla="*/ 80902 h 158545"/>
                <a:gd name="connsiteX1" fmla="*/ 78517 w 156265"/>
                <a:gd name="connsiteY1" fmla="*/ 75 h 158545"/>
                <a:gd name="connsiteX2" fmla="*/ 208 w 156265"/>
                <a:gd name="connsiteY2" fmla="*/ 80902 h 158545"/>
                <a:gd name="connsiteX3" fmla="*/ 78164 w 156265"/>
                <a:gd name="connsiteY3" fmla="*/ 158620 h 158545"/>
                <a:gd name="connsiteX4" fmla="*/ 156473 w 156265"/>
                <a:gd name="connsiteY4" fmla="*/ 80902 h 158545"/>
                <a:gd name="connsiteX5" fmla="*/ 78517 w 156265"/>
                <a:gd name="connsiteY5" fmla="*/ 149985 h 158545"/>
                <a:gd name="connsiteX6" fmla="*/ 38304 w 156265"/>
                <a:gd name="connsiteY6" fmla="*/ 126842 h 158545"/>
                <a:gd name="connsiteX7" fmla="*/ 29485 w 156265"/>
                <a:gd name="connsiteY7" fmla="*/ 78138 h 158545"/>
                <a:gd name="connsiteX8" fmla="*/ 37951 w 156265"/>
                <a:gd name="connsiteY8" fmla="*/ 30817 h 158545"/>
                <a:gd name="connsiteX9" fmla="*/ 78164 w 156265"/>
                <a:gd name="connsiteY9" fmla="*/ 7674 h 158545"/>
                <a:gd name="connsiteX10" fmla="*/ 118024 w 156265"/>
                <a:gd name="connsiteY10" fmla="*/ 30126 h 158545"/>
                <a:gd name="connsiteX11" fmla="*/ 127196 w 156265"/>
                <a:gd name="connsiteY11" fmla="*/ 78138 h 158545"/>
                <a:gd name="connsiteX12" fmla="*/ 119435 w 156265"/>
                <a:gd name="connsiteY12" fmla="*/ 124424 h 158545"/>
                <a:gd name="connsiteX13" fmla="*/ 78517 w 156265"/>
                <a:gd name="connsiteY13" fmla="*/ 149985 h 158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6265" h="158545">
                  <a:moveTo>
                    <a:pt x="156473" y="80902"/>
                  </a:moveTo>
                  <a:cubicBezTo>
                    <a:pt x="156473" y="36689"/>
                    <a:pt x="121199" y="75"/>
                    <a:pt x="78517" y="75"/>
                  </a:cubicBezTo>
                  <a:cubicBezTo>
                    <a:pt x="34424" y="75"/>
                    <a:pt x="208" y="37725"/>
                    <a:pt x="208" y="80902"/>
                  </a:cubicBezTo>
                  <a:cubicBezTo>
                    <a:pt x="208" y="125460"/>
                    <a:pt x="36893" y="158620"/>
                    <a:pt x="78164" y="158620"/>
                  </a:cubicBezTo>
                  <a:cubicBezTo>
                    <a:pt x="120846" y="158620"/>
                    <a:pt x="156473" y="124769"/>
                    <a:pt x="156473" y="80902"/>
                  </a:cubicBezTo>
                  <a:close/>
                  <a:moveTo>
                    <a:pt x="78517" y="149985"/>
                  </a:moveTo>
                  <a:cubicBezTo>
                    <a:pt x="63349" y="149985"/>
                    <a:pt x="47828" y="142731"/>
                    <a:pt x="38304" y="126842"/>
                  </a:cubicBezTo>
                  <a:cubicBezTo>
                    <a:pt x="29485" y="111644"/>
                    <a:pt x="29485" y="90573"/>
                    <a:pt x="29485" y="78138"/>
                  </a:cubicBezTo>
                  <a:cubicBezTo>
                    <a:pt x="29485" y="64667"/>
                    <a:pt x="29485" y="46015"/>
                    <a:pt x="37951" y="30817"/>
                  </a:cubicBezTo>
                  <a:cubicBezTo>
                    <a:pt x="47475" y="14928"/>
                    <a:pt x="64054" y="7674"/>
                    <a:pt x="78164" y="7674"/>
                  </a:cubicBezTo>
                  <a:cubicBezTo>
                    <a:pt x="93685" y="7674"/>
                    <a:pt x="108853" y="15273"/>
                    <a:pt x="118024" y="30126"/>
                  </a:cubicBezTo>
                  <a:cubicBezTo>
                    <a:pt x="127196" y="44979"/>
                    <a:pt x="127196" y="65013"/>
                    <a:pt x="127196" y="78138"/>
                  </a:cubicBezTo>
                  <a:cubicBezTo>
                    <a:pt x="127196" y="90573"/>
                    <a:pt x="127196" y="109226"/>
                    <a:pt x="119435" y="124424"/>
                  </a:cubicBezTo>
                  <a:cubicBezTo>
                    <a:pt x="111675" y="139968"/>
                    <a:pt x="96154" y="149985"/>
                    <a:pt x="78517" y="149985"/>
                  </a:cubicBez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B24AE8D-7C8E-DD00-581C-A3ABB8122D33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10077721" y="4974136"/>
              <a:ext cx="161204" cy="227628"/>
            </a:xfrm>
            <a:custGeom>
              <a:avLst/>
              <a:gdLst>
                <a:gd name="connsiteX0" fmla="*/ 68645 w 161204"/>
                <a:gd name="connsiteY0" fmla="*/ 97136 h 227628"/>
                <a:gd name="connsiteX1" fmla="*/ 37956 w 161204"/>
                <a:gd name="connsiteY1" fmla="*/ 54650 h 227628"/>
                <a:gd name="connsiteX2" fmla="*/ 43600 w 161204"/>
                <a:gd name="connsiteY2" fmla="*/ 25635 h 227628"/>
                <a:gd name="connsiteX3" fmla="*/ 68645 w 161204"/>
                <a:gd name="connsiteY3" fmla="*/ 11819 h 227628"/>
                <a:gd name="connsiteX4" fmla="*/ 99334 w 161204"/>
                <a:gd name="connsiteY4" fmla="*/ 54305 h 227628"/>
                <a:gd name="connsiteX5" fmla="*/ 93690 w 161204"/>
                <a:gd name="connsiteY5" fmla="*/ 83320 h 227628"/>
                <a:gd name="connsiteX6" fmla="*/ 68645 w 161204"/>
                <a:gd name="connsiteY6" fmla="*/ 97136 h 227628"/>
                <a:gd name="connsiteX7" fmla="*/ 27727 w 161204"/>
                <a:gd name="connsiteY7" fmla="*/ 110607 h 227628"/>
                <a:gd name="connsiteX8" fmla="*/ 33723 w 161204"/>
                <a:gd name="connsiteY8" fmla="*/ 94373 h 227628"/>
                <a:gd name="connsiteX9" fmla="*/ 68645 w 161204"/>
                <a:gd name="connsiteY9" fmla="*/ 105081 h 227628"/>
                <a:gd name="connsiteX10" fmla="*/ 125790 w 161204"/>
                <a:gd name="connsiteY10" fmla="*/ 54650 h 227628"/>
                <a:gd name="connsiteX11" fmla="*/ 111327 w 161204"/>
                <a:gd name="connsiteY11" fmla="*/ 21145 h 227628"/>
                <a:gd name="connsiteX12" fmla="*/ 143074 w 161204"/>
                <a:gd name="connsiteY12" fmla="*/ 7674 h 227628"/>
                <a:gd name="connsiteX13" fmla="*/ 146602 w 161204"/>
                <a:gd name="connsiteY13" fmla="*/ 8019 h 227628"/>
                <a:gd name="connsiteX14" fmla="*/ 140958 w 161204"/>
                <a:gd name="connsiteY14" fmla="*/ 17345 h 227628"/>
                <a:gd name="connsiteX15" fmla="*/ 151187 w 161204"/>
                <a:gd name="connsiteY15" fmla="*/ 27362 h 227628"/>
                <a:gd name="connsiteX16" fmla="*/ 161417 w 161204"/>
                <a:gd name="connsiteY16" fmla="*/ 17000 h 227628"/>
                <a:gd name="connsiteX17" fmla="*/ 143427 w 161204"/>
                <a:gd name="connsiteY17" fmla="*/ 75 h 227628"/>
                <a:gd name="connsiteX18" fmla="*/ 106036 w 161204"/>
                <a:gd name="connsiteY18" fmla="*/ 16309 h 227628"/>
                <a:gd name="connsiteX19" fmla="*/ 68645 w 161204"/>
                <a:gd name="connsiteY19" fmla="*/ 3874 h 227628"/>
                <a:gd name="connsiteX20" fmla="*/ 11500 w 161204"/>
                <a:gd name="connsiteY20" fmla="*/ 54305 h 227628"/>
                <a:gd name="connsiteX21" fmla="*/ 28079 w 161204"/>
                <a:gd name="connsiteY21" fmla="*/ 89883 h 227628"/>
                <a:gd name="connsiteX22" fmla="*/ 17144 w 161204"/>
                <a:gd name="connsiteY22" fmla="*/ 118552 h 227628"/>
                <a:gd name="connsiteX23" fmla="*/ 32665 w 161204"/>
                <a:gd name="connsiteY23" fmla="*/ 149294 h 227628"/>
                <a:gd name="connsiteX24" fmla="*/ 213 w 161204"/>
                <a:gd name="connsiteY24" fmla="*/ 183835 h 227628"/>
                <a:gd name="connsiteX25" fmla="*/ 78169 w 161204"/>
                <a:gd name="connsiteY25" fmla="*/ 227703 h 227628"/>
                <a:gd name="connsiteX26" fmla="*/ 156478 w 161204"/>
                <a:gd name="connsiteY26" fmla="*/ 183145 h 227628"/>
                <a:gd name="connsiteX27" fmla="*/ 133550 w 161204"/>
                <a:gd name="connsiteY27" fmla="*/ 143767 h 227628"/>
                <a:gd name="connsiteX28" fmla="*/ 72878 w 161204"/>
                <a:gd name="connsiteY28" fmla="*/ 134096 h 227628"/>
                <a:gd name="connsiteX29" fmla="*/ 46422 w 161204"/>
                <a:gd name="connsiteY29" fmla="*/ 133750 h 227628"/>
                <a:gd name="connsiteX30" fmla="*/ 27727 w 161204"/>
                <a:gd name="connsiteY30" fmla="*/ 110607 h 227628"/>
                <a:gd name="connsiteX31" fmla="*/ 78522 w 161204"/>
                <a:gd name="connsiteY31" fmla="*/ 219758 h 227628"/>
                <a:gd name="connsiteX32" fmla="*/ 18555 w 161204"/>
                <a:gd name="connsiteY32" fmla="*/ 183835 h 227628"/>
                <a:gd name="connsiteX33" fmla="*/ 47480 w 161204"/>
                <a:gd name="connsiteY33" fmla="*/ 154130 h 227628"/>
                <a:gd name="connsiteX34" fmla="*/ 68292 w 161204"/>
                <a:gd name="connsiteY34" fmla="*/ 154130 h 227628"/>
                <a:gd name="connsiteX35" fmla="*/ 138136 w 161204"/>
                <a:gd name="connsiteY35" fmla="*/ 183835 h 227628"/>
                <a:gd name="connsiteX36" fmla="*/ 78522 w 161204"/>
                <a:gd name="connsiteY36" fmla="*/ 219758 h 227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1204" h="227628">
                  <a:moveTo>
                    <a:pt x="68645" y="97136"/>
                  </a:moveTo>
                  <a:cubicBezTo>
                    <a:pt x="37956" y="97136"/>
                    <a:pt x="37956" y="62595"/>
                    <a:pt x="37956" y="54650"/>
                  </a:cubicBezTo>
                  <a:cubicBezTo>
                    <a:pt x="37956" y="45324"/>
                    <a:pt x="38309" y="34271"/>
                    <a:pt x="43600" y="25635"/>
                  </a:cubicBezTo>
                  <a:cubicBezTo>
                    <a:pt x="46422" y="21490"/>
                    <a:pt x="54535" y="11819"/>
                    <a:pt x="68645" y="11819"/>
                  </a:cubicBezTo>
                  <a:cubicBezTo>
                    <a:pt x="99334" y="11819"/>
                    <a:pt x="99334" y="46360"/>
                    <a:pt x="99334" y="54305"/>
                  </a:cubicBezTo>
                  <a:cubicBezTo>
                    <a:pt x="99334" y="63631"/>
                    <a:pt x="98981" y="74684"/>
                    <a:pt x="93690" y="83320"/>
                  </a:cubicBezTo>
                  <a:cubicBezTo>
                    <a:pt x="90868" y="87465"/>
                    <a:pt x="82755" y="97136"/>
                    <a:pt x="68645" y="97136"/>
                  </a:cubicBezTo>
                  <a:close/>
                  <a:moveTo>
                    <a:pt x="27727" y="110607"/>
                  </a:moveTo>
                  <a:cubicBezTo>
                    <a:pt x="27727" y="109226"/>
                    <a:pt x="27727" y="101281"/>
                    <a:pt x="33723" y="94373"/>
                  </a:cubicBezTo>
                  <a:cubicBezTo>
                    <a:pt x="47480" y="104045"/>
                    <a:pt x="61943" y="105081"/>
                    <a:pt x="68645" y="105081"/>
                  </a:cubicBezTo>
                  <a:cubicBezTo>
                    <a:pt x="101450" y="105081"/>
                    <a:pt x="125790" y="81247"/>
                    <a:pt x="125790" y="54650"/>
                  </a:cubicBezTo>
                  <a:cubicBezTo>
                    <a:pt x="125790" y="41870"/>
                    <a:pt x="120146" y="29090"/>
                    <a:pt x="111327" y="21145"/>
                  </a:cubicBezTo>
                  <a:cubicBezTo>
                    <a:pt x="124026" y="9401"/>
                    <a:pt x="136725" y="7674"/>
                    <a:pt x="143074" y="7674"/>
                  </a:cubicBezTo>
                  <a:cubicBezTo>
                    <a:pt x="143780" y="7674"/>
                    <a:pt x="145543" y="7674"/>
                    <a:pt x="146602" y="8019"/>
                  </a:cubicBezTo>
                  <a:cubicBezTo>
                    <a:pt x="142721" y="9401"/>
                    <a:pt x="140958" y="13200"/>
                    <a:pt x="140958" y="17345"/>
                  </a:cubicBezTo>
                  <a:cubicBezTo>
                    <a:pt x="140958" y="23218"/>
                    <a:pt x="145543" y="27362"/>
                    <a:pt x="151187" y="27362"/>
                  </a:cubicBezTo>
                  <a:cubicBezTo>
                    <a:pt x="154715" y="27362"/>
                    <a:pt x="161417" y="24945"/>
                    <a:pt x="161417" y="17000"/>
                  </a:cubicBezTo>
                  <a:cubicBezTo>
                    <a:pt x="161417" y="11128"/>
                    <a:pt x="157184" y="75"/>
                    <a:pt x="143427" y="75"/>
                  </a:cubicBezTo>
                  <a:cubicBezTo>
                    <a:pt x="136372" y="75"/>
                    <a:pt x="120851" y="2147"/>
                    <a:pt x="106036" y="16309"/>
                  </a:cubicBezTo>
                  <a:cubicBezTo>
                    <a:pt x="91221" y="4911"/>
                    <a:pt x="76405" y="3874"/>
                    <a:pt x="68645" y="3874"/>
                  </a:cubicBezTo>
                  <a:cubicBezTo>
                    <a:pt x="35840" y="3874"/>
                    <a:pt x="11500" y="27708"/>
                    <a:pt x="11500" y="54305"/>
                  </a:cubicBezTo>
                  <a:cubicBezTo>
                    <a:pt x="11500" y="69503"/>
                    <a:pt x="19261" y="82629"/>
                    <a:pt x="28079" y="89883"/>
                  </a:cubicBezTo>
                  <a:cubicBezTo>
                    <a:pt x="23494" y="95064"/>
                    <a:pt x="17144" y="106462"/>
                    <a:pt x="17144" y="118552"/>
                  </a:cubicBezTo>
                  <a:cubicBezTo>
                    <a:pt x="17144" y="129260"/>
                    <a:pt x="21730" y="142386"/>
                    <a:pt x="32665" y="149294"/>
                  </a:cubicBezTo>
                  <a:cubicBezTo>
                    <a:pt x="11500" y="155166"/>
                    <a:pt x="213" y="170019"/>
                    <a:pt x="213" y="183835"/>
                  </a:cubicBezTo>
                  <a:cubicBezTo>
                    <a:pt x="213" y="208705"/>
                    <a:pt x="35134" y="227703"/>
                    <a:pt x="78169" y="227703"/>
                  </a:cubicBezTo>
                  <a:cubicBezTo>
                    <a:pt x="119793" y="227703"/>
                    <a:pt x="156478" y="210087"/>
                    <a:pt x="156478" y="183145"/>
                  </a:cubicBezTo>
                  <a:cubicBezTo>
                    <a:pt x="156478" y="171055"/>
                    <a:pt x="151540" y="153439"/>
                    <a:pt x="133550" y="143767"/>
                  </a:cubicBezTo>
                  <a:cubicBezTo>
                    <a:pt x="114855" y="134096"/>
                    <a:pt x="94395" y="134096"/>
                    <a:pt x="72878" y="134096"/>
                  </a:cubicBezTo>
                  <a:cubicBezTo>
                    <a:pt x="64059" y="134096"/>
                    <a:pt x="48891" y="134096"/>
                    <a:pt x="46422" y="133750"/>
                  </a:cubicBezTo>
                  <a:cubicBezTo>
                    <a:pt x="35134" y="132369"/>
                    <a:pt x="27727" y="121661"/>
                    <a:pt x="27727" y="110607"/>
                  </a:cubicBezTo>
                  <a:close/>
                  <a:moveTo>
                    <a:pt x="78522" y="219758"/>
                  </a:moveTo>
                  <a:cubicBezTo>
                    <a:pt x="42895" y="219758"/>
                    <a:pt x="18555" y="202142"/>
                    <a:pt x="18555" y="183835"/>
                  </a:cubicBezTo>
                  <a:cubicBezTo>
                    <a:pt x="18555" y="167946"/>
                    <a:pt x="31960" y="155166"/>
                    <a:pt x="47480" y="154130"/>
                  </a:cubicBezTo>
                  <a:lnTo>
                    <a:pt x="68292" y="154130"/>
                  </a:lnTo>
                  <a:cubicBezTo>
                    <a:pt x="98628" y="154130"/>
                    <a:pt x="138136" y="154130"/>
                    <a:pt x="138136" y="183835"/>
                  </a:cubicBezTo>
                  <a:cubicBezTo>
                    <a:pt x="138136" y="202488"/>
                    <a:pt x="113091" y="219758"/>
                    <a:pt x="78522" y="219758"/>
                  </a:cubicBez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E29B1B6F-6FD2-AC89-4968-8E596A776D20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0310493" y="4871548"/>
              <a:ext cx="87480" cy="345414"/>
            </a:xfrm>
            <a:custGeom>
              <a:avLst/>
              <a:gdLst>
                <a:gd name="connsiteX0" fmla="*/ 75000 w 87480"/>
                <a:gd name="connsiteY0" fmla="*/ 13891 h 345414"/>
                <a:gd name="connsiteX1" fmla="*/ 87698 w 87480"/>
                <a:gd name="connsiteY1" fmla="*/ 6983 h 345414"/>
                <a:gd name="connsiteX2" fmla="*/ 75000 w 87480"/>
                <a:gd name="connsiteY2" fmla="*/ 75 h 345414"/>
                <a:gd name="connsiteX3" fmla="*/ 12917 w 87480"/>
                <a:gd name="connsiteY3" fmla="*/ 75 h 345414"/>
                <a:gd name="connsiteX4" fmla="*/ 218 w 87480"/>
                <a:gd name="connsiteY4" fmla="*/ 12510 h 345414"/>
                <a:gd name="connsiteX5" fmla="*/ 218 w 87480"/>
                <a:gd name="connsiteY5" fmla="*/ 333055 h 345414"/>
                <a:gd name="connsiteX6" fmla="*/ 7273 w 87480"/>
                <a:gd name="connsiteY6" fmla="*/ 345489 h 345414"/>
                <a:gd name="connsiteX7" fmla="*/ 14328 w 87480"/>
                <a:gd name="connsiteY7" fmla="*/ 333055 h 345414"/>
                <a:gd name="connsiteX8" fmla="*/ 14328 w 87480"/>
                <a:gd name="connsiteY8" fmla="*/ 13891 h 345414"/>
                <a:gd name="connsiteX9" fmla="*/ 75000 w 87480"/>
                <a:gd name="connsiteY9" fmla="*/ 13891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7480" h="345414">
                  <a:moveTo>
                    <a:pt x="75000" y="13891"/>
                  </a:moveTo>
                  <a:cubicBezTo>
                    <a:pt x="80291" y="13891"/>
                    <a:pt x="87698" y="13891"/>
                    <a:pt x="87698" y="6983"/>
                  </a:cubicBezTo>
                  <a:cubicBezTo>
                    <a:pt x="87698" y="75"/>
                    <a:pt x="80291" y="75"/>
                    <a:pt x="75000" y="75"/>
                  </a:cubicBezTo>
                  <a:lnTo>
                    <a:pt x="12917" y="75"/>
                  </a:lnTo>
                  <a:cubicBezTo>
                    <a:pt x="1629" y="75"/>
                    <a:pt x="218" y="1456"/>
                    <a:pt x="218" y="12510"/>
                  </a:cubicBezTo>
                  <a:lnTo>
                    <a:pt x="218" y="333055"/>
                  </a:lnTo>
                  <a:cubicBezTo>
                    <a:pt x="218" y="338236"/>
                    <a:pt x="218" y="345489"/>
                    <a:pt x="7273" y="345489"/>
                  </a:cubicBezTo>
                  <a:cubicBezTo>
                    <a:pt x="14328" y="345489"/>
                    <a:pt x="14328" y="339272"/>
                    <a:pt x="14328" y="333055"/>
                  </a:cubicBezTo>
                  <a:lnTo>
                    <a:pt x="14328" y="13891"/>
                  </a:lnTo>
                  <a:lnTo>
                    <a:pt x="75000" y="13891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3299D48-4B99-7492-3B55-B0517123BA5A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10447868" y="4871548"/>
              <a:ext cx="14109" cy="345414"/>
            </a:xfrm>
            <a:custGeom>
              <a:avLst/>
              <a:gdLst>
                <a:gd name="connsiteX0" fmla="*/ 14332 w 14109"/>
                <a:gd name="connsiteY0" fmla="*/ 12510 h 345414"/>
                <a:gd name="connsiteX1" fmla="*/ 7277 w 14109"/>
                <a:gd name="connsiteY1" fmla="*/ 75 h 345414"/>
                <a:gd name="connsiteX2" fmla="*/ 222 w 14109"/>
                <a:gd name="connsiteY2" fmla="*/ 12510 h 345414"/>
                <a:gd name="connsiteX3" fmla="*/ 222 w 14109"/>
                <a:gd name="connsiteY3" fmla="*/ 333055 h 345414"/>
                <a:gd name="connsiteX4" fmla="*/ 7277 w 14109"/>
                <a:gd name="connsiteY4" fmla="*/ 345489 h 345414"/>
                <a:gd name="connsiteX5" fmla="*/ 14332 w 14109"/>
                <a:gd name="connsiteY5" fmla="*/ 333055 h 345414"/>
                <a:gd name="connsiteX6" fmla="*/ 14332 w 14109"/>
                <a:gd name="connsiteY6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09" h="345414">
                  <a:moveTo>
                    <a:pt x="14332" y="12510"/>
                  </a:moveTo>
                  <a:cubicBezTo>
                    <a:pt x="14332" y="6292"/>
                    <a:pt x="14332" y="75"/>
                    <a:pt x="7277" y="75"/>
                  </a:cubicBezTo>
                  <a:cubicBezTo>
                    <a:pt x="222" y="75"/>
                    <a:pt x="222" y="6292"/>
                    <a:pt x="222" y="12510"/>
                  </a:cubicBezTo>
                  <a:lnTo>
                    <a:pt x="222" y="333055"/>
                  </a:lnTo>
                  <a:cubicBezTo>
                    <a:pt x="222" y="339272"/>
                    <a:pt x="222" y="345489"/>
                    <a:pt x="7277" y="345489"/>
                  </a:cubicBezTo>
                  <a:cubicBezTo>
                    <a:pt x="14332" y="345489"/>
                    <a:pt x="14332" y="339272"/>
                    <a:pt x="14332" y="333055"/>
                  </a:cubicBezTo>
                  <a:lnTo>
                    <a:pt x="14332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A9B77EA-3C59-5988-B456-CE2C8770AFED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0521513" y="4887091"/>
              <a:ext cx="250448" cy="251116"/>
            </a:xfrm>
            <a:custGeom>
              <a:avLst/>
              <a:gdLst>
                <a:gd name="connsiteX0" fmla="*/ 250673 w 250448"/>
                <a:gd name="connsiteY0" fmla="*/ 3529 h 251116"/>
                <a:gd name="connsiteX1" fmla="*/ 246793 w 250448"/>
                <a:gd name="connsiteY1" fmla="*/ 75 h 251116"/>
                <a:gd name="connsiteX2" fmla="*/ 241502 w 250448"/>
                <a:gd name="connsiteY2" fmla="*/ 4220 h 251116"/>
                <a:gd name="connsiteX3" fmla="*/ 216810 w 250448"/>
                <a:gd name="connsiteY3" fmla="*/ 30817 h 251116"/>
                <a:gd name="connsiteX4" fmla="*/ 158254 w 250448"/>
                <a:gd name="connsiteY4" fmla="*/ 75 h 251116"/>
                <a:gd name="connsiteX5" fmla="*/ 225 w 250448"/>
                <a:gd name="connsiteY5" fmla="*/ 156548 h 251116"/>
                <a:gd name="connsiteX6" fmla="*/ 95819 w 250448"/>
                <a:gd name="connsiteY6" fmla="*/ 251191 h 251116"/>
                <a:gd name="connsiteX7" fmla="*/ 172011 w 250448"/>
                <a:gd name="connsiteY7" fmla="*/ 221486 h 251116"/>
                <a:gd name="connsiteX8" fmla="*/ 210813 w 250448"/>
                <a:gd name="connsiteY8" fmla="*/ 160693 h 251116"/>
                <a:gd name="connsiteX9" fmla="*/ 206580 w 250448"/>
                <a:gd name="connsiteY9" fmla="*/ 157238 h 251116"/>
                <a:gd name="connsiteX10" fmla="*/ 201995 w 250448"/>
                <a:gd name="connsiteY10" fmla="*/ 160693 h 251116"/>
                <a:gd name="connsiteX11" fmla="*/ 166368 w 250448"/>
                <a:gd name="connsiteY11" fmla="*/ 215268 h 251116"/>
                <a:gd name="connsiteX12" fmla="*/ 101463 w 250448"/>
                <a:gd name="connsiteY12" fmla="*/ 240483 h 251116"/>
                <a:gd name="connsiteX13" fmla="*/ 32325 w 250448"/>
                <a:gd name="connsiteY13" fmla="*/ 168637 h 251116"/>
                <a:gd name="connsiteX14" fmla="*/ 75007 w 250448"/>
                <a:gd name="connsiteY14" fmla="*/ 52578 h 251116"/>
                <a:gd name="connsiteX15" fmla="*/ 161076 w 250448"/>
                <a:gd name="connsiteY15" fmla="*/ 10783 h 251116"/>
                <a:gd name="connsiteX16" fmla="*/ 217868 w 250448"/>
                <a:gd name="connsiteY16" fmla="*/ 77448 h 251116"/>
                <a:gd name="connsiteX17" fmla="*/ 216810 w 250448"/>
                <a:gd name="connsiteY17" fmla="*/ 95064 h 251116"/>
                <a:gd name="connsiteX18" fmla="*/ 222101 w 250448"/>
                <a:gd name="connsiteY18" fmla="*/ 98518 h 251116"/>
                <a:gd name="connsiteX19" fmla="*/ 228451 w 250448"/>
                <a:gd name="connsiteY19" fmla="*/ 91610 h 251116"/>
                <a:gd name="connsiteX20" fmla="*/ 250673 w 250448"/>
                <a:gd name="connsiteY20" fmla="*/ 3529 h 251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50448" h="251116">
                  <a:moveTo>
                    <a:pt x="250673" y="3529"/>
                  </a:moveTo>
                  <a:cubicBezTo>
                    <a:pt x="250673" y="2493"/>
                    <a:pt x="249968" y="75"/>
                    <a:pt x="246793" y="75"/>
                  </a:cubicBezTo>
                  <a:cubicBezTo>
                    <a:pt x="245735" y="75"/>
                    <a:pt x="245382" y="420"/>
                    <a:pt x="241502" y="4220"/>
                  </a:cubicBezTo>
                  <a:lnTo>
                    <a:pt x="216810" y="30817"/>
                  </a:lnTo>
                  <a:cubicBezTo>
                    <a:pt x="213635" y="25981"/>
                    <a:pt x="197409" y="75"/>
                    <a:pt x="158254" y="75"/>
                  </a:cubicBezTo>
                  <a:cubicBezTo>
                    <a:pt x="79592" y="75"/>
                    <a:pt x="225" y="76411"/>
                    <a:pt x="225" y="156548"/>
                  </a:cubicBezTo>
                  <a:cubicBezTo>
                    <a:pt x="225" y="213541"/>
                    <a:pt x="41849" y="251191"/>
                    <a:pt x="95819" y="251191"/>
                  </a:cubicBezTo>
                  <a:cubicBezTo>
                    <a:pt x="126507" y="251191"/>
                    <a:pt x="153316" y="237375"/>
                    <a:pt x="172011" y="221486"/>
                  </a:cubicBezTo>
                  <a:cubicBezTo>
                    <a:pt x="204817" y="193162"/>
                    <a:pt x="210813" y="161729"/>
                    <a:pt x="210813" y="160693"/>
                  </a:cubicBezTo>
                  <a:cubicBezTo>
                    <a:pt x="210813" y="157238"/>
                    <a:pt x="207286" y="157238"/>
                    <a:pt x="206580" y="157238"/>
                  </a:cubicBezTo>
                  <a:cubicBezTo>
                    <a:pt x="204464" y="157238"/>
                    <a:pt x="202700" y="157929"/>
                    <a:pt x="201995" y="160693"/>
                  </a:cubicBezTo>
                  <a:cubicBezTo>
                    <a:pt x="198820" y="170710"/>
                    <a:pt x="190707" y="195234"/>
                    <a:pt x="166368" y="215268"/>
                  </a:cubicBezTo>
                  <a:cubicBezTo>
                    <a:pt x="142028" y="234611"/>
                    <a:pt x="119805" y="240483"/>
                    <a:pt x="101463" y="240483"/>
                  </a:cubicBezTo>
                  <a:cubicBezTo>
                    <a:pt x="69716" y="240483"/>
                    <a:pt x="32325" y="222522"/>
                    <a:pt x="32325" y="168637"/>
                  </a:cubicBezTo>
                  <a:cubicBezTo>
                    <a:pt x="32325" y="148948"/>
                    <a:pt x="39732" y="92991"/>
                    <a:pt x="75007" y="52578"/>
                  </a:cubicBezTo>
                  <a:cubicBezTo>
                    <a:pt x="96524" y="28053"/>
                    <a:pt x="129682" y="10783"/>
                    <a:pt x="161076" y="10783"/>
                  </a:cubicBezTo>
                  <a:cubicBezTo>
                    <a:pt x="197056" y="10783"/>
                    <a:pt x="217868" y="37380"/>
                    <a:pt x="217868" y="77448"/>
                  </a:cubicBezTo>
                  <a:cubicBezTo>
                    <a:pt x="217868" y="91264"/>
                    <a:pt x="216810" y="91610"/>
                    <a:pt x="216810" y="95064"/>
                  </a:cubicBezTo>
                  <a:cubicBezTo>
                    <a:pt x="216810" y="98518"/>
                    <a:pt x="220690" y="98518"/>
                    <a:pt x="222101" y="98518"/>
                  </a:cubicBezTo>
                  <a:cubicBezTo>
                    <a:pt x="226687" y="98518"/>
                    <a:pt x="226687" y="97827"/>
                    <a:pt x="228451" y="91610"/>
                  </a:cubicBezTo>
                  <a:lnTo>
                    <a:pt x="250673" y="3529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985BF61D-80E9-5F29-AC98-648FC85EB20D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10823198" y="4871548"/>
              <a:ext cx="14109" cy="345414"/>
            </a:xfrm>
            <a:custGeom>
              <a:avLst/>
              <a:gdLst>
                <a:gd name="connsiteX0" fmla="*/ 14343 w 14109"/>
                <a:gd name="connsiteY0" fmla="*/ 12510 h 345414"/>
                <a:gd name="connsiteX1" fmla="*/ 7288 w 14109"/>
                <a:gd name="connsiteY1" fmla="*/ 75 h 345414"/>
                <a:gd name="connsiteX2" fmla="*/ 233 w 14109"/>
                <a:gd name="connsiteY2" fmla="*/ 12510 h 345414"/>
                <a:gd name="connsiteX3" fmla="*/ 233 w 14109"/>
                <a:gd name="connsiteY3" fmla="*/ 333055 h 345414"/>
                <a:gd name="connsiteX4" fmla="*/ 7288 w 14109"/>
                <a:gd name="connsiteY4" fmla="*/ 345489 h 345414"/>
                <a:gd name="connsiteX5" fmla="*/ 14343 w 14109"/>
                <a:gd name="connsiteY5" fmla="*/ 333055 h 345414"/>
                <a:gd name="connsiteX6" fmla="*/ 14343 w 14109"/>
                <a:gd name="connsiteY6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09" h="345414">
                  <a:moveTo>
                    <a:pt x="14343" y="12510"/>
                  </a:moveTo>
                  <a:cubicBezTo>
                    <a:pt x="14343" y="6292"/>
                    <a:pt x="14343" y="75"/>
                    <a:pt x="7288" y="75"/>
                  </a:cubicBezTo>
                  <a:cubicBezTo>
                    <a:pt x="233" y="75"/>
                    <a:pt x="233" y="6292"/>
                    <a:pt x="233" y="12510"/>
                  </a:cubicBezTo>
                  <a:lnTo>
                    <a:pt x="233" y="333055"/>
                  </a:lnTo>
                  <a:cubicBezTo>
                    <a:pt x="233" y="339272"/>
                    <a:pt x="233" y="345489"/>
                    <a:pt x="7288" y="345489"/>
                  </a:cubicBezTo>
                  <a:cubicBezTo>
                    <a:pt x="14343" y="345489"/>
                    <a:pt x="14343" y="339272"/>
                    <a:pt x="14343" y="333055"/>
                  </a:cubicBezTo>
                  <a:lnTo>
                    <a:pt x="14343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F329BB5-1533-29D5-D4FC-3755E4D3698E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10886613" y="4871548"/>
              <a:ext cx="87480" cy="345414"/>
            </a:xfrm>
            <a:custGeom>
              <a:avLst/>
              <a:gdLst>
                <a:gd name="connsiteX0" fmla="*/ 87716 w 87480"/>
                <a:gd name="connsiteY0" fmla="*/ 12510 h 345414"/>
                <a:gd name="connsiteX1" fmla="*/ 75370 w 87480"/>
                <a:gd name="connsiteY1" fmla="*/ 75 h 345414"/>
                <a:gd name="connsiteX2" fmla="*/ 12934 w 87480"/>
                <a:gd name="connsiteY2" fmla="*/ 75 h 345414"/>
                <a:gd name="connsiteX3" fmla="*/ 236 w 87480"/>
                <a:gd name="connsiteY3" fmla="*/ 6983 h 345414"/>
                <a:gd name="connsiteX4" fmla="*/ 12934 w 87480"/>
                <a:gd name="connsiteY4" fmla="*/ 13891 h 345414"/>
                <a:gd name="connsiteX5" fmla="*/ 73606 w 87480"/>
                <a:gd name="connsiteY5" fmla="*/ 13891 h 345414"/>
                <a:gd name="connsiteX6" fmla="*/ 73606 w 87480"/>
                <a:gd name="connsiteY6" fmla="*/ 333055 h 345414"/>
                <a:gd name="connsiteX7" fmla="*/ 80661 w 87480"/>
                <a:gd name="connsiteY7" fmla="*/ 345489 h 345414"/>
                <a:gd name="connsiteX8" fmla="*/ 87716 w 87480"/>
                <a:gd name="connsiteY8" fmla="*/ 333055 h 345414"/>
                <a:gd name="connsiteX9" fmla="*/ 87716 w 87480"/>
                <a:gd name="connsiteY9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7480" h="345414">
                  <a:moveTo>
                    <a:pt x="87716" y="12510"/>
                  </a:moveTo>
                  <a:cubicBezTo>
                    <a:pt x="87716" y="1111"/>
                    <a:pt x="86658" y="75"/>
                    <a:pt x="75370" y="75"/>
                  </a:cubicBezTo>
                  <a:lnTo>
                    <a:pt x="12934" y="75"/>
                  </a:lnTo>
                  <a:cubicBezTo>
                    <a:pt x="7643" y="75"/>
                    <a:pt x="236" y="75"/>
                    <a:pt x="236" y="6983"/>
                  </a:cubicBezTo>
                  <a:cubicBezTo>
                    <a:pt x="236" y="13891"/>
                    <a:pt x="7643" y="13891"/>
                    <a:pt x="12934" y="13891"/>
                  </a:cubicBezTo>
                  <a:lnTo>
                    <a:pt x="73606" y="13891"/>
                  </a:lnTo>
                  <a:lnTo>
                    <a:pt x="73606" y="333055"/>
                  </a:lnTo>
                  <a:cubicBezTo>
                    <a:pt x="73606" y="338236"/>
                    <a:pt x="73606" y="345489"/>
                    <a:pt x="80661" y="345489"/>
                  </a:cubicBezTo>
                  <a:cubicBezTo>
                    <a:pt x="87716" y="345489"/>
                    <a:pt x="87716" y="339272"/>
                    <a:pt x="87716" y="333055"/>
                  </a:cubicBezTo>
                  <a:lnTo>
                    <a:pt x="87716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885CA03-6883-9D6A-B2E9-5DF5FA483B7B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11134121" y="4929232"/>
              <a:ext cx="234575" cy="230046"/>
            </a:xfrm>
            <a:custGeom>
              <a:avLst/>
              <a:gdLst>
                <a:gd name="connsiteX0" fmla="*/ 124761 w 234575"/>
                <a:gd name="connsiteY0" fmla="*/ 122006 h 230046"/>
                <a:gd name="connsiteX1" fmla="*/ 223177 w 234575"/>
                <a:gd name="connsiteY1" fmla="*/ 122006 h 230046"/>
                <a:gd name="connsiteX2" fmla="*/ 234817 w 234575"/>
                <a:gd name="connsiteY2" fmla="*/ 115098 h 230046"/>
                <a:gd name="connsiteX3" fmla="*/ 223177 w 234575"/>
                <a:gd name="connsiteY3" fmla="*/ 108190 h 230046"/>
                <a:gd name="connsiteX4" fmla="*/ 124761 w 234575"/>
                <a:gd name="connsiteY4" fmla="*/ 108190 h 230046"/>
                <a:gd name="connsiteX5" fmla="*/ 124761 w 234575"/>
                <a:gd name="connsiteY5" fmla="*/ 11473 h 230046"/>
                <a:gd name="connsiteX6" fmla="*/ 117706 w 234575"/>
                <a:gd name="connsiteY6" fmla="*/ 75 h 230046"/>
                <a:gd name="connsiteX7" fmla="*/ 110651 w 234575"/>
                <a:gd name="connsiteY7" fmla="*/ 11473 h 230046"/>
                <a:gd name="connsiteX8" fmla="*/ 110651 w 234575"/>
                <a:gd name="connsiteY8" fmla="*/ 108190 h 230046"/>
                <a:gd name="connsiteX9" fmla="*/ 11883 w 234575"/>
                <a:gd name="connsiteY9" fmla="*/ 108190 h 230046"/>
                <a:gd name="connsiteX10" fmla="*/ 242 w 234575"/>
                <a:gd name="connsiteY10" fmla="*/ 115098 h 230046"/>
                <a:gd name="connsiteX11" fmla="*/ 11883 w 234575"/>
                <a:gd name="connsiteY11" fmla="*/ 122006 h 230046"/>
                <a:gd name="connsiteX12" fmla="*/ 110651 w 234575"/>
                <a:gd name="connsiteY12" fmla="*/ 122006 h 230046"/>
                <a:gd name="connsiteX13" fmla="*/ 110651 w 234575"/>
                <a:gd name="connsiteY13" fmla="*/ 218722 h 230046"/>
                <a:gd name="connsiteX14" fmla="*/ 117706 w 234575"/>
                <a:gd name="connsiteY14" fmla="*/ 230121 h 230046"/>
                <a:gd name="connsiteX15" fmla="*/ 124761 w 234575"/>
                <a:gd name="connsiteY15" fmla="*/ 218722 h 230046"/>
                <a:gd name="connsiteX16" fmla="*/ 124761 w 234575"/>
                <a:gd name="connsiteY16" fmla="*/ 122006 h 230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4575" h="230046">
                  <a:moveTo>
                    <a:pt x="124761" y="122006"/>
                  </a:moveTo>
                  <a:lnTo>
                    <a:pt x="223177" y="122006"/>
                  </a:lnTo>
                  <a:cubicBezTo>
                    <a:pt x="228115" y="122006"/>
                    <a:pt x="234817" y="122006"/>
                    <a:pt x="234817" y="115098"/>
                  </a:cubicBezTo>
                  <a:cubicBezTo>
                    <a:pt x="234817" y="108190"/>
                    <a:pt x="228115" y="108190"/>
                    <a:pt x="223177" y="108190"/>
                  </a:cubicBezTo>
                  <a:lnTo>
                    <a:pt x="124761" y="108190"/>
                  </a:lnTo>
                  <a:lnTo>
                    <a:pt x="124761" y="11473"/>
                  </a:lnTo>
                  <a:cubicBezTo>
                    <a:pt x="124761" y="6638"/>
                    <a:pt x="124761" y="75"/>
                    <a:pt x="117706" y="75"/>
                  </a:cubicBezTo>
                  <a:cubicBezTo>
                    <a:pt x="110651" y="75"/>
                    <a:pt x="110651" y="6638"/>
                    <a:pt x="110651" y="11473"/>
                  </a:cubicBezTo>
                  <a:lnTo>
                    <a:pt x="110651" y="108190"/>
                  </a:lnTo>
                  <a:lnTo>
                    <a:pt x="11883" y="108190"/>
                  </a:lnTo>
                  <a:cubicBezTo>
                    <a:pt x="6944" y="108190"/>
                    <a:pt x="242" y="108190"/>
                    <a:pt x="242" y="115098"/>
                  </a:cubicBezTo>
                  <a:cubicBezTo>
                    <a:pt x="242" y="122006"/>
                    <a:pt x="6944" y="122006"/>
                    <a:pt x="11883" y="122006"/>
                  </a:cubicBezTo>
                  <a:lnTo>
                    <a:pt x="110651" y="122006"/>
                  </a:lnTo>
                  <a:lnTo>
                    <a:pt x="110651" y="218722"/>
                  </a:lnTo>
                  <a:cubicBezTo>
                    <a:pt x="110651" y="223558"/>
                    <a:pt x="110651" y="230121"/>
                    <a:pt x="117706" y="230121"/>
                  </a:cubicBezTo>
                  <a:cubicBezTo>
                    <a:pt x="124761" y="230121"/>
                    <a:pt x="124761" y="223558"/>
                    <a:pt x="124761" y="218722"/>
                  </a:cubicBezTo>
                  <a:lnTo>
                    <a:pt x="124761" y="122006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B775B01-5AF8-36A4-2453-94FA0A1CB88B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11483690" y="4890891"/>
              <a:ext cx="129809" cy="243517"/>
            </a:xfrm>
            <a:custGeom>
              <a:avLst/>
              <a:gdLst>
                <a:gd name="connsiteX0" fmla="*/ 67979 w 129809"/>
                <a:gd name="connsiteY0" fmla="*/ 3874 h 243517"/>
                <a:gd name="connsiteX1" fmla="*/ 63393 w 129809"/>
                <a:gd name="connsiteY1" fmla="*/ 75 h 243517"/>
                <a:gd name="connsiteX2" fmla="*/ 20359 w 129809"/>
                <a:gd name="connsiteY2" fmla="*/ 3529 h 243517"/>
                <a:gd name="connsiteX3" fmla="*/ 13656 w 129809"/>
                <a:gd name="connsiteY3" fmla="*/ 10437 h 243517"/>
                <a:gd name="connsiteX4" fmla="*/ 22122 w 129809"/>
                <a:gd name="connsiteY4" fmla="*/ 14582 h 243517"/>
                <a:gd name="connsiteX5" fmla="*/ 39760 w 129809"/>
                <a:gd name="connsiteY5" fmla="*/ 20454 h 243517"/>
                <a:gd name="connsiteX6" fmla="*/ 34821 w 129809"/>
                <a:gd name="connsiteY6" fmla="*/ 41870 h 243517"/>
                <a:gd name="connsiteX7" fmla="*/ 5896 w 129809"/>
                <a:gd name="connsiteY7" fmla="*/ 154475 h 243517"/>
                <a:gd name="connsiteX8" fmla="*/ 252 w 129809"/>
                <a:gd name="connsiteY8" fmla="*/ 189362 h 243517"/>
                <a:gd name="connsiteX9" fmla="*/ 45051 w 129809"/>
                <a:gd name="connsiteY9" fmla="*/ 243592 h 243517"/>
                <a:gd name="connsiteX10" fmla="*/ 130062 w 129809"/>
                <a:gd name="connsiteY10" fmla="*/ 142386 h 243517"/>
                <a:gd name="connsiteX11" fmla="*/ 83147 w 129809"/>
                <a:gd name="connsiteY11" fmla="*/ 87119 h 243517"/>
                <a:gd name="connsiteX12" fmla="*/ 41876 w 129809"/>
                <a:gd name="connsiteY12" fmla="*/ 107844 h 243517"/>
                <a:gd name="connsiteX13" fmla="*/ 67979 w 129809"/>
                <a:gd name="connsiteY13" fmla="*/ 3874 h 243517"/>
                <a:gd name="connsiteX14" fmla="*/ 34821 w 129809"/>
                <a:gd name="connsiteY14" fmla="*/ 134441 h 243517"/>
                <a:gd name="connsiteX15" fmla="*/ 40112 w 129809"/>
                <a:gd name="connsiteY15" fmla="*/ 122352 h 243517"/>
                <a:gd name="connsiteX16" fmla="*/ 82442 w 129809"/>
                <a:gd name="connsiteY16" fmla="*/ 94718 h 243517"/>
                <a:gd name="connsiteX17" fmla="*/ 104665 w 129809"/>
                <a:gd name="connsiteY17" fmla="*/ 127187 h 243517"/>
                <a:gd name="connsiteX18" fmla="*/ 86675 w 129809"/>
                <a:gd name="connsiteY18" fmla="*/ 200415 h 243517"/>
                <a:gd name="connsiteX19" fmla="*/ 45051 w 129809"/>
                <a:gd name="connsiteY19" fmla="*/ 235993 h 243517"/>
                <a:gd name="connsiteX20" fmla="*/ 21417 w 129809"/>
                <a:gd name="connsiteY20" fmla="*/ 201106 h 243517"/>
                <a:gd name="connsiteX21" fmla="*/ 27061 w 129809"/>
                <a:gd name="connsiteY21" fmla="*/ 166219 h 243517"/>
                <a:gd name="connsiteX22" fmla="*/ 34821 w 129809"/>
                <a:gd name="connsiteY22" fmla="*/ 134441 h 243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9809" h="243517">
                  <a:moveTo>
                    <a:pt x="67979" y="3874"/>
                  </a:moveTo>
                  <a:cubicBezTo>
                    <a:pt x="67979" y="3529"/>
                    <a:pt x="67979" y="75"/>
                    <a:pt x="63393" y="75"/>
                  </a:cubicBezTo>
                  <a:cubicBezTo>
                    <a:pt x="55280" y="75"/>
                    <a:pt x="29530" y="2838"/>
                    <a:pt x="20359" y="3529"/>
                  </a:cubicBezTo>
                  <a:cubicBezTo>
                    <a:pt x="17537" y="3874"/>
                    <a:pt x="13656" y="4220"/>
                    <a:pt x="13656" y="10437"/>
                  </a:cubicBezTo>
                  <a:cubicBezTo>
                    <a:pt x="13656" y="14582"/>
                    <a:pt x="16831" y="14582"/>
                    <a:pt x="22122" y="14582"/>
                  </a:cubicBezTo>
                  <a:cubicBezTo>
                    <a:pt x="39054" y="14582"/>
                    <a:pt x="39760" y="17000"/>
                    <a:pt x="39760" y="20454"/>
                  </a:cubicBezTo>
                  <a:cubicBezTo>
                    <a:pt x="39760" y="22872"/>
                    <a:pt x="36585" y="34616"/>
                    <a:pt x="34821" y="41870"/>
                  </a:cubicBezTo>
                  <a:lnTo>
                    <a:pt x="5896" y="154475"/>
                  </a:lnTo>
                  <a:cubicBezTo>
                    <a:pt x="1663" y="171746"/>
                    <a:pt x="252" y="177272"/>
                    <a:pt x="252" y="189362"/>
                  </a:cubicBezTo>
                  <a:cubicBezTo>
                    <a:pt x="252" y="222176"/>
                    <a:pt x="18948" y="243592"/>
                    <a:pt x="45051" y="243592"/>
                  </a:cubicBezTo>
                  <a:cubicBezTo>
                    <a:pt x="86675" y="243592"/>
                    <a:pt x="130062" y="192125"/>
                    <a:pt x="130062" y="142386"/>
                  </a:cubicBezTo>
                  <a:cubicBezTo>
                    <a:pt x="130062" y="110953"/>
                    <a:pt x="111367" y="87119"/>
                    <a:pt x="83147" y="87119"/>
                  </a:cubicBezTo>
                  <a:cubicBezTo>
                    <a:pt x="66921" y="87119"/>
                    <a:pt x="52458" y="97136"/>
                    <a:pt x="41876" y="107844"/>
                  </a:cubicBezTo>
                  <a:lnTo>
                    <a:pt x="67979" y="3874"/>
                  </a:lnTo>
                  <a:close/>
                  <a:moveTo>
                    <a:pt x="34821" y="134441"/>
                  </a:moveTo>
                  <a:cubicBezTo>
                    <a:pt x="36938" y="126842"/>
                    <a:pt x="36938" y="126151"/>
                    <a:pt x="40112" y="122352"/>
                  </a:cubicBezTo>
                  <a:cubicBezTo>
                    <a:pt x="57397" y="99900"/>
                    <a:pt x="73270" y="94718"/>
                    <a:pt x="82442" y="94718"/>
                  </a:cubicBezTo>
                  <a:cubicBezTo>
                    <a:pt x="95140" y="94718"/>
                    <a:pt x="104665" y="105081"/>
                    <a:pt x="104665" y="127187"/>
                  </a:cubicBezTo>
                  <a:cubicBezTo>
                    <a:pt x="104665" y="147567"/>
                    <a:pt x="93024" y="187289"/>
                    <a:pt x="86675" y="200415"/>
                  </a:cubicBezTo>
                  <a:cubicBezTo>
                    <a:pt x="75034" y="223558"/>
                    <a:pt x="58808" y="235993"/>
                    <a:pt x="45051" y="235993"/>
                  </a:cubicBezTo>
                  <a:cubicBezTo>
                    <a:pt x="33057" y="235993"/>
                    <a:pt x="21417" y="226667"/>
                    <a:pt x="21417" y="201106"/>
                  </a:cubicBezTo>
                  <a:cubicBezTo>
                    <a:pt x="21417" y="194543"/>
                    <a:pt x="21417" y="187980"/>
                    <a:pt x="27061" y="166219"/>
                  </a:cubicBezTo>
                  <a:lnTo>
                    <a:pt x="34821" y="134441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6F3CA49-1915-C991-D843-0CB7F6A6235A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11628727" y="4977935"/>
              <a:ext cx="191187" cy="156472"/>
            </a:xfrm>
            <a:custGeom>
              <a:avLst/>
              <a:gdLst>
                <a:gd name="connsiteX0" fmla="*/ 21068 w 191187"/>
                <a:gd name="connsiteY0" fmla="*/ 132369 h 156472"/>
                <a:gd name="connsiteX1" fmla="*/ 17894 w 191187"/>
                <a:gd name="connsiteY1" fmla="*/ 147221 h 156472"/>
                <a:gd name="connsiteX2" fmla="*/ 28123 w 191187"/>
                <a:gd name="connsiteY2" fmla="*/ 156548 h 156472"/>
                <a:gd name="connsiteX3" fmla="*/ 41175 w 191187"/>
                <a:gd name="connsiteY3" fmla="*/ 146876 h 156472"/>
                <a:gd name="connsiteX4" fmla="*/ 47877 w 191187"/>
                <a:gd name="connsiteY4" fmla="*/ 121315 h 156472"/>
                <a:gd name="connsiteX5" fmla="*/ 55637 w 191187"/>
                <a:gd name="connsiteY5" fmla="*/ 90228 h 156472"/>
                <a:gd name="connsiteX6" fmla="*/ 61634 w 191187"/>
                <a:gd name="connsiteY6" fmla="*/ 67085 h 156472"/>
                <a:gd name="connsiteX7" fmla="*/ 66220 w 191187"/>
                <a:gd name="connsiteY7" fmla="*/ 49814 h 156472"/>
                <a:gd name="connsiteX8" fmla="*/ 123717 w 191187"/>
                <a:gd name="connsiteY8" fmla="*/ 7674 h 156472"/>
                <a:gd name="connsiteX9" fmla="*/ 142765 w 191187"/>
                <a:gd name="connsiteY9" fmla="*/ 31853 h 156472"/>
                <a:gd name="connsiteX10" fmla="*/ 119837 w 191187"/>
                <a:gd name="connsiteY10" fmla="*/ 112335 h 156472"/>
                <a:gd name="connsiteX11" fmla="*/ 116309 w 191187"/>
                <a:gd name="connsiteY11" fmla="*/ 128224 h 156472"/>
                <a:gd name="connsiteX12" fmla="*/ 145234 w 191187"/>
                <a:gd name="connsiteY12" fmla="*/ 156548 h 156472"/>
                <a:gd name="connsiteX13" fmla="*/ 191444 w 191187"/>
                <a:gd name="connsiteY13" fmla="*/ 103354 h 156472"/>
                <a:gd name="connsiteX14" fmla="*/ 187211 w 191187"/>
                <a:gd name="connsiteY14" fmla="*/ 99900 h 156472"/>
                <a:gd name="connsiteX15" fmla="*/ 181920 w 191187"/>
                <a:gd name="connsiteY15" fmla="*/ 106117 h 156472"/>
                <a:gd name="connsiteX16" fmla="*/ 145940 w 191187"/>
                <a:gd name="connsiteY16" fmla="*/ 148948 h 156472"/>
                <a:gd name="connsiteX17" fmla="*/ 137474 w 191187"/>
                <a:gd name="connsiteY17" fmla="*/ 137550 h 156472"/>
                <a:gd name="connsiteX18" fmla="*/ 143823 w 191187"/>
                <a:gd name="connsiteY18" fmla="*/ 113025 h 156472"/>
                <a:gd name="connsiteX19" fmla="*/ 165341 w 191187"/>
                <a:gd name="connsiteY19" fmla="*/ 37034 h 156472"/>
                <a:gd name="connsiteX20" fmla="*/ 124775 w 191187"/>
                <a:gd name="connsiteY20" fmla="*/ 75 h 156472"/>
                <a:gd name="connsiteX21" fmla="*/ 69747 w 191187"/>
                <a:gd name="connsiteY21" fmla="*/ 30126 h 156472"/>
                <a:gd name="connsiteX22" fmla="*/ 37295 w 191187"/>
                <a:gd name="connsiteY22" fmla="*/ 75 h 156472"/>
                <a:gd name="connsiteX23" fmla="*/ 10839 w 191187"/>
                <a:gd name="connsiteY23" fmla="*/ 19763 h 156472"/>
                <a:gd name="connsiteX24" fmla="*/ 256 w 191187"/>
                <a:gd name="connsiteY24" fmla="*/ 53269 h 156472"/>
                <a:gd name="connsiteX25" fmla="*/ 4489 w 191187"/>
                <a:gd name="connsiteY25" fmla="*/ 56723 h 156472"/>
                <a:gd name="connsiteX26" fmla="*/ 10486 w 191187"/>
                <a:gd name="connsiteY26" fmla="*/ 48778 h 156472"/>
                <a:gd name="connsiteX27" fmla="*/ 36236 w 191187"/>
                <a:gd name="connsiteY27" fmla="*/ 7674 h 156472"/>
                <a:gd name="connsiteX28" fmla="*/ 47171 w 191187"/>
                <a:gd name="connsiteY28" fmla="*/ 23563 h 156472"/>
                <a:gd name="connsiteX29" fmla="*/ 41527 w 191187"/>
                <a:gd name="connsiteY29" fmla="*/ 52578 h 156472"/>
                <a:gd name="connsiteX30" fmla="*/ 21068 w 191187"/>
                <a:gd name="connsiteY30" fmla="*/ 132369 h 156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91187" h="156472">
                  <a:moveTo>
                    <a:pt x="21068" y="132369"/>
                  </a:moveTo>
                  <a:cubicBezTo>
                    <a:pt x="20010" y="137550"/>
                    <a:pt x="17894" y="145494"/>
                    <a:pt x="17894" y="147221"/>
                  </a:cubicBezTo>
                  <a:cubicBezTo>
                    <a:pt x="17894" y="153439"/>
                    <a:pt x="22832" y="156548"/>
                    <a:pt x="28123" y="156548"/>
                  </a:cubicBezTo>
                  <a:cubicBezTo>
                    <a:pt x="32356" y="156548"/>
                    <a:pt x="38706" y="153784"/>
                    <a:pt x="41175" y="146876"/>
                  </a:cubicBezTo>
                  <a:cubicBezTo>
                    <a:pt x="41527" y="146185"/>
                    <a:pt x="45760" y="129951"/>
                    <a:pt x="47877" y="121315"/>
                  </a:cubicBezTo>
                  <a:lnTo>
                    <a:pt x="55637" y="90228"/>
                  </a:lnTo>
                  <a:cubicBezTo>
                    <a:pt x="57754" y="82629"/>
                    <a:pt x="59870" y="75030"/>
                    <a:pt x="61634" y="67085"/>
                  </a:cubicBezTo>
                  <a:cubicBezTo>
                    <a:pt x="63045" y="61213"/>
                    <a:pt x="65867" y="51196"/>
                    <a:pt x="66220" y="49814"/>
                  </a:cubicBezTo>
                  <a:cubicBezTo>
                    <a:pt x="71511" y="39107"/>
                    <a:pt x="90206" y="7674"/>
                    <a:pt x="123717" y="7674"/>
                  </a:cubicBezTo>
                  <a:cubicBezTo>
                    <a:pt x="139590" y="7674"/>
                    <a:pt x="142765" y="20454"/>
                    <a:pt x="142765" y="31853"/>
                  </a:cubicBezTo>
                  <a:cubicBezTo>
                    <a:pt x="142765" y="53269"/>
                    <a:pt x="125481" y="97482"/>
                    <a:pt x="119837" y="112335"/>
                  </a:cubicBezTo>
                  <a:cubicBezTo>
                    <a:pt x="116662" y="120279"/>
                    <a:pt x="116309" y="124424"/>
                    <a:pt x="116309" y="128224"/>
                  </a:cubicBezTo>
                  <a:cubicBezTo>
                    <a:pt x="116309" y="144458"/>
                    <a:pt x="128655" y="156548"/>
                    <a:pt x="145234" y="156548"/>
                  </a:cubicBezTo>
                  <a:cubicBezTo>
                    <a:pt x="178392" y="156548"/>
                    <a:pt x="191444" y="106117"/>
                    <a:pt x="191444" y="103354"/>
                  </a:cubicBezTo>
                  <a:cubicBezTo>
                    <a:pt x="191444" y="99900"/>
                    <a:pt x="188269" y="99900"/>
                    <a:pt x="187211" y="99900"/>
                  </a:cubicBezTo>
                  <a:cubicBezTo>
                    <a:pt x="183684" y="99900"/>
                    <a:pt x="183684" y="100936"/>
                    <a:pt x="181920" y="106117"/>
                  </a:cubicBezTo>
                  <a:cubicBezTo>
                    <a:pt x="174865" y="129605"/>
                    <a:pt x="163224" y="148948"/>
                    <a:pt x="145940" y="148948"/>
                  </a:cubicBezTo>
                  <a:cubicBezTo>
                    <a:pt x="139943" y="148948"/>
                    <a:pt x="137474" y="145494"/>
                    <a:pt x="137474" y="137550"/>
                  </a:cubicBezTo>
                  <a:cubicBezTo>
                    <a:pt x="137474" y="128914"/>
                    <a:pt x="140649" y="120624"/>
                    <a:pt x="143823" y="113025"/>
                  </a:cubicBezTo>
                  <a:cubicBezTo>
                    <a:pt x="150526" y="94718"/>
                    <a:pt x="165341" y="56723"/>
                    <a:pt x="165341" y="37034"/>
                  </a:cubicBezTo>
                  <a:cubicBezTo>
                    <a:pt x="165341" y="13891"/>
                    <a:pt x="150173" y="75"/>
                    <a:pt x="124775" y="75"/>
                  </a:cubicBezTo>
                  <a:cubicBezTo>
                    <a:pt x="93028" y="75"/>
                    <a:pt x="75744" y="22181"/>
                    <a:pt x="69747" y="30126"/>
                  </a:cubicBezTo>
                  <a:cubicBezTo>
                    <a:pt x="67983" y="10783"/>
                    <a:pt x="53521" y="75"/>
                    <a:pt x="37295" y="75"/>
                  </a:cubicBezTo>
                  <a:cubicBezTo>
                    <a:pt x="21068" y="75"/>
                    <a:pt x="14366" y="13546"/>
                    <a:pt x="10839" y="19763"/>
                  </a:cubicBezTo>
                  <a:cubicBezTo>
                    <a:pt x="5195" y="31507"/>
                    <a:pt x="256" y="51887"/>
                    <a:pt x="256" y="53269"/>
                  </a:cubicBezTo>
                  <a:cubicBezTo>
                    <a:pt x="256" y="56723"/>
                    <a:pt x="3784" y="56723"/>
                    <a:pt x="4489" y="56723"/>
                  </a:cubicBezTo>
                  <a:cubicBezTo>
                    <a:pt x="8017" y="56723"/>
                    <a:pt x="8370" y="56377"/>
                    <a:pt x="10486" y="48778"/>
                  </a:cubicBezTo>
                  <a:cubicBezTo>
                    <a:pt x="16483" y="24254"/>
                    <a:pt x="23538" y="7674"/>
                    <a:pt x="36236" y="7674"/>
                  </a:cubicBezTo>
                  <a:cubicBezTo>
                    <a:pt x="43291" y="7674"/>
                    <a:pt x="47171" y="12164"/>
                    <a:pt x="47171" y="23563"/>
                  </a:cubicBezTo>
                  <a:cubicBezTo>
                    <a:pt x="47171" y="30817"/>
                    <a:pt x="46113" y="34616"/>
                    <a:pt x="41527" y="52578"/>
                  </a:cubicBezTo>
                  <a:lnTo>
                    <a:pt x="21068" y="132369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3626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10891736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 – Compression Mechanism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2. Compressed Representations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Theoretical space requirements for 1 representation (b=2, n=128)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In practice, authors assume there are up to 2^32 centroids, so</a:t>
            </a:r>
          </a:p>
          <a:p>
            <a:pPr lvl="2"/>
            <a:r>
              <a:rPr lang="en-US" dirty="0"/>
              <a:t>32 + 2x128 = 288 bits = 36 bytes</a:t>
            </a:r>
          </a:p>
          <a:p>
            <a:pPr lvl="1"/>
            <a:r>
              <a:rPr lang="en-US" dirty="0"/>
              <a:t>How much memory it saves from naïve fp16 implementation?</a:t>
            </a:r>
          </a:p>
          <a:p>
            <a:pPr lvl="2"/>
            <a:r>
              <a:rPr lang="en-US" dirty="0"/>
              <a:t>Naïve = 2 bytes x 128 = 256 bytes (7.1x less)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5E0D1F-2836-054D-86B0-8ED484530588}"/>
              </a:ext>
            </a:extLst>
          </p:cNvPr>
          <p:cNvSpPr txBox="1"/>
          <p:nvPr/>
        </p:nvSpPr>
        <p:spPr>
          <a:xfrm>
            <a:off x="660997" y="6182326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329EB51-33C0-CCEB-3CA8-CD1B3E2A4332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696621" y="2754150"/>
            <a:ext cx="2014787" cy="345414"/>
            <a:chOff x="9805127" y="4871548"/>
            <a:chExt cx="2014787" cy="345414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46BDCD1A-5A8D-F9F0-213A-E33EF9E9A648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9805127" y="4890891"/>
              <a:ext cx="78309" cy="239717"/>
            </a:xfrm>
            <a:custGeom>
              <a:avLst/>
              <a:gdLst>
                <a:gd name="connsiteX0" fmla="*/ 51000 w 78309"/>
                <a:gd name="connsiteY0" fmla="*/ 75 h 239717"/>
                <a:gd name="connsiteX1" fmla="*/ 205 w 78309"/>
                <a:gd name="connsiteY1" fmla="*/ 3874 h 239717"/>
                <a:gd name="connsiteX2" fmla="*/ 205 w 78309"/>
                <a:gd name="connsiteY2" fmla="*/ 14582 h 239717"/>
                <a:gd name="connsiteX3" fmla="*/ 27719 w 78309"/>
                <a:gd name="connsiteY3" fmla="*/ 33925 h 239717"/>
                <a:gd name="connsiteX4" fmla="*/ 27719 w 78309"/>
                <a:gd name="connsiteY4" fmla="*/ 213541 h 239717"/>
                <a:gd name="connsiteX5" fmla="*/ 205 w 78309"/>
                <a:gd name="connsiteY5" fmla="*/ 229085 h 239717"/>
                <a:gd name="connsiteX6" fmla="*/ 205 w 78309"/>
                <a:gd name="connsiteY6" fmla="*/ 239793 h 239717"/>
                <a:gd name="connsiteX7" fmla="*/ 39359 w 78309"/>
                <a:gd name="connsiteY7" fmla="*/ 238756 h 239717"/>
                <a:gd name="connsiteX8" fmla="*/ 78514 w 78309"/>
                <a:gd name="connsiteY8" fmla="*/ 239793 h 239717"/>
                <a:gd name="connsiteX9" fmla="*/ 78514 w 78309"/>
                <a:gd name="connsiteY9" fmla="*/ 229085 h 239717"/>
                <a:gd name="connsiteX10" fmla="*/ 51000 w 78309"/>
                <a:gd name="connsiteY10" fmla="*/ 213541 h 239717"/>
                <a:gd name="connsiteX11" fmla="*/ 51000 w 78309"/>
                <a:gd name="connsiteY11" fmla="*/ 75 h 239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8309" h="239717">
                  <a:moveTo>
                    <a:pt x="51000" y="75"/>
                  </a:moveTo>
                  <a:lnTo>
                    <a:pt x="205" y="3874"/>
                  </a:lnTo>
                  <a:lnTo>
                    <a:pt x="205" y="14582"/>
                  </a:lnTo>
                  <a:cubicBezTo>
                    <a:pt x="24897" y="14582"/>
                    <a:pt x="27719" y="17000"/>
                    <a:pt x="27719" y="33925"/>
                  </a:cubicBezTo>
                  <a:lnTo>
                    <a:pt x="27719" y="213541"/>
                  </a:lnTo>
                  <a:cubicBezTo>
                    <a:pt x="27719" y="229085"/>
                    <a:pt x="23839" y="229085"/>
                    <a:pt x="205" y="229085"/>
                  </a:cubicBezTo>
                  <a:lnTo>
                    <a:pt x="205" y="239793"/>
                  </a:lnTo>
                  <a:cubicBezTo>
                    <a:pt x="11845" y="239447"/>
                    <a:pt x="30541" y="238756"/>
                    <a:pt x="39359" y="238756"/>
                  </a:cubicBezTo>
                  <a:cubicBezTo>
                    <a:pt x="48178" y="238756"/>
                    <a:pt x="65463" y="239447"/>
                    <a:pt x="78514" y="239793"/>
                  </a:cubicBezTo>
                  <a:lnTo>
                    <a:pt x="78514" y="229085"/>
                  </a:lnTo>
                  <a:cubicBezTo>
                    <a:pt x="54880" y="229085"/>
                    <a:pt x="51000" y="229085"/>
                    <a:pt x="51000" y="213541"/>
                  </a:cubicBezTo>
                  <a:lnTo>
                    <a:pt x="51000" y="75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09D1EEC-30FD-3B7C-7B2A-750965909D0A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9901348" y="4975863"/>
              <a:ext cx="156265" cy="158545"/>
            </a:xfrm>
            <a:custGeom>
              <a:avLst/>
              <a:gdLst>
                <a:gd name="connsiteX0" fmla="*/ 156473 w 156265"/>
                <a:gd name="connsiteY0" fmla="*/ 80902 h 158545"/>
                <a:gd name="connsiteX1" fmla="*/ 78517 w 156265"/>
                <a:gd name="connsiteY1" fmla="*/ 75 h 158545"/>
                <a:gd name="connsiteX2" fmla="*/ 208 w 156265"/>
                <a:gd name="connsiteY2" fmla="*/ 80902 h 158545"/>
                <a:gd name="connsiteX3" fmla="*/ 78164 w 156265"/>
                <a:gd name="connsiteY3" fmla="*/ 158620 h 158545"/>
                <a:gd name="connsiteX4" fmla="*/ 156473 w 156265"/>
                <a:gd name="connsiteY4" fmla="*/ 80902 h 158545"/>
                <a:gd name="connsiteX5" fmla="*/ 78517 w 156265"/>
                <a:gd name="connsiteY5" fmla="*/ 149985 h 158545"/>
                <a:gd name="connsiteX6" fmla="*/ 38304 w 156265"/>
                <a:gd name="connsiteY6" fmla="*/ 126842 h 158545"/>
                <a:gd name="connsiteX7" fmla="*/ 29485 w 156265"/>
                <a:gd name="connsiteY7" fmla="*/ 78138 h 158545"/>
                <a:gd name="connsiteX8" fmla="*/ 37951 w 156265"/>
                <a:gd name="connsiteY8" fmla="*/ 30817 h 158545"/>
                <a:gd name="connsiteX9" fmla="*/ 78164 w 156265"/>
                <a:gd name="connsiteY9" fmla="*/ 7674 h 158545"/>
                <a:gd name="connsiteX10" fmla="*/ 118024 w 156265"/>
                <a:gd name="connsiteY10" fmla="*/ 30126 h 158545"/>
                <a:gd name="connsiteX11" fmla="*/ 127196 w 156265"/>
                <a:gd name="connsiteY11" fmla="*/ 78138 h 158545"/>
                <a:gd name="connsiteX12" fmla="*/ 119435 w 156265"/>
                <a:gd name="connsiteY12" fmla="*/ 124424 h 158545"/>
                <a:gd name="connsiteX13" fmla="*/ 78517 w 156265"/>
                <a:gd name="connsiteY13" fmla="*/ 149985 h 158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6265" h="158545">
                  <a:moveTo>
                    <a:pt x="156473" y="80902"/>
                  </a:moveTo>
                  <a:cubicBezTo>
                    <a:pt x="156473" y="36689"/>
                    <a:pt x="121199" y="75"/>
                    <a:pt x="78517" y="75"/>
                  </a:cubicBezTo>
                  <a:cubicBezTo>
                    <a:pt x="34424" y="75"/>
                    <a:pt x="208" y="37725"/>
                    <a:pt x="208" y="80902"/>
                  </a:cubicBezTo>
                  <a:cubicBezTo>
                    <a:pt x="208" y="125460"/>
                    <a:pt x="36893" y="158620"/>
                    <a:pt x="78164" y="158620"/>
                  </a:cubicBezTo>
                  <a:cubicBezTo>
                    <a:pt x="120846" y="158620"/>
                    <a:pt x="156473" y="124769"/>
                    <a:pt x="156473" y="80902"/>
                  </a:cubicBezTo>
                  <a:close/>
                  <a:moveTo>
                    <a:pt x="78517" y="149985"/>
                  </a:moveTo>
                  <a:cubicBezTo>
                    <a:pt x="63349" y="149985"/>
                    <a:pt x="47828" y="142731"/>
                    <a:pt x="38304" y="126842"/>
                  </a:cubicBezTo>
                  <a:cubicBezTo>
                    <a:pt x="29485" y="111644"/>
                    <a:pt x="29485" y="90573"/>
                    <a:pt x="29485" y="78138"/>
                  </a:cubicBezTo>
                  <a:cubicBezTo>
                    <a:pt x="29485" y="64667"/>
                    <a:pt x="29485" y="46015"/>
                    <a:pt x="37951" y="30817"/>
                  </a:cubicBezTo>
                  <a:cubicBezTo>
                    <a:pt x="47475" y="14928"/>
                    <a:pt x="64054" y="7674"/>
                    <a:pt x="78164" y="7674"/>
                  </a:cubicBezTo>
                  <a:cubicBezTo>
                    <a:pt x="93685" y="7674"/>
                    <a:pt x="108853" y="15273"/>
                    <a:pt x="118024" y="30126"/>
                  </a:cubicBezTo>
                  <a:cubicBezTo>
                    <a:pt x="127196" y="44979"/>
                    <a:pt x="127196" y="65013"/>
                    <a:pt x="127196" y="78138"/>
                  </a:cubicBezTo>
                  <a:cubicBezTo>
                    <a:pt x="127196" y="90573"/>
                    <a:pt x="127196" y="109226"/>
                    <a:pt x="119435" y="124424"/>
                  </a:cubicBezTo>
                  <a:cubicBezTo>
                    <a:pt x="111675" y="139968"/>
                    <a:pt x="96154" y="149985"/>
                    <a:pt x="78517" y="149985"/>
                  </a:cubicBez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B24AE8D-7C8E-DD00-581C-A3ABB8122D33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10077721" y="4974136"/>
              <a:ext cx="161204" cy="227628"/>
            </a:xfrm>
            <a:custGeom>
              <a:avLst/>
              <a:gdLst>
                <a:gd name="connsiteX0" fmla="*/ 68645 w 161204"/>
                <a:gd name="connsiteY0" fmla="*/ 97136 h 227628"/>
                <a:gd name="connsiteX1" fmla="*/ 37956 w 161204"/>
                <a:gd name="connsiteY1" fmla="*/ 54650 h 227628"/>
                <a:gd name="connsiteX2" fmla="*/ 43600 w 161204"/>
                <a:gd name="connsiteY2" fmla="*/ 25635 h 227628"/>
                <a:gd name="connsiteX3" fmla="*/ 68645 w 161204"/>
                <a:gd name="connsiteY3" fmla="*/ 11819 h 227628"/>
                <a:gd name="connsiteX4" fmla="*/ 99334 w 161204"/>
                <a:gd name="connsiteY4" fmla="*/ 54305 h 227628"/>
                <a:gd name="connsiteX5" fmla="*/ 93690 w 161204"/>
                <a:gd name="connsiteY5" fmla="*/ 83320 h 227628"/>
                <a:gd name="connsiteX6" fmla="*/ 68645 w 161204"/>
                <a:gd name="connsiteY6" fmla="*/ 97136 h 227628"/>
                <a:gd name="connsiteX7" fmla="*/ 27727 w 161204"/>
                <a:gd name="connsiteY7" fmla="*/ 110607 h 227628"/>
                <a:gd name="connsiteX8" fmla="*/ 33723 w 161204"/>
                <a:gd name="connsiteY8" fmla="*/ 94373 h 227628"/>
                <a:gd name="connsiteX9" fmla="*/ 68645 w 161204"/>
                <a:gd name="connsiteY9" fmla="*/ 105081 h 227628"/>
                <a:gd name="connsiteX10" fmla="*/ 125790 w 161204"/>
                <a:gd name="connsiteY10" fmla="*/ 54650 h 227628"/>
                <a:gd name="connsiteX11" fmla="*/ 111327 w 161204"/>
                <a:gd name="connsiteY11" fmla="*/ 21145 h 227628"/>
                <a:gd name="connsiteX12" fmla="*/ 143074 w 161204"/>
                <a:gd name="connsiteY12" fmla="*/ 7674 h 227628"/>
                <a:gd name="connsiteX13" fmla="*/ 146602 w 161204"/>
                <a:gd name="connsiteY13" fmla="*/ 8019 h 227628"/>
                <a:gd name="connsiteX14" fmla="*/ 140958 w 161204"/>
                <a:gd name="connsiteY14" fmla="*/ 17345 h 227628"/>
                <a:gd name="connsiteX15" fmla="*/ 151187 w 161204"/>
                <a:gd name="connsiteY15" fmla="*/ 27362 h 227628"/>
                <a:gd name="connsiteX16" fmla="*/ 161417 w 161204"/>
                <a:gd name="connsiteY16" fmla="*/ 17000 h 227628"/>
                <a:gd name="connsiteX17" fmla="*/ 143427 w 161204"/>
                <a:gd name="connsiteY17" fmla="*/ 75 h 227628"/>
                <a:gd name="connsiteX18" fmla="*/ 106036 w 161204"/>
                <a:gd name="connsiteY18" fmla="*/ 16309 h 227628"/>
                <a:gd name="connsiteX19" fmla="*/ 68645 w 161204"/>
                <a:gd name="connsiteY19" fmla="*/ 3874 h 227628"/>
                <a:gd name="connsiteX20" fmla="*/ 11500 w 161204"/>
                <a:gd name="connsiteY20" fmla="*/ 54305 h 227628"/>
                <a:gd name="connsiteX21" fmla="*/ 28079 w 161204"/>
                <a:gd name="connsiteY21" fmla="*/ 89883 h 227628"/>
                <a:gd name="connsiteX22" fmla="*/ 17144 w 161204"/>
                <a:gd name="connsiteY22" fmla="*/ 118552 h 227628"/>
                <a:gd name="connsiteX23" fmla="*/ 32665 w 161204"/>
                <a:gd name="connsiteY23" fmla="*/ 149294 h 227628"/>
                <a:gd name="connsiteX24" fmla="*/ 213 w 161204"/>
                <a:gd name="connsiteY24" fmla="*/ 183835 h 227628"/>
                <a:gd name="connsiteX25" fmla="*/ 78169 w 161204"/>
                <a:gd name="connsiteY25" fmla="*/ 227703 h 227628"/>
                <a:gd name="connsiteX26" fmla="*/ 156478 w 161204"/>
                <a:gd name="connsiteY26" fmla="*/ 183145 h 227628"/>
                <a:gd name="connsiteX27" fmla="*/ 133550 w 161204"/>
                <a:gd name="connsiteY27" fmla="*/ 143767 h 227628"/>
                <a:gd name="connsiteX28" fmla="*/ 72878 w 161204"/>
                <a:gd name="connsiteY28" fmla="*/ 134096 h 227628"/>
                <a:gd name="connsiteX29" fmla="*/ 46422 w 161204"/>
                <a:gd name="connsiteY29" fmla="*/ 133750 h 227628"/>
                <a:gd name="connsiteX30" fmla="*/ 27727 w 161204"/>
                <a:gd name="connsiteY30" fmla="*/ 110607 h 227628"/>
                <a:gd name="connsiteX31" fmla="*/ 78522 w 161204"/>
                <a:gd name="connsiteY31" fmla="*/ 219758 h 227628"/>
                <a:gd name="connsiteX32" fmla="*/ 18555 w 161204"/>
                <a:gd name="connsiteY32" fmla="*/ 183835 h 227628"/>
                <a:gd name="connsiteX33" fmla="*/ 47480 w 161204"/>
                <a:gd name="connsiteY33" fmla="*/ 154130 h 227628"/>
                <a:gd name="connsiteX34" fmla="*/ 68292 w 161204"/>
                <a:gd name="connsiteY34" fmla="*/ 154130 h 227628"/>
                <a:gd name="connsiteX35" fmla="*/ 138136 w 161204"/>
                <a:gd name="connsiteY35" fmla="*/ 183835 h 227628"/>
                <a:gd name="connsiteX36" fmla="*/ 78522 w 161204"/>
                <a:gd name="connsiteY36" fmla="*/ 219758 h 227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1204" h="227628">
                  <a:moveTo>
                    <a:pt x="68645" y="97136"/>
                  </a:moveTo>
                  <a:cubicBezTo>
                    <a:pt x="37956" y="97136"/>
                    <a:pt x="37956" y="62595"/>
                    <a:pt x="37956" y="54650"/>
                  </a:cubicBezTo>
                  <a:cubicBezTo>
                    <a:pt x="37956" y="45324"/>
                    <a:pt x="38309" y="34271"/>
                    <a:pt x="43600" y="25635"/>
                  </a:cubicBezTo>
                  <a:cubicBezTo>
                    <a:pt x="46422" y="21490"/>
                    <a:pt x="54535" y="11819"/>
                    <a:pt x="68645" y="11819"/>
                  </a:cubicBezTo>
                  <a:cubicBezTo>
                    <a:pt x="99334" y="11819"/>
                    <a:pt x="99334" y="46360"/>
                    <a:pt x="99334" y="54305"/>
                  </a:cubicBezTo>
                  <a:cubicBezTo>
                    <a:pt x="99334" y="63631"/>
                    <a:pt x="98981" y="74684"/>
                    <a:pt x="93690" y="83320"/>
                  </a:cubicBezTo>
                  <a:cubicBezTo>
                    <a:pt x="90868" y="87465"/>
                    <a:pt x="82755" y="97136"/>
                    <a:pt x="68645" y="97136"/>
                  </a:cubicBezTo>
                  <a:close/>
                  <a:moveTo>
                    <a:pt x="27727" y="110607"/>
                  </a:moveTo>
                  <a:cubicBezTo>
                    <a:pt x="27727" y="109226"/>
                    <a:pt x="27727" y="101281"/>
                    <a:pt x="33723" y="94373"/>
                  </a:cubicBezTo>
                  <a:cubicBezTo>
                    <a:pt x="47480" y="104045"/>
                    <a:pt x="61943" y="105081"/>
                    <a:pt x="68645" y="105081"/>
                  </a:cubicBezTo>
                  <a:cubicBezTo>
                    <a:pt x="101450" y="105081"/>
                    <a:pt x="125790" y="81247"/>
                    <a:pt x="125790" y="54650"/>
                  </a:cubicBezTo>
                  <a:cubicBezTo>
                    <a:pt x="125790" y="41870"/>
                    <a:pt x="120146" y="29090"/>
                    <a:pt x="111327" y="21145"/>
                  </a:cubicBezTo>
                  <a:cubicBezTo>
                    <a:pt x="124026" y="9401"/>
                    <a:pt x="136725" y="7674"/>
                    <a:pt x="143074" y="7674"/>
                  </a:cubicBezTo>
                  <a:cubicBezTo>
                    <a:pt x="143780" y="7674"/>
                    <a:pt x="145543" y="7674"/>
                    <a:pt x="146602" y="8019"/>
                  </a:cubicBezTo>
                  <a:cubicBezTo>
                    <a:pt x="142721" y="9401"/>
                    <a:pt x="140958" y="13200"/>
                    <a:pt x="140958" y="17345"/>
                  </a:cubicBezTo>
                  <a:cubicBezTo>
                    <a:pt x="140958" y="23218"/>
                    <a:pt x="145543" y="27362"/>
                    <a:pt x="151187" y="27362"/>
                  </a:cubicBezTo>
                  <a:cubicBezTo>
                    <a:pt x="154715" y="27362"/>
                    <a:pt x="161417" y="24945"/>
                    <a:pt x="161417" y="17000"/>
                  </a:cubicBezTo>
                  <a:cubicBezTo>
                    <a:pt x="161417" y="11128"/>
                    <a:pt x="157184" y="75"/>
                    <a:pt x="143427" y="75"/>
                  </a:cubicBezTo>
                  <a:cubicBezTo>
                    <a:pt x="136372" y="75"/>
                    <a:pt x="120851" y="2147"/>
                    <a:pt x="106036" y="16309"/>
                  </a:cubicBezTo>
                  <a:cubicBezTo>
                    <a:pt x="91221" y="4911"/>
                    <a:pt x="76405" y="3874"/>
                    <a:pt x="68645" y="3874"/>
                  </a:cubicBezTo>
                  <a:cubicBezTo>
                    <a:pt x="35840" y="3874"/>
                    <a:pt x="11500" y="27708"/>
                    <a:pt x="11500" y="54305"/>
                  </a:cubicBezTo>
                  <a:cubicBezTo>
                    <a:pt x="11500" y="69503"/>
                    <a:pt x="19261" y="82629"/>
                    <a:pt x="28079" y="89883"/>
                  </a:cubicBezTo>
                  <a:cubicBezTo>
                    <a:pt x="23494" y="95064"/>
                    <a:pt x="17144" y="106462"/>
                    <a:pt x="17144" y="118552"/>
                  </a:cubicBezTo>
                  <a:cubicBezTo>
                    <a:pt x="17144" y="129260"/>
                    <a:pt x="21730" y="142386"/>
                    <a:pt x="32665" y="149294"/>
                  </a:cubicBezTo>
                  <a:cubicBezTo>
                    <a:pt x="11500" y="155166"/>
                    <a:pt x="213" y="170019"/>
                    <a:pt x="213" y="183835"/>
                  </a:cubicBezTo>
                  <a:cubicBezTo>
                    <a:pt x="213" y="208705"/>
                    <a:pt x="35134" y="227703"/>
                    <a:pt x="78169" y="227703"/>
                  </a:cubicBezTo>
                  <a:cubicBezTo>
                    <a:pt x="119793" y="227703"/>
                    <a:pt x="156478" y="210087"/>
                    <a:pt x="156478" y="183145"/>
                  </a:cubicBezTo>
                  <a:cubicBezTo>
                    <a:pt x="156478" y="171055"/>
                    <a:pt x="151540" y="153439"/>
                    <a:pt x="133550" y="143767"/>
                  </a:cubicBezTo>
                  <a:cubicBezTo>
                    <a:pt x="114855" y="134096"/>
                    <a:pt x="94395" y="134096"/>
                    <a:pt x="72878" y="134096"/>
                  </a:cubicBezTo>
                  <a:cubicBezTo>
                    <a:pt x="64059" y="134096"/>
                    <a:pt x="48891" y="134096"/>
                    <a:pt x="46422" y="133750"/>
                  </a:cubicBezTo>
                  <a:cubicBezTo>
                    <a:pt x="35134" y="132369"/>
                    <a:pt x="27727" y="121661"/>
                    <a:pt x="27727" y="110607"/>
                  </a:cubicBezTo>
                  <a:close/>
                  <a:moveTo>
                    <a:pt x="78522" y="219758"/>
                  </a:moveTo>
                  <a:cubicBezTo>
                    <a:pt x="42895" y="219758"/>
                    <a:pt x="18555" y="202142"/>
                    <a:pt x="18555" y="183835"/>
                  </a:cubicBezTo>
                  <a:cubicBezTo>
                    <a:pt x="18555" y="167946"/>
                    <a:pt x="31960" y="155166"/>
                    <a:pt x="47480" y="154130"/>
                  </a:cubicBezTo>
                  <a:lnTo>
                    <a:pt x="68292" y="154130"/>
                  </a:lnTo>
                  <a:cubicBezTo>
                    <a:pt x="98628" y="154130"/>
                    <a:pt x="138136" y="154130"/>
                    <a:pt x="138136" y="183835"/>
                  </a:cubicBezTo>
                  <a:cubicBezTo>
                    <a:pt x="138136" y="202488"/>
                    <a:pt x="113091" y="219758"/>
                    <a:pt x="78522" y="219758"/>
                  </a:cubicBez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E29B1B6F-6FD2-AC89-4968-8E596A776D20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0310493" y="4871548"/>
              <a:ext cx="87480" cy="345414"/>
            </a:xfrm>
            <a:custGeom>
              <a:avLst/>
              <a:gdLst>
                <a:gd name="connsiteX0" fmla="*/ 75000 w 87480"/>
                <a:gd name="connsiteY0" fmla="*/ 13891 h 345414"/>
                <a:gd name="connsiteX1" fmla="*/ 87698 w 87480"/>
                <a:gd name="connsiteY1" fmla="*/ 6983 h 345414"/>
                <a:gd name="connsiteX2" fmla="*/ 75000 w 87480"/>
                <a:gd name="connsiteY2" fmla="*/ 75 h 345414"/>
                <a:gd name="connsiteX3" fmla="*/ 12917 w 87480"/>
                <a:gd name="connsiteY3" fmla="*/ 75 h 345414"/>
                <a:gd name="connsiteX4" fmla="*/ 218 w 87480"/>
                <a:gd name="connsiteY4" fmla="*/ 12510 h 345414"/>
                <a:gd name="connsiteX5" fmla="*/ 218 w 87480"/>
                <a:gd name="connsiteY5" fmla="*/ 333055 h 345414"/>
                <a:gd name="connsiteX6" fmla="*/ 7273 w 87480"/>
                <a:gd name="connsiteY6" fmla="*/ 345489 h 345414"/>
                <a:gd name="connsiteX7" fmla="*/ 14328 w 87480"/>
                <a:gd name="connsiteY7" fmla="*/ 333055 h 345414"/>
                <a:gd name="connsiteX8" fmla="*/ 14328 w 87480"/>
                <a:gd name="connsiteY8" fmla="*/ 13891 h 345414"/>
                <a:gd name="connsiteX9" fmla="*/ 75000 w 87480"/>
                <a:gd name="connsiteY9" fmla="*/ 13891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7480" h="345414">
                  <a:moveTo>
                    <a:pt x="75000" y="13891"/>
                  </a:moveTo>
                  <a:cubicBezTo>
                    <a:pt x="80291" y="13891"/>
                    <a:pt x="87698" y="13891"/>
                    <a:pt x="87698" y="6983"/>
                  </a:cubicBezTo>
                  <a:cubicBezTo>
                    <a:pt x="87698" y="75"/>
                    <a:pt x="80291" y="75"/>
                    <a:pt x="75000" y="75"/>
                  </a:cubicBezTo>
                  <a:lnTo>
                    <a:pt x="12917" y="75"/>
                  </a:lnTo>
                  <a:cubicBezTo>
                    <a:pt x="1629" y="75"/>
                    <a:pt x="218" y="1456"/>
                    <a:pt x="218" y="12510"/>
                  </a:cubicBezTo>
                  <a:lnTo>
                    <a:pt x="218" y="333055"/>
                  </a:lnTo>
                  <a:cubicBezTo>
                    <a:pt x="218" y="338236"/>
                    <a:pt x="218" y="345489"/>
                    <a:pt x="7273" y="345489"/>
                  </a:cubicBezTo>
                  <a:cubicBezTo>
                    <a:pt x="14328" y="345489"/>
                    <a:pt x="14328" y="339272"/>
                    <a:pt x="14328" y="333055"/>
                  </a:cubicBezTo>
                  <a:lnTo>
                    <a:pt x="14328" y="13891"/>
                  </a:lnTo>
                  <a:lnTo>
                    <a:pt x="75000" y="13891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3299D48-4B99-7492-3B55-B0517123BA5A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10447868" y="4871548"/>
              <a:ext cx="14109" cy="345414"/>
            </a:xfrm>
            <a:custGeom>
              <a:avLst/>
              <a:gdLst>
                <a:gd name="connsiteX0" fmla="*/ 14332 w 14109"/>
                <a:gd name="connsiteY0" fmla="*/ 12510 h 345414"/>
                <a:gd name="connsiteX1" fmla="*/ 7277 w 14109"/>
                <a:gd name="connsiteY1" fmla="*/ 75 h 345414"/>
                <a:gd name="connsiteX2" fmla="*/ 222 w 14109"/>
                <a:gd name="connsiteY2" fmla="*/ 12510 h 345414"/>
                <a:gd name="connsiteX3" fmla="*/ 222 w 14109"/>
                <a:gd name="connsiteY3" fmla="*/ 333055 h 345414"/>
                <a:gd name="connsiteX4" fmla="*/ 7277 w 14109"/>
                <a:gd name="connsiteY4" fmla="*/ 345489 h 345414"/>
                <a:gd name="connsiteX5" fmla="*/ 14332 w 14109"/>
                <a:gd name="connsiteY5" fmla="*/ 333055 h 345414"/>
                <a:gd name="connsiteX6" fmla="*/ 14332 w 14109"/>
                <a:gd name="connsiteY6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09" h="345414">
                  <a:moveTo>
                    <a:pt x="14332" y="12510"/>
                  </a:moveTo>
                  <a:cubicBezTo>
                    <a:pt x="14332" y="6292"/>
                    <a:pt x="14332" y="75"/>
                    <a:pt x="7277" y="75"/>
                  </a:cubicBezTo>
                  <a:cubicBezTo>
                    <a:pt x="222" y="75"/>
                    <a:pt x="222" y="6292"/>
                    <a:pt x="222" y="12510"/>
                  </a:cubicBezTo>
                  <a:lnTo>
                    <a:pt x="222" y="333055"/>
                  </a:lnTo>
                  <a:cubicBezTo>
                    <a:pt x="222" y="339272"/>
                    <a:pt x="222" y="345489"/>
                    <a:pt x="7277" y="345489"/>
                  </a:cubicBezTo>
                  <a:cubicBezTo>
                    <a:pt x="14332" y="345489"/>
                    <a:pt x="14332" y="339272"/>
                    <a:pt x="14332" y="333055"/>
                  </a:cubicBezTo>
                  <a:lnTo>
                    <a:pt x="14332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A9B77EA-3C59-5988-B456-CE2C8770AFED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0521513" y="4887091"/>
              <a:ext cx="250448" cy="251116"/>
            </a:xfrm>
            <a:custGeom>
              <a:avLst/>
              <a:gdLst>
                <a:gd name="connsiteX0" fmla="*/ 250673 w 250448"/>
                <a:gd name="connsiteY0" fmla="*/ 3529 h 251116"/>
                <a:gd name="connsiteX1" fmla="*/ 246793 w 250448"/>
                <a:gd name="connsiteY1" fmla="*/ 75 h 251116"/>
                <a:gd name="connsiteX2" fmla="*/ 241502 w 250448"/>
                <a:gd name="connsiteY2" fmla="*/ 4220 h 251116"/>
                <a:gd name="connsiteX3" fmla="*/ 216810 w 250448"/>
                <a:gd name="connsiteY3" fmla="*/ 30817 h 251116"/>
                <a:gd name="connsiteX4" fmla="*/ 158254 w 250448"/>
                <a:gd name="connsiteY4" fmla="*/ 75 h 251116"/>
                <a:gd name="connsiteX5" fmla="*/ 225 w 250448"/>
                <a:gd name="connsiteY5" fmla="*/ 156548 h 251116"/>
                <a:gd name="connsiteX6" fmla="*/ 95819 w 250448"/>
                <a:gd name="connsiteY6" fmla="*/ 251191 h 251116"/>
                <a:gd name="connsiteX7" fmla="*/ 172011 w 250448"/>
                <a:gd name="connsiteY7" fmla="*/ 221486 h 251116"/>
                <a:gd name="connsiteX8" fmla="*/ 210813 w 250448"/>
                <a:gd name="connsiteY8" fmla="*/ 160693 h 251116"/>
                <a:gd name="connsiteX9" fmla="*/ 206580 w 250448"/>
                <a:gd name="connsiteY9" fmla="*/ 157238 h 251116"/>
                <a:gd name="connsiteX10" fmla="*/ 201995 w 250448"/>
                <a:gd name="connsiteY10" fmla="*/ 160693 h 251116"/>
                <a:gd name="connsiteX11" fmla="*/ 166368 w 250448"/>
                <a:gd name="connsiteY11" fmla="*/ 215268 h 251116"/>
                <a:gd name="connsiteX12" fmla="*/ 101463 w 250448"/>
                <a:gd name="connsiteY12" fmla="*/ 240483 h 251116"/>
                <a:gd name="connsiteX13" fmla="*/ 32325 w 250448"/>
                <a:gd name="connsiteY13" fmla="*/ 168637 h 251116"/>
                <a:gd name="connsiteX14" fmla="*/ 75007 w 250448"/>
                <a:gd name="connsiteY14" fmla="*/ 52578 h 251116"/>
                <a:gd name="connsiteX15" fmla="*/ 161076 w 250448"/>
                <a:gd name="connsiteY15" fmla="*/ 10783 h 251116"/>
                <a:gd name="connsiteX16" fmla="*/ 217868 w 250448"/>
                <a:gd name="connsiteY16" fmla="*/ 77448 h 251116"/>
                <a:gd name="connsiteX17" fmla="*/ 216810 w 250448"/>
                <a:gd name="connsiteY17" fmla="*/ 95064 h 251116"/>
                <a:gd name="connsiteX18" fmla="*/ 222101 w 250448"/>
                <a:gd name="connsiteY18" fmla="*/ 98518 h 251116"/>
                <a:gd name="connsiteX19" fmla="*/ 228451 w 250448"/>
                <a:gd name="connsiteY19" fmla="*/ 91610 h 251116"/>
                <a:gd name="connsiteX20" fmla="*/ 250673 w 250448"/>
                <a:gd name="connsiteY20" fmla="*/ 3529 h 251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50448" h="251116">
                  <a:moveTo>
                    <a:pt x="250673" y="3529"/>
                  </a:moveTo>
                  <a:cubicBezTo>
                    <a:pt x="250673" y="2493"/>
                    <a:pt x="249968" y="75"/>
                    <a:pt x="246793" y="75"/>
                  </a:cubicBezTo>
                  <a:cubicBezTo>
                    <a:pt x="245735" y="75"/>
                    <a:pt x="245382" y="420"/>
                    <a:pt x="241502" y="4220"/>
                  </a:cubicBezTo>
                  <a:lnTo>
                    <a:pt x="216810" y="30817"/>
                  </a:lnTo>
                  <a:cubicBezTo>
                    <a:pt x="213635" y="25981"/>
                    <a:pt x="197409" y="75"/>
                    <a:pt x="158254" y="75"/>
                  </a:cubicBezTo>
                  <a:cubicBezTo>
                    <a:pt x="79592" y="75"/>
                    <a:pt x="225" y="76411"/>
                    <a:pt x="225" y="156548"/>
                  </a:cubicBezTo>
                  <a:cubicBezTo>
                    <a:pt x="225" y="213541"/>
                    <a:pt x="41849" y="251191"/>
                    <a:pt x="95819" y="251191"/>
                  </a:cubicBezTo>
                  <a:cubicBezTo>
                    <a:pt x="126507" y="251191"/>
                    <a:pt x="153316" y="237375"/>
                    <a:pt x="172011" y="221486"/>
                  </a:cubicBezTo>
                  <a:cubicBezTo>
                    <a:pt x="204817" y="193162"/>
                    <a:pt x="210813" y="161729"/>
                    <a:pt x="210813" y="160693"/>
                  </a:cubicBezTo>
                  <a:cubicBezTo>
                    <a:pt x="210813" y="157238"/>
                    <a:pt x="207286" y="157238"/>
                    <a:pt x="206580" y="157238"/>
                  </a:cubicBezTo>
                  <a:cubicBezTo>
                    <a:pt x="204464" y="157238"/>
                    <a:pt x="202700" y="157929"/>
                    <a:pt x="201995" y="160693"/>
                  </a:cubicBezTo>
                  <a:cubicBezTo>
                    <a:pt x="198820" y="170710"/>
                    <a:pt x="190707" y="195234"/>
                    <a:pt x="166368" y="215268"/>
                  </a:cubicBezTo>
                  <a:cubicBezTo>
                    <a:pt x="142028" y="234611"/>
                    <a:pt x="119805" y="240483"/>
                    <a:pt x="101463" y="240483"/>
                  </a:cubicBezTo>
                  <a:cubicBezTo>
                    <a:pt x="69716" y="240483"/>
                    <a:pt x="32325" y="222522"/>
                    <a:pt x="32325" y="168637"/>
                  </a:cubicBezTo>
                  <a:cubicBezTo>
                    <a:pt x="32325" y="148948"/>
                    <a:pt x="39732" y="92991"/>
                    <a:pt x="75007" y="52578"/>
                  </a:cubicBezTo>
                  <a:cubicBezTo>
                    <a:pt x="96524" y="28053"/>
                    <a:pt x="129682" y="10783"/>
                    <a:pt x="161076" y="10783"/>
                  </a:cubicBezTo>
                  <a:cubicBezTo>
                    <a:pt x="197056" y="10783"/>
                    <a:pt x="217868" y="37380"/>
                    <a:pt x="217868" y="77448"/>
                  </a:cubicBezTo>
                  <a:cubicBezTo>
                    <a:pt x="217868" y="91264"/>
                    <a:pt x="216810" y="91610"/>
                    <a:pt x="216810" y="95064"/>
                  </a:cubicBezTo>
                  <a:cubicBezTo>
                    <a:pt x="216810" y="98518"/>
                    <a:pt x="220690" y="98518"/>
                    <a:pt x="222101" y="98518"/>
                  </a:cubicBezTo>
                  <a:cubicBezTo>
                    <a:pt x="226687" y="98518"/>
                    <a:pt x="226687" y="97827"/>
                    <a:pt x="228451" y="91610"/>
                  </a:cubicBezTo>
                  <a:lnTo>
                    <a:pt x="250673" y="3529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985BF61D-80E9-5F29-AC98-648FC85EB20D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10823198" y="4871548"/>
              <a:ext cx="14109" cy="345414"/>
            </a:xfrm>
            <a:custGeom>
              <a:avLst/>
              <a:gdLst>
                <a:gd name="connsiteX0" fmla="*/ 14343 w 14109"/>
                <a:gd name="connsiteY0" fmla="*/ 12510 h 345414"/>
                <a:gd name="connsiteX1" fmla="*/ 7288 w 14109"/>
                <a:gd name="connsiteY1" fmla="*/ 75 h 345414"/>
                <a:gd name="connsiteX2" fmla="*/ 233 w 14109"/>
                <a:gd name="connsiteY2" fmla="*/ 12510 h 345414"/>
                <a:gd name="connsiteX3" fmla="*/ 233 w 14109"/>
                <a:gd name="connsiteY3" fmla="*/ 333055 h 345414"/>
                <a:gd name="connsiteX4" fmla="*/ 7288 w 14109"/>
                <a:gd name="connsiteY4" fmla="*/ 345489 h 345414"/>
                <a:gd name="connsiteX5" fmla="*/ 14343 w 14109"/>
                <a:gd name="connsiteY5" fmla="*/ 333055 h 345414"/>
                <a:gd name="connsiteX6" fmla="*/ 14343 w 14109"/>
                <a:gd name="connsiteY6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09" h="345414">
                  <a:moveTo>
                    <a:pt x="14343" y="12510"/>
                  </a:moveTo>
                  <a:cubicBezTo>
                    <a:pt x="14343" y="6292"/>
                    <a:pt x="14343" y="75"/>
                    <a:pt x="7288" y="75"/>
                  </a:cubicBezTo>
                  <a:cubicBezTo>
                    <a:pt x="233" y="75"/>
                    <a:pt x="233" y="6292"/>
                    <a:pt x="233" y="12510"/>
                  </a:cubicBezTo>
                  <a:lnTo>
                    <a:pt x="233" y="333055"/>
                  </a:lnTo>
                  <a:cubicBezTo>
                    <a:pt x="233" y="339272"/>
                    <a:pt x="233" y="345489"/>
                    <a:pt x="7288" y="345489"/>
                  </a:cubicBezTo>
                  <a:cubicBezTo>
                    <a:pt x="14343" y="345489"/>
                    <a:pt x="14343" y="339272"/>
                    <a:pt x="14343" y="333055"/>
                  </a:cubicBezTo>
                  <a:lnTo>
                    <a:pt x="14343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F329BB5-1533-29D5-D4FC-3755E4D3698E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10886613" y="4871548"/>
              <a:ext cx="87480" cy="345414"/>
            </a:xfrm>
            <a:custGeom>
              <a:avLst/>
              <a:gdLst>
                <a:gd name="connsiteX0" fmla="*/ 87716 w 87480"/>
                <a:gd name="connsiteY0" fmla="*/ 12510 h 345414"/>
                <a:gd name="connsiteX1" fmla="*/ 75370 w 87480"/>
                <a:gd name="connsiteY1" fmla="*/ 75 h 345414"/>
                <a:gd name="connsiteX2" fmla="*/ 12934 w 87480"/>
                <a:gd name="connsiteY2" fmla="*/ 75 h 345414"/>
                <a:gd name="connsiteX3" fmla="*/ 236 w 87480"/>
                <a:gd name="connsiteY3" fmla="*/ 6983 h 345414"/>
                <a:gd name="connsiteX4" fmla="*/ 12934 w 87480"/>
                <a:gd name="connsiteY4" fmla="*/ 13891 h 345414"/>
                <a:gd name="connsiteX5" fmla="*/ 73606 w 87480"/>
                <a:gd name="connsiteY5" fmla="*/ 13891 h 345414"/>
                <a:gd name="connsiteX6" fmla="*/ 73606 w 87480"/>
                <a:gd name="connsiteY6" fmla="*/ 333055 h 345414"/>
                <a:gd name="connsiteX7" fmla="*/ 80661 w 87480"/>
                <a:gd name="connsiteY7" fmla="*/ 345489 h 345414"/>
                <a:gd name="connsiteX8" fmla="*/ 87716 w 87480"/>
                <a:gd name="connsiteY8" fmla="*/ 333055 h 345414"/>
                <a:gd name="connsiteX9" fmla="*/ 87716 w 87480"/>
                <a:gd name="connsiteY9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7480" h="345414">
                  <a:moveTo>
                    <a:pt x="87716" y="12510"/>
                  </a:moveTo>
                  <a:cubicBezTo>
                    <a:pt x="87716" y="1111"/>
                    <a:pt x="86658" y="75"/>
                    <a:pt x="75370" y="75"/>
                  </a:cubicBezTo>
                  <a:lnTo>
                    <a:pt x="12934" y="75"/>
                  </a:lnTo>
                  <a:cubicBezTo>
                    <a:pt x="7643" y="75"/>
                    <a:pt x="236" y="75"/>
                    <a:pt x="236" y="6983"/>
                  </a:cubicBezTo>
                  <a:cubicBezTo>
                    <a:pt x="236" y="13891"/>
                    <a:pt x="7643" y="13891"/>
                    <a:pt x="12934" y="13891"/>
                  </a:cubicBezTo>
                  <a:lnTo>
                    <a:pt x="73606" y="13891"/>
                  </a:lnTo>
                  <a:lnTo>
                    <a:pt x="73606" y="333055"/>
                  </a:lnTo>
                  <a:cubicBezTo>
                    <a:pt x="73606" y="338236"/>
                    <a:pt x="73606" y="345489"/>
                    <a:pt x="80661" y="345489"/>
                  </a:cubicBezTo>
                  <a:cubicBezTo>
                    <a:pt x="87716" y="345489"/>
                    <a:pt x="87716" y="339272"/>
                    <a:pt x="87716" y="333055"/>
                  </a:cubicBezTo>
                  <a:lnTo>
                    <a:pt x="87716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885CA03-6883-9D6A-B2E9-5DF5FA483B7B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11134121" y="4929232"/>
              <a:ext cx="234575" cy="230046"/>
            </a:xfrm>
            <a:custGeom>
              <a:avLst/>
              <a:gdLst>
                <a:gd name="connsiteX0" fmla="*/ 124761 w 234575"/>
                <a:gd name="connsiteY0" fmla="*/ 122006 h 230046"/>
                <a:gd name="connsiteX1" fmla="*/ 223177 w 234575"/>
                <a:gd name="connsiteY1" fmla="*/ 122006 h 230046"/>
                <a:gd name="connsiteX2" fmla="*/ 234817 w 234575"/>
                <a:gd name="connsiteY2" fmla="*/ 115098 h 230046"/>
                <a:gd name="connsiteX3" fmla="*/ 223177 w 234575"/>
                <a:gd name="connsiteY3" fmla="*/ 108190 h 230046"/>
                <a:gd name="connsiteX4" fmla="*/ 124761 w 234575"/>
                <a:gd name="connsiteY4" fmla="*/ 108190 h 230046"/>
                <a:gd name="connsiteX5" fmla="*/ 124761 w 234575"/>
                <a:gd name="connsiteY5" fmla="*/ 11473 h 230046"/>
                <a:gd name="connsiteX6" fmla="*/ 117706 w 234575"/>
                <a:gd name="connsiteY6" fmla="*/ 75 h 230046"/>
                <a:gd name="connsiteX7" fmla="*/ 110651 w 234575"/>
                <a:gd name="connsiteY7" fmla="*/ 11473 h 230046"/>
                <a:gd name="connsiteX8" fmla="*/ 110651 w 234575"/>
                <a:gd name="connsiteY8" fmla="*/ 108190 h 230046"/>
                <a:gd name="connsiteX9" fmla="*/ 11883 w 234575"/>
                <a:gd name="connsiteY9" fmla="*/ 108190 h 230046"/>
                <a:gd name="connsiteX10" fmla="*/ 242 w 234575"/>
                <a:gd name="connsiteY10" fmla="*/ 115098 h 230046"/>
                <a:gd name="connsiteX11" fmla="*/ 11883 w 234575"/>
                <a:gd name="connsiteY11" fmla="*/ 122006 h 230046"/>
                <a:gd name="connsiteX12" fmla="*/ 110651 w 234575"/>
                <a:gd name="connsiteY12" fmla="*/ 122006 h 230046"/>
                <a:gd name="connsiteX13" fmla="*/ 110651 w 234575"/>
                <a:gd name="connsiteY13" fmla="*/ 218722 h 230046"/>
                <a:gd name="connsiteX14" fmla="*/ 117706 w 234575"/>
                <a:gd name="connsiteY14" fmla="*/ 230121 h 230046"/>
                <a:gd name="connsiteX15" fmla="*/ 124761 w 234575"/>
                <a:gd name="connsiteY15" fmla="*/ 218722 h 230046"/>
                <a:gd name="connsiteX16" fmla="*/ 124761 w 234575"/>
                <a:gd name="connsiteY16" fmla="*/ 122006 h 230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4575" h="230046">
                  <a:moveTo>
                    <a:pt x="124761" y="122006"/>
                  </a:moveTo>
                  <a:lnTo>
                    <a:pt x="223177" y="122006"/>
                  </a:lnTo>
                  <a:cubicBezTo>
                    <a:pt x="228115" y="122006"/>
                    <a:pt x="234817" y="122006"/>
                    <a:pt x="234817" y="115098"/>
                  </a:cubicBezTo>
                  <a:cubicBezTo>
                    <a:pt x="234817" y="108190"/>
                    <a:pt x="228115" y="108190"/>
                    <a:pt x="223177" y="108190"/>
                  </a:cubicBezTo>
                  <a:lnTo>
                    <a:pt x="124761" y="108190"/>
                  </a:lnTo>
                  <a:lnTo>
                    <a:pt x="124761" y="11473"/>
                  </a:lnTo>
                  <a:cubicBezTo>
                    <a:pt x="124761" y="6638"/>
                    <a:pt x="124761" y="75"/>
                    <a:pt x="117706" y="75"/>
                  </a:cubicBezTo>
                  <a:cubicBezTo>
                    <a:pt x="110651" y="75"/>
                    <a:pt x="110651" y="6638"/>
                    <a:pt x="110651" y="11473"/>
                  </a:cubicBezTo>
                  <a:lnTo>
                    <a:pt x="110651" y="108190"/>
                  </a:lnTo>
                  <a:lnTo>
                    <a:pt x="11883" y="108190"/>
                  </a:lnTo>
                  <a:cubicBezTo>
                    <a:pt x="6944" y="108190"/>
                    <a:pt x="242" y="108190"/>
                    <a:pt x="242" y="115098"/>
                  </a:cubicBezTo>
                  <a:cubicBezTo>
                    <a:pt x="242" y="122006"/>
                    <a:pt x="6944" y="122006"/>
                    <a:pt x="11883" y="122006"/>
                  </a:cubicBezTo>
                  <a:lnTo>
                    <a:pt x="110651" y="122006"/>
                  </a:lnTo>
                  <a:lnTo>
                    <a:pt x="110651" y="218722"/>
                  </a:lnTo>
                  <a:cubicBezTo>
                    <a:pt x="110651" y="223558"/>
                    <a:pt x="110651" y="230121"/>
                    <a:pt x="117706" y="230121"/>
                  </a:cubicBezTo>
                  <a:cubicBezTo>
                    <a:pt x="124761" y="230121"/>
                    <a:pt x="124761" y="223558"/>
                    <a:pt x="124761" y="218722"/>
                  </a:cubicBezTo>
                  <a:lnTo>
                    <a:pt x="124761" y="122006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B775B01-5AF8-36A4-2453-94FA0A1CB88B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11483690" y="4890891"/>
              <a:ext cx="129809" cy="243517"/>
            </a:xfrm>
            <a:custGeom>
              <a:avLst/>
              <a:gdLst>
                <a:gd name="connsiteX0" fmla="*/ 67979 w 129809"/>
                <a:gd name="connsiteY0" fmla="*/ 3874 h 243517"/>
                <a:gd name="connsiteX1" fmla="*/ 63393 w 129809"/>
                <a:gd name="connsiteY1" fmla="*/ 75 h 243517"/>
                <a:gd name="connsiteX2" fmla="*/ 20359 w 129809"/>
                <a:gd name="connsiteY2" fmla="*/ 3529 h 243517"/>
                <a:gd name="connsiteX3" fmla="*/ 13656 w 129809"/>
                <a:gd name="connsiteY3" fmla="*/ 10437 h 243517"/>
                <a:gd name="connsiteX4" fmla="*/ 22122 w 129809"/>
                <a:gd name="connsiteY4" fmla="*/ 14582 h 243517"/>
                <a:gd name="connsiteX5" fmla="*/ 39760 w 129809"/>
                <a:gd name="connsiteY5" fmla="*/ 20454 h 243517"/>
                <a:gd name="connsiteX6" fmla="*/ 34821 w 129809"/>
                <a:gd name="connsiteY6" fmla="*/ 41870 h 243517"/>
                <a:gd name="connsiteX7" fmla="*/ 5896 w 129809"/>
                <a:gd name="connsiteY7" fmla="*/ 154475 h 243517"/>
                <a:gd name="connsiteX8" fmla="*/ 252 w 129809"/>
                <a:gd name="connsiteY8" fmla="*/ 189362 h 243517"/>
                <a:gd name="connsiteX9" fmla="*/ 45051 w 129809"/>
                <a:gd name="connsiteY9" fmla="*/ 243592 h 243517"/>
                <a:gd name="connsiteX10" fmla="*/ 130062 w 129809"/>
                <a:gd name="connsiteY10" fmla="*/ 142386 h 243517"/>
                <a:gd name="connsiteX11" fmla="*/ 83147 w 129809"/>
                <a:gd name="connsiteY11" fmla="*/ 87119 h 243517"/>
                <a:gd name="connsiteX12" fmla="*/ 41876 w 129809"/>
                <a:gd name="connsiteY12" fmla="*/ 107844 h 243517"/>
                <a:gd name="connsiteX13" fmla="*/ 67979 w 129809"/>
                <a:gd name="connsiteY13" fmla="*/ 3874 h 243517"/>
                <a:gd name="connsiteX14" fmla="*/ 34821 w 129809"/>
                <a:gd name="connsiteY14" fmla="*/ 134441 h 243517"/>
                <a:gd name="connsiteX15" fmla="*/ 40112 w 129809"/>
                <a:gd name="connsiteY15" fmla="*/ 122352 h 243517"/>
                <a:gd name="connsiteX16" fmla="*/ 82442 w 129809"/>
                <a:gd name="connsiteY16" fmla="*/ 94718 h 243517"/>
                <a:gd name="connsiteX17" fmla="*/ 104665 w 129809"/>
                <a:gd name="connsiteY17" fmla="*/ 127187 h 243517"/>
                <a:gd name="connsiteX18" fmla="*/ 86675 w 129809"/>
                <a:gd name="connsiteY18" fmla="*/ 200415 h 243517"/>
                <a:gd name="connsiteX19" fmla="*/ 45051 w 129809"/>
                <a:gd name="connsiteY19" fmla="*/ 235993 h 243517"/>
                <a:gd name="connsiteX20" fmla="*/ 21417 w 129809"/>
                <a:gd name="connsiteY20" fmla="*/ 201106 h 243517"/>
                <a:gd name="connsiteX21" fmla="*/ 27061 w 129809"/>
                <a:gd name="connsiteY21" fmla="*/ 166219 h 243517"/>
                <a:gd name="connsiteX22" fmla="*/ 34821 w 129809"/>
                <a:gd name="connsiteY22" fmla="*/ 134441 h 243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9809" h="243517">
                  <a:moveTo>
                    <a:pt x="67979" y="3874"/>
                  </a:moveTo>
                  <a:cubicBezTo>
                    <a:pt x="67979" y="3529"/>
                    <a:pt x="67979" y="75"/>
                    <a:pt x="63393" y="75"/>
                  </a:cubicBezTo>
                  <a:cubicBezTo>
                    <a:pt x="55280" y="75"/>
                    <a:pt x="29530" y="2838"/>
                    <a:pt x="20359" y="3529"/>
                  </a:cubicBezTo>
                  <a:cubicBezTo>
                    <a:pt x="17537" y="3874"/>
                    <a:pt x="13656" y="4220"/>
                    <a:pt x="13656" y="10437"/>
                  </a:cubicBezTo>
                  <a:cubicBezTo>
                    <a:pt x="13656" y="14582"/>
                    <a:pt x="16831" y="14582"/>
                    <a:pt x="22122" y="14582"/>
                  </a:cubicBezTo>
                  <a:cubicBezTo>
                    <a:pt x="39054" y="14582"/>
                    <a:pt x="39760" y="17000"/>
                    <a:pt x="39760" y="20454"/>
                  </a:cubicBezTo>
                  <a:cubicBezTo>
                    <a:pt x="39760" y="22872"/>
                    <a:pt x="36585" y="34616"/>
                    <a:pt x="34821" y="41870"/>
                  </a:cubicBezTo>
                  <a:lnTo>
                    <a:pt x="5896" y="154475"/>
                  </a:lnTo>
                  <a:cubicBezTo>
                    <a:pt x="1663" y="171746"/>
                    <a:pt x="252" y="177272"/>
                    <a:pt x="252" y="189362"/>
                  </a:cubicBezTo>
                  <a:cubicBezTo>
                    <a:pt x="252" y="222176"/>
                    <a:pt x="18948" y="243592"/>
                    <a:pt x="45051" y="243592"/>
                  </a:cubicBezTo>
                  <a:cubicBezTo>
                    <a:pt x="86675" y="243592"/>
                    <a:pt x="130062" y="192125"/>
                    <a:pt x="130062" y="142386"/>
                  </a:cubicBezTo>
                  <a:cubicBezTo>
                    <a:pt x="130062" y="110953"/>
                    <a:pt x="111367" y="87119"/>
                    <a:pt x="83147" y="87119"/>
                  </a:cubicBezTo>
                  <a:cubicBezTo>
                    <a:pt x="66921" y="87119"/>
                    <a:pt x="52458" y="97136"/>
                    <a:pt x="41876" y="107844"/>
                  </a:cubicBezTo>
                  <a:lnTo>
                    <a:pt x="67979" y="3874"/>
                  </a:lnTo>
                  <a:close/>
                  <a:moveTo>
                    <a:pt x="34821" y="134441"/>
                  </a:moveTo>
                  <a:cubicBezTo>
                    <a:pt x="36938" y="126842"/>
                    <a:pt x="36938" y="126151"/>
                    <a:pt x="40112" y="122352"/>
                  </a:cubicBezTo>
                  <a:cubicBezTo>
                    <a:pt x="57397" y="99900"/>
                    <a:pt x="73270" y="94718"/>
                    <a:pt x="82442" y="94718"/>
                  </a:cubicBezTo>
                  <a:cubicBezTo>
                    <a:pt x="95140" y="94718"/>
                    <a:pt x="104665" y="105081"/>
                    <a:pt x="104665" y="127187"/>
                  </a:cubicBezTo>
                  <a:cubicBezTo>
                    <a:pt x="104665" y="147567"/>
                    <a:pt x="93024" y="187289"/>
                    <a:pt x="86675" y="200415"/>
                  </a:cubicBezTo>
                  <a:cubicBezTo>
                    <a:pt x="75034" y="223558"/>
                    <a:pt x="58808" y="235993"/>
                    <a:pt x="45051" y="235993"/>
                  </a:cubicBezTo>
                  <a:cubicBezTo>
                    <a:pt x="33057" y="235993"/>
                    <a:pt x="21417" y="226667"/>
                    <a:pt x="21417" y="201106"/>
                  </a:cubicBezTo>
                  <a:cubicBezTo>
                    <a:pt x="21417" y="194543"/>
                    <a:pt x="21417" y="187980"/>
                    <a:pt x="27061" y="166219"/>
                  </a:cubicBezTo>
                  <a:lnTo>
                    <a:pt x="34821" y="134441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6F3CA49-1915-C991-D843-0CB7F6A6235A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11628727" y="4977935"/>
              <a:ext cx="191187" cy="156472"/>
            </a:xfrm>
            <a:custGeom>
              <a:avLst/>
              <a:gdLst>
                <a:gd name="connsiteX0" fmla="*/ 21068 w 191187"/>
                <a:gd name="connsiteY0" fmla="*/ 132369 h 156472"/>
                <a:gd name="connsiteX1" fmla="*/ 17894 w 191187"/>
                <a:gd name="connsiteY1" fmla="*/ 147221 h 156472"/>
                <a:gd name="connsiteX2" fmla="*/ 28123 w 191187"/>
                <a:gd name="connsiteY2" fmla="*/ 156548 h 156472"/>
                <a:gd name="connsiteX3" fmla="*/ 41175 w 191187"/>
                <a:gd name="connsiteY3" fmla="*/ 146876 h 156472"/>
                <a:gd name="connsiteX4" fmla="*/ 47877 w 191187"/>
                <a:gd name="connsiteY4" fmla="*/ 121315 h 156472"/>
                <a:gd name="connsiteX5" fmla="*/ 55637 w 191187"/>
                <a:gd name="connsiteY5" fmla="*/ 90228 h 156472"/>
                <a:gd name="connsiteX6" fmla="*/ 61634 w 191187"/>
                <a:gd name="connsiteY6" fmla="*/ 67085 h 156472"/>
                <a:gd name="connsiteX7" fmla="*/ 66220 w 191187"/>
                <a:gd name="connsiteY7" fmla="*/ 49814 h 156472"/>
                <a:gd name="connsiteX8" fmla="*/ 123717 w 191187"/>
                <a:gd name="connsiteY8" fmla="*/ 7674 h 156472"/>
                <a:gd name="connsiteX9" fmla="*/ 142765 w 191187"/>
                <a:gd name="connsiteY9" fmla="*/ 31853 h 156472"/>
                <a:gd name="connsiteX10" fmla="*/ 119837 w 191187"/>
                <a:gd name="connsiteY10" fmla="*/ 112335 h 156472"/>
                <a:gd name="connsiteX11" fmla="*/ 116309 w 191187"/>
                <a:gd name="connsiteY11" fmla="*/ 128224 h 156472"/>
                <a:gd name="connsiteX12" fmla="*/ 145234 w 191187"/>
                <a:gd name="connsiteY12" fmla="*/ 156548 h 156472"/>
                <a:gd name="connsiteX13" fmla="*/ 191444 w 191187"/>
                <a:gd name="connsiteY13" fmla="*/ 103354 h 156472"/>
                <a:gd name="connsiteX14" fmla="*/ 187211 w 191187"/>
                <a:gd name="connsiteY14" fmla="*/ 99900 h 156472"/>
                <a:gd name="connsiteX15" fmla="*/ 181920 w 191187"/>
                <a:gd name="connsiteY15" fmla="*/ 106117 h 156472"/>
                <a:gd name="connsiteX16" fmla="*/ 145940 w 191187"/>
                <a:gd name="connsiteY16" fmla="*/ 148948 h 156472"/>
                <a:gd name="connsiteX17" fmla="*/ 137474 w 191187"/>
                <a:gd name="connsiteY17" fmla="*/ 137550 h 156472"/>
                <a:gd name="connsiteX18" fmla="*/ 143823 w 191187"/>
                <a:gd name="connsiteY18" fmla="*/ 113025 h 156472"/>
                <a:gd name="connsiteX19" fmla="*/ 165341 w 191187"/>
                <a:gd name="connsiteY19" fmla="*/ 37034 h 156472"/>
                <a:gd name="connsiteX20" fmla="*/ 124775 w 191187"/>
                <a:gd name="connsiteY20" fmla="*/ 75 h 156472"/>
                <a:gd name="connsiteX21" fmla="*/ 69747 w 191187"/>
                <a:gd name="connsiteY21" fmla="*/ 30126 h 156472"/>
                <a:gd name="connsiteX22" fmla="*/ 37295 w 191187"/>
                <a:gd name="connsiteY22" fmla="*/ 75 h 156472"/>
                <a:gd name="connsiteX23" fmla="*/ 10839 w 191187"/>
                <a:gd name="connsiteY23" fmla="*/ 19763 h 156472"/>
                <a:gd name="connsiteX24" fmla="*/ 256 w 191187"/>
                <a:gd name="connsiteY24" fmla="*/ 53269 h 156472"/>
                <a:gd name="connsiteX25" fmla="*/ 4489 w 191187"/>
                <a:gd name="connsiteY25" fmla="*/ 56723 h 156472"/>
                <a:gd name="connsiteX26" fmla="*/ 10486 w 191187"/>
                <a:gd name="connsiteY26" fmla="*/ 48778 h 156472"/>
                <a:gd name="connsiteX27" fmla="*/ 36236 w 191187"/>
                <a:gd name="connsiteY27" fmla="*/ 7674 h 156472"/>
                <a:gd name="connsiteX28" fmla="*/ 47171 w 191187"/>
                <a:gd name="connsiteY28" fmla="*/ 23563 h 156472"/>
                <a:gd name="connsiteX29" fmla="*/ 41527 w 191187"/>
                <a:gd name="connsiteY29" fmla="*/ 52578 h 156472"/>
                <a:gd name="connsiteX30" fmla="*/ 21068 w 191187"/>
                <a:gd name="connsiteY30" fmla="*/ 132369 h 156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91187" h="156472">
                  <a:moveTo>
                    <a:pt x="21068" y="132369"/>
                  </a:moveTo>
                  <a:cubicBezTo>
                    <a:pt x="20010" y="137550"/>
                    <a:pt x="17894" y="145494"/>
                    <a:pt x="17894" y="147221"/>
                  </a:cubicBezTo>
                  <a:cubicBezTo>
                    <a:pt x="17894" y="153439"/>
                    <a:pt x="22832" y="156548"/>
                    <a:pt x="28123" y="156548"/>
                  </a:cubicBezTo>
                  <a:cubicBezTo>
                    <a:pt x="32356" y="156548"/>
                    <a:pt x="38706" y="153784"/>
                    <a:pt x="41175" y="146876"/>
                  </a:cubicBezTo>
                  <a:cubicBezTo>
                    <a:pt x="41527" y="146185"/>
                    <a:pt x="45760" y="129951"/>
                    <a:pt x="47877" y="121315"/>
                  </a:cubicBezTo>
                  <a:lnTo>
                    <a:pt x="55637" y="90228"/>
                  </a:lnTo>
                  <a:cubicBezTo>
                    <a:pt x="57754" y="82629"/>
                    <a:pt x="59870" y="75030"/>
                    <a:pt x="61634" y="67085"/>
                  </a:cubicBezTo>
                  <a:cubicBezTo>
                    <a:pt x="63045" y="61213"/>
                    <a:pt x="65867" y="51196"/>
                    <a:pt x="66220" y="49814"/>
                  </a:cubicBezTo>
                  <a:cubicBezTo>
                    <a:pt x="71511" y="39107"/>
                    <a:pt x="90206" y="7674"/>
                    <a:pt x="123717" y="7674"/>
                  </a:cubicBezTo>
                  <a:cubicBezTo>
                    <a:pt x="139590" y="7674"/>
                    <a:pt x="142765" y="20454"/>
                    <a:pt x="142765" y="31853"/>
                  </a:cubicBezTo>
                  <a:cubicBezTo>
                    <a:pt x="142765" y="53269"/>
                    <a:pt x="125481" y="97482"/>
                    <a:pt x="119837" y="112335"/>
                  </a:cubicBezTo>
                  <a:cubicBezTo>
                    <a:pt x="116662" y="120279"/>
                    <a:pt x="116309" y="124424"/>
                    <a:pt x="116309" y="128224"/>
                  </a:cubicBezTo>
                  <a:cubicBezTo>
                    <a:pt x="116309" y="144458"/>
                    <a:pt x="128655" y="156548"/>
                    <a:pt x="145234" y="156548"/>
                  </a:cubicBezTo>
                  <a:cubicBezTo>
                    <a:pt x="178392" y="156548"/>
                    <a:pt x="191444" y="106117"/>
                    <a:pt x="191444" y="103354"/>
                  </a:cubicBezTo>
                  <a:cubicBezTo>
                    <a:pt x="191444" y="99900"/>
                    <a:pt x="188269" y="99900"/>
                    <a:pt x="187211" y="99900"/>
                  </a:cubicBezTo>
                  <a:cubicBezTo>
                    <a:pt x="183684" y="99900"/>
                    <a:pt x="183684" y="100936"/>
                    <a:pt x="181920" y="106117"/>
                  </a:cubicBezTo>
                  <a:cubicBezTo>
                    <a:pt x="174865" y="129605"/>
                    <a:pt x="163224" y="148948"/>
                    <a:pt x="145940" y="148948"/>
                  </a:cubicBezTo>
                  <a:cubicBezTo>
                    <a:pt x="139943" y="148948"/>
                    <a:pt x="137474" y="145494"/>
                    <a:pt x="137474" y="137550"/>
                  </a:cubicBezTo>
                  <a:cubicBezTo>
                    <a:pt x="137474" y="128914"/>
                    <a:pt x="140649" y="120624"/>
                    <a:pt x="143823" y="113025"/>
                  </a:cubicBezTo>
                  <a:cubicBezTo>
                    <a:pt x="150526" y="94718"/>
                    <a:pt x="165341" y="56723"/>
                    <a:pt x="165341" y="37034"/>
                  </a:cubicBezTo>
                  <a:cubicBezTo>
                    <a:pt x="165341" y="13891"/>
                    <a:pt x="150173" y="75"/>
                    <a:pt x="124775" y="75"/>
                  </a:cubicBezTo>
                  <a:cubicBezTo>
                    <a:pt x="93028" y="75"/>
                    <a:pt x="75744" y="22181"/>
                    <a:pt x="69747" y="30126"/>
                  </a:cubicBezTo>
                  <a:cubicBezTo>
                    <a:pt x="67983" y="10783"/>
                    <a:pt x="53521" y="75"/>
                    <a:pt x="37295" y="75"/>
                  </a:cubicBezTo>
                  <a:cubicBezTo>
                    <a:pt x="21068" y="75"/>
                    <a:pt x="14366" y="13546"/>
                    <a:pt x="10839" y="19763"/>
                  </a:cubicBezTo>
                  <a:cubicBezTo>
                    <a:pt x="5195" y="31507"/>
                    <a:pt x="256" y="51887"/>
                    <a:pt x="256" y="53269"/>
                  </a:cubicBezTo>
                  <a:cubicBezTo>
                    <a:pt x="256" y="56723"/>
                    <a:pt x="3784" y="56723"/>
                    <a:pt x="4489" y="56723"/>
                  </a:cubicBezTo>
                  <a:cubicBezTo>
                    <a:pt x="8017" y="56723"/>
                    <a:pt x="8370" y="56377"/>
                    <a:pt x="10486" y="48778"/>
                  </a:cubicBezTo>
                  <a:cubicBezTo>
                    <a:pt x="16483" y="24254"/>
                    <a:pt x="23538" y="7674"/>
                    <a:pt x="36236" y="7674"/>
                  </a:cubicBezTo>
                  <a:cubicBezTo>
                    <a:pt x="43291" y="7674"/>
                    <a:pt x="47171" y="12164"/>
                    <a:pt x="47171" y="23563"/>
                  </a:cubicBezTo>
                  <a:cubicBezTo>
                    <a:pt x="47171" y="30817"/>
                    <a:pt x="46113" y="34616"/>
                    <a:pt x="41527" y="52578"/>
                  </a:cubicBezTo>
                  <a:lnTo>
                    <a:pt x="21068" y="132369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23314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10891736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 – CASE STUDY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/>
              <a:t>Exercise 2: </a:t>
            </a:r>
            <a:endParaRPr lang="en-US" sz="1400" dirty="0"/>
          </a:p>
          <a:p>
            <a:pPr marL="0" indent="0">
              <a:buNone/>
            </a:pP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Assume </a:t>
            </a:r>
            <a:r>
              <a:rPr lang="en-GB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ColBERT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model with each passage having at most 300 tokens.</a:t>
            </a: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Next, assume there is</a:t>
            </a: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- 100,000 passages in corpus (&lt;=300 tokens). </a:t>
            </a:r>
            <a:endParaRPr lang="en-GB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- 124 tokens per passage on average.</a:t>
            </a:r>
            <a:endParaRPr lang="en-GB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  - m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odel with 128 dimensional vectors. 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  - 16-bit float type precision used.</a:t>
            </a:r>
          </a:p>
          <a:p>
            <a:pPr marL="0" indent="0">
              <a:buNone/>
            </a:pPr>
            <a:r>
              <a:rPr lang="en-US" sz="1400" b="1" dirty="0"/>
              <a:t>Estimate the size of saved compressed vectors.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5E0D1F-2836-054D-86B0-8ED484530588}"/>
              </a:ext>
            </a:extLst>
          </p:cNvPr>
          <p:cNvSpPr txBox="1"/>
          <p:nvPr/>
        </p:nvSpPr>
        <p:spPr>
          <a:xfrm>
            <a:off x="660997" y="6182326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32673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10891736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 – CASE STUDY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000" b="1" dirty="0"/>
              <a:t>Exercise 2: </a:t>
            </a:r>
            <a:endParaRPr lang="en-US" sz="1000" dirty="0"/>
          </a:p>
          <a:p>
            <a:pPr marL="0" indent="0">
              <a:buNone/>
            </a:pP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Assume </a:t>
            </a:r>
            <a:r>
              <a:rPr lang="en-GB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ColBERT</a:t>
            </a: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model with each passage having at most 300 tokens.</a:t>
            </a:r>
            <a:b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Next, assume there is</a:t>
            </a:r>
            <a:b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- 100,000 passages in corpus (&lt;=300 tokens). 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- 124 tokens per passage on average.</a:t>
            </a:r>
            <a:endParaRPr lang="en-GB" sz="1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  - m</a:t>
            </a: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odel with 128 dimensional vectors. 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  - 16-bit float type precision used.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  - 2 bits per dimension quantization.</a:t>
            </a:r>
          </a:p>
          <a:p>
            <a:pPr marL="0" indent="0">
              <a:buNone/>
            </a:pPr>
            <a:r>
              <a:rPr lang="en-US" sz="1000" b="1" dirty="0"/>
              <a:t>Estimate the size of saved compressed vectors.</a:t>
            </a:r>
          </a:p>
          <a:p>
            <a:pPr marL="0" indent="0">
              <a:buNone/>
            </a:pPr>
            <a:r>
              <a:rPr lang="en-US" sz="1000" b="1" dirty="0"/>
              <a:t>Solution: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We have 124 tokens per passage, and 100k passages, this leads to 12 400 000 raw embeddings. Each is indexed with centroid index (int32) </a:t>
            </a:r>
            <a:b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and residual vector (128x 2 bits) = 32 bytes). To find out, how much embeddings belong to each passage, we further need to save passage lengths (int16 will suffice to passages &lt;300), </a:t>
            </a:r>
            <a:b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So the result is: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32 bytes x 12 400 000 +  4  bytes x 12 400 000 + 2 bytes x 100 000= 446 600 000 bytes = 446,6 MB.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5E0D1F-2836-054D-86B0-8ED484530588}"/>
              </a:ext>
            </a:extLst>
          </p:cNvPr>
          <p:cNvSpPr txBox="1"/>
          <p:nvPr/>
        </p:nvSpPr>
        <p:spPr>
          <a:xfrm>
            <a:off x="660997" y="6182326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58620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3. Inverted list of passages</a:t>
            </a:r>
            <a:endParaRPr lang="en-US" dirty="0"/>
          </a:p>
          <a:p>
            <a:pPr lvl="1"/>
            <a:r>
              <a:rPr lang="en-US" dirty="0"/>
              <a:t>For each embedding, add passage to an inverted list mapping centroids to their nearest unique passage ID.</a:t>
            </a:r>
          </a:p>
          <a:p>
            <a:pPr lvl="2"/>
            <a:r>
              <a:rPr lang="en-US" dirty="0"/>
              <a:t>If 1</a:t>
            </a:r>
            <a:r>
              <a:rPr lang="en-US" baseline="30000" dirty="0"/>
              <a:t>st</a:t>
            </a:r>
            <a:r>
              <a:rPr lang="en-US" dirty="0"/>
              <a:t> embedding in P is nearest to centroid C</a:t>
            </a:r>
            <a:r>
              <a:rPr lang="en-US" baseline="-25000" dirty="0"/>
              <a:t>1</a:t>
            </a:r>
            <a:r>
              <a:rPr lang="en-US" dirty="0"/>
              <a:t>, and 2</a:t>
            </a:r>
            <a:r>
              <a:rPr lang="en-US" baseline="30000" dirty="0"/>
              <a:t>nd</a:t>
            </a:r>
            <a:r>
              <a:rPr lang="en-US" dirty="0"/>
              <a:t> embedding in P is nearest to centroid C</a:t>
            </a:r>
            <a:r>
              <a:rPr lang="en-US" baseline="-25000" dirty="0"/>
              <a:t>2</a:t>
            </a:r>
            <a:r>
              <a:rPr lang="en-US" dirty="0"/>
              <a:t>, both centroids will be mapped to this passage.</a:t>
            </a:r>
          </a:p>
          <a:p>
            <a:pPr lvl="1"/>
            <a:r>
              <a:rPr lang="en-US" dirty="0"/>
              <a:t>In default implementation, each passage is indexed using </a:t>
            </a:r>
            <a:r>
              <a:rPr lang="en-US" b="1" dirty="0"/>
              <a:t>uint32</a:t>
            </a:r>
            <a:r>
              <a:rPr lang="en-US" dirty="0"/>
              <a:t>.</a:t>
            </a:r>
          </a:p>
          <a:p>
            <a:pPr lvl="2"/>
            <a:r>
              <a:rPr lang="en-US" b="1" dirty="0">
                <a:solidFill>
                  <a:srgbClr val="0070C0"/>
                </a:solidFill>
              </a:rPr>
              <a:t>Q: How much passages this allows to index?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DB1867-4B3D-4793-CFDA-0BE97478D302}"/>
              </a:ext>
            </a:extLst>
          </p:cNvPr>
          <p:cNvSpPr/>
          <p:nvPr/>
        </p:nvSpPr>
        <p:spPr>
          <a:xfrm>
            <a:off x="5212670" y="4971490"/>
            <a:ext cx="2226815" cy="182436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B56E94-A635-53AD-6060-79FB97C21AC1}"/>
              </a:ext>
            </a:extLst>
          </p:cNvPr>
          <p:cNvSpPr/>
          <p:nvPr/>
        </p:nvSpPr>
        <p:spPr>
          <a:xfrm>
            <a:off x="5771965" y="5221547"/>
            <a:ext cx="131684" cy="2648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239D6D-0E37-0D06-D0EB-78EE5089E034}"/>
              </a:ext>
            </a:extLst>
          </p:cNvPr>
          <p:cNvSpPr/>
          <p:nvPr/>
        </p:nvSpPr>
        <p:spPr>
          <a:xfrm>
            <a:off x="5771965" y="5452369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4BF756-59B0-1E1B-C0A8-656370B1F98B}"/>
              </a:ext>
            </a:extLst>
          </p:cNvPr>
          <p:cNvSpPr/>
          <p:nvPr/>
        </p:nvSpPr>
        <p:spPr>
          <a:xfrm>
            <a:off x="5903649" y="5373207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8861BF-03B8-3BEA-E241-E565134FBBD9}"/>
              </a:ext>
            </a:extLst>
          </p:cNvPr>
          <p:cNvSpPr/>
          <p:nvPr/>
        </p:nvSpPr>
        <p:spPr>
          <a:xfrm>
            <a:off x="6096000" y="6285880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FFF274-5423-7B5D-ED7E-0B1869C0C02F}"/>
              </a:ext>
            </a:extLst>
          </p:cNvPr>
          <p:cNvSpPr/>
          <p:nvPr/>
        </p:nvSpPr>
        <p:spPr>
          <a:xfrm>
            <a:off x="6553200" y="5550022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x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0E0406-5952-632B-6F28-EE0E7AF0D43F}"/>
              </a:ext>
            </a:extLst>
          </p:cNvPr>
          <p:cNvSpPr/>
          <p:nvPr/>
        </p:nvSpPr>
        <p:spPr>
          <a:xfrm>
            <a:off x="6050132" y="5863702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x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4D5C52-2764-F5F9-D010-D414C9DBFEF2}"/>
              </a:ext>
            </a:extLst>
          </p:cNvPr>
          <p:cNvSpPr/>
          <p:nvPr/>
        </p:nvSpPr>
        <p:spPr>
          <a:xfrm>
            <a:off x="6705600" y="5702422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x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8846138-C643-7545-CCD8-178E0B5ECD2E}"/>
              </a:ext>
            </a:extLst>
          </p:cNvPr>
          <p:cNvSpPr/>
          <p:nvPr/>
        </p:nvSpPr>
        <p:spPr>
          <a:xfrm>
            <a:off x="5952479" y="6396360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x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132F656-EAE6-ABE1-6ADC-66E0A5D518CA}"/>
              </a:ext>
            </a:extLst>
          </p:cNvPr>
          <p:cNvSpPr/>
          <p:nvPr/>
        </p:nvSpPr>
        <p:spPr>
          <a:xfrm>
            <a:off x="5564081" y="5636513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C31CA27-EB11-EB0C-A31D-63BDD3C71473}"/>
              </a:ext>
            </a:extLst>
          </p:cNvPr>
          <p:cNvSpPr/>
          <p:nvPr/>
        </p:nvSpPr>
        <p:spPr>
          <a:xfrm>
            <a:off x="6650853" y="5221547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62F7962-6286-E1E0-AEA3-3AFE4C6AD582}"/>
              </a:ext>
            </a:extLst>
          </p:cNvPr>
          <p:cNvSpPr/>
          <p:nvPr/>
        </p:nvSpPr>
        <p:spPr>
          <a:xfrm>
            <a:off x="6418552" y="6372433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4E78785-EEB8-7D62-1213-1965FC2218A6}"/>
              </a:ext>
            </a:extLst>
          </p:cNvPr>
          <p:cNvSpPr/>
          <p:nvPr/>
        </p:nvSpPr>
        <p:spPr>
          <a:xfrm>
            <a:off x="8330956" y="5416854"/>
            <a:ext cx="2299316" cy="12968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LEGEND</a:t>
            </a:r>
          </a:p>
          <a:p>
            <a:r>
              <a:rPr lang="en-US" dirty="0"/>
              <a:t>. → passage a</a:t>
            </a:r>
          </a:p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/>
              <a:t> → passage b</a:t>
            </a:r>
          </a:p>
          <a:p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/>
              <a:t>→ centroid location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9F42AA4-6E9E-88D6-8117-204C6B5760A6}"/>
              </a:ext>
            </a:extLst>
          </p:cNvPr>
          <p:cNvCxnSpPr>
            <a:cxnSpLocks/>
          </p:cNvCxnSpPr>
          <p:nvPr/>
        </p:nvCxnSpPr>
        <p:spPr>
          <a:xfrm flipH="1">
            <a:off x="6211410" y="6425697"/>
            <a:ext cx="224898" cy="1110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B0636C2-E0A9-48C2-BC99-F536A12D4EB5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6147786" y="6470087"/>
            <a:ext cx="270766" cy="50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316CA68-63A0-5AB3-4632-5AFFD923A681}"/>
              </a:ext>
            </a:extLst>
          </p:cNvPr>
          <p:cNvCxnSpPr>
            <a:cxnSpLocks/>
            <a:stCxn id="20" idx="2"/>
          </p:cNvCxnSpPr>
          <p:nvPr/>
        </p:nvCxnSpPr>
        <p:spPr>
          <a:xfrm flipH="1">
            <a:off x="6650853" y="5416854"/>
            <a:ext cx="97654" cy="15166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A707822-848D-692B-2CBB-5AE831F979C5}"/>
              </a:ext>
            </a:extLst>
          </p:cNvPr>
          <p:cNvCxnSpPr>
            <a:cxnSpLocks/>
            <a:stCxn id="20" idx="2"/>
            <a:endCxn id="16" idx="0"/>
          </p:cNvCxnSpPr>
          <p:nvPr/>
        </p:nvCxnSpPr>
        <p:spPr>
          <a:xfrm>
            <a:off x="6748507" y="5416854"/>
            <a:ext cx="54747" cy="28556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42D4001-E13E-C5D9-094A-43CDC02CF119}"/>
              </a:ext>
            </a:extLst>
          </p:cNvPr>
          <p:cNvCxnSpPr>
            <a:cxnSpLocks/>
            <a:stCxn id="18" idx="3"/>
            <a:endCxn id="15" idx="1"/>
          </p:cNvCxnSpPr>
          <p:nvPr/>
        </p:nvCxnSpPr>
        <p:spPr>
          <a:xfrm>
            <a:off x="5759388" y="5734167"/>
            <a:ext cx="290744" cy="22718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0B26A5E-2EDA-2D47-DEB1-E7A7DD445A7C}"/>
              </a:ext>
            </a:extLst>
          </p:cNvPr>
          <p:cNvCxnSpPr>
            <a:cxnSpLocks/>
          </p:cNvCxnSpPr>
          <p:nvPr/>
        </p:nvCxnSpPr>
        <p:spPr>
          <a:xfrm flipV="1">
            <a:off x="5741632" y="5629920"/>
            <a:ext cx="110231" cy="8649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D6342B4-BA25-E513-0FD9-95469A50F0A2}"/>
              </a:ext>
            </a:extLst>
          </p:cNvPr>
          <p:cNvCxnSpPr>
            <a:cxnSpLocks/>
          </p:cNvCxnSpPr>
          <p:nvPr/>
        </p:nvCxnSpPr>
        <p:spPr>
          <a:xfrm flipV="1">
            <a:off x="5645458" y="5452369"/>
            <a:ext cx="140564" cy="13235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785388D-ACD9-5C89-852D-EE5DD807E2E9}"/>
              </a:ext>
            </a:extLst>
          </p:cNvPr>
          <p:cNvCxnSpPr>
            <a:cxnSpLocks/>
          </p:cNvCxnSpPr>
          <p:nvPr/>
        </p:nvCxnSpPr>
        <p:spPr>
          <a:xfrm flipV="1">
            <a:off x="5723876" y="5541880"/>
            <a:ext cx="241915" cy="6800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718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3. Inverted list of passages</a:t>
            </a:r>
            <a:endParaRPr lang="en-US" dirty="0"/>
          </a:p>
          <a:p>
            <a:pPr lvl="1"/>
            <a:r>
              <a:rPr lang="en-US" dirty="0"/>
              <a:t>For each embedding, add passage to an inverted list mapping centroids to their nearest unique passage ID.</a:t>
            </a:r>
          </a:p>
          <a:p>
            <a:pPr lvl="2"/>
            <a:r>
              <a:rPr lang="en-US" dirty="0"/>
              <a:t>If 1</a:t>
            </a:r>
            <a:r>
              <a:rPr lang="en-US" baseline="30000" dirty="0"/>
              <a:t>st</a:t>
            </a:r>
            <a:r>
              <a:rPr lang="en-US" dirty="0"/>
              <a:t> embedding in P is nearest to centroid C</a:t>
            </a:r>
            <a:r>
              <a:rPr lang="en-US" baseline="-25000" dirty="0"/>
              <a:t>1</a:t>
            </a:r>
            <a:r>
              <a:rPr lang="en-US" dirty="0"/>
              <a:t>, and 2</a:t>
            </a:r>
            <a:r>
              <a:rPr lang="en-US" baseline="30000" dirty="0"/>
              <a:t>nd</a:t>
            </a:r>
            <a:r>
              <a:rPr lang="en-US" dirty="0"/>
              <a:t> embedding in P is nearest to centroid C</a:t>
            </a:r>
            <a:r>
              <a:rPr lang="en-US" baseline="-25000" dirty="0"/>
              <a:t>2</a:t>
            </a:r>
            <a:r>
              <a:rPr lang="en-US" dirty="0"/>
              <a:t>, both centroids will be mapped to this passage.</a:t>
            </a:r>
          </a:p>
          <a:p>
            <a:pPr lvl="1"/>
            <a:r>
              <a:rPr lang="en-US" dirty="0"/>
              <a:t>In default implementation, each passage is indexed using </a:t>
            </a:r>
            <a:r>
              <a:rPr lang="en-US" b="1" dirty="0"/>
              <a:t>uint32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Q: How much passages this allows to index? A: ~4 billion</a:t>
            </a:r>
            <a:br>
              <a:rPr lang="en-US" dirty="0"/>
            </a:br>
            <a:endParaRPr lang="en-US" b="1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DB1867-4B3D-4793-CFDA-0BE97478D302}"/>
              </a:ext>
            </a:extLst>
          </p:cNvPr>
          <p:cNvSpPr/>
          <p:nvPr/>
        </p:nvSpPr>
        <p:spPr>
          <a:xfrm>
            <a:off x="5212670" y="4971490"/>
            <a:ext cx="2226815" cy="182436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B56E94-A635-53AD-6060-79FB97C21AC1}"/>
              </a:ext>
            </a:extLst>
          </p:cNvPr>
          <p:cNvSpPr/>
          <p:nvPr/>
        </p:nvSpPr>
        <p:spPr>
          <a:xfrm>
            <a:off x="5771965" y="5221547"/>
            <a:ext cx="131684" cy="2648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239D6D-0E37-0D06-D0EB-78EE5089E034}"/>
              </a:ext>
            </a:extLst>
          </p:cNvPr>
          <p:cNvSpPr/>
          <p:nvPr/>
        </p:nvSpPr>
        <p:spPr>
          <a:xfrm>
            <a:off x="5771965" y="5452369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4BF756-59B0-1E1B-C0A8-656370B1F98B}"/>
              </a:ext>
            </a:extLst>
          </p:cNvPr>
          <p:cNvSpPr/>
          <p:nvPr/>
        </p:nvSpPr>
        <p:spPr>
          <a:xfrm>
            <a:off x="5903649" y="5373207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8861BF-03B8-3BEA-E241-E565134FBBD9}"/>
              </a:ext>
            </a:extLst>
          </p:cNvPr>
          <p:cNvSpPr/>
          <p:nvPr/>
        </p:nvSpPr>
        <p:spPr>
          <a:xfrm>
            <a:off x="6096000" y="6285880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FFF274-5423-7B5D-ED7E-0B1869C0C02F}"/>
              </a:ext>
            </a:extLst>
          </p:cNvPr>
          <p:cNvSpPr/>
          <p:nvPr/>
        </p:nvSpPr>
        <p:spPr>
          <a:xfrm>
            <a:off x="6553200" y="5550022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x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0E0406-5952-632B-6F28-EE0E7AF0D43F}"/>
              </a:ext>
            </a:extLst>
          </p:cNvPr>
          <p:cNvSpPr/>
          <p:nvPr/>
        </p:nvSpPr>
        <p:spPr>
          <a:xfrm>
            <a:off x="6050132" y="5863702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x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4D5C52-2764-F5F9-D010-D414C9DBFEF2}"/>
              </a:ext>
            </a:extLst>
          </p:cNvPr>
          <p:cNvSpPr/>
          <p:nvPr/>
        </p:nvSpPr>
        <p:spPr>
          <a:xfrm>
            <a:off x="6705600" y="5702422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x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8846138-C643-7545-CCD8-178E0B5ECD2E}"/>
              </a:ext>
            </a:extLst>
          </p:cNvPr>
          <p:cNvSpPr/>
          <p:nvPr/>
        </p:nvSpPr>
        <p:spPr>
          <a:xfrm>
            <a:off x="5952479" y="6396360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x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132F656-EAE6-ABE1-6ADC-66E0A5D518CA}"/>
              </a:ext>
            </a:extLst>
          </p:cNvPr>
          <p:cNvSpPr/>
          <p:nvPr/>
        </p:nvSpPr>
        <p:spPr>
          <a:xfrm>
            <a:off x="5564081" y="5636513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C31CA27-EB11-EB0C-A31D-63BDD3C71473}"/>
              </a:ext>
            </a:extLst>
          </p:cNvPr>
          <p:cNvSpPr/>
          <p:nvPr/>
        </p:nvSpPr>
        <p:spPr>
          <a:xfrm>
            <a:off x="6650853" y="5221547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62F7962-6286-E1E0-AEA3-3AFE4C6AD582}"/>
              </a:ext>
            </a:extLst>
          </p:cNvPr>
          <p:cNvSpPr/>
          <p:nvPr/>
        </p:nvSpPr>
        <p:spPr>
          <a:xfrm>
            <a:off x="6418552" y="6372433"/>
            <a:ext cx="195307" cy="19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4E78785-EEB8-7D62-1213-1965FC2218A6}"/>
              </a:ext>
            </a:extLst>
          </p:cNvPr>
          <p:cNvSpPr/>
          <p:nvPr/>
        </p:nvSpPr>
        <p:spPr>
          <a:xfrm>
            <a:off x="8330956" y="5416854"/>
            <a:ext cx="2299316" cy="12968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LEGEND</a:t>
            </a:r>
          </a:p>
          <a:p>
            <a:r>
              <a:rPr lang="en-US" dirty="0"/>
              <a:t>. → passage a</a:t>
            </a:r>
          </a:p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/>
              <a:t> → passage b</a:t>
            </a:r>
          </a:p>
          <a:p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/>
              <a:t>→ centroid location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9F42AA4-6E9E-88D6-8117-204C6B5760A6}"/>
              </a:ext>
            </a:extLst>
          </p:cNvPr>
          <p:cNvCxnSpPr>
            <a:cxnSpLocks/>
          </p:cNvCxnSpPr>
          <p:nvPr/>
        </p:nvCxnSpPr>
        <p:spPr>
          <a:xfrm flipH="1">
            <a:off x="6211410" y="6425697"/>
            <a:ext cx="224898" cy="1110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B0636C2-E0A9-48C2-BC99-F536A12D4EB5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6147786" y="6470087"/>
            <a:ext cx="270766" cy="50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316CA68-63A0-5AB3-4632-5AFFD923A681}"/>
              </a:ext>
            </a:extLst>
          </p:cNvPr>
          <p:cNvCxnSpPr>
            <a:cxnSpLocks/>
            <a:stCxn id="20" idx="2"/>
          </p:cNvCxnSpPr>
          <p:nvPr/>
        </p:nvCxnSpPr>
        <p:spPr>
          <a:xfrm flipH="1">
            <a:off x="6650853" y="5416854"/>
            <a:ext cx="97654" cy="15166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A707822-848D-692B-2CBB-5AE831F979C5}"/>
              </a:ext>
            </a:extLst>
          </p:cNvPr>
          <p:cNvCxnSpPr>
            <a:cxnSpLocks/>
            <a:stCxn id="20" idx="2"/>
            <a:endCxn id="16" idx="0"/>
          </p:cNvCxnSpPr>
          <p:nvPr/>
        </p:nvCxnSpPr>
        <p:spPr>
          <a:xfrm>
            <a:off x="6748507" y="5416854"/>
            <a:ext cx="54747" cy="28556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42D4001-E13E-C5D9-094A-43CDC02CF119}"/>
              </a:ext>
            </a:extLst>
          </p:cNvPr>
          <p:cNvCxnSpPr>
            <a:cxnSpLocks/>
            <a:stCxn id="18" idx="3"/>
            <a:endCxn id="15" idx="1"/>
          </p:cNvCxnSpPr>
          <p:nvPr/>
        </p:nvCxnSpPr>
        <p:spPr>
          <a:xfrm>
            <a:off x="5759388" y="5734167"/>
            <a:ext cx="290744" cy="22718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0B26A5E-2EDA-2D47-DEB1-E7A7DD445A7C}"/>
              </a:ext>
            </a:extLst>
          </p:cNvPr>
          <p:cNvCxnSpPr>
            <a:cxnSpLocks/>
          </p:cNvCxnSpPr>
          <p:nvPr/>
        </p:nvCxnSpPr>
        <p:spPr>
          <a:xfrm flipV="1">
            <a:off x="5741632" y="5629920"/>
            <a:ext cx="110231" cy="8649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D6342B4-BA25-E513-0FD9-95469A50F0A2}"/>
              </a:ext>
            </a:extLst>
          </p:cNvPr>
          <p:cNvCxnSpPr>
            <a:cxnSpLocks/>
          </p:cNvCxnSpPr>
          <p:nvPr/>
        </p:nvCxnSpPr>
        <p:spPr>
          <a:xfrm flipV="1">
            <a:off x="5645458" y="5452369"/>
            <a:ext cx="140564" cy="13235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785388D-ACD9-5C89-852D-EE5DD807E2E9}"/>
              </a:ext>
            </a:extLst>
          </p:cNvPr>
          <p:cNvCxnSpPr>
            <a:cxnSpLocks/>
          </p:cNvCxnSpPr>
          <p:nvPr/>
        </p:nvCxnSpPr>
        <p:spPr>
          <a:xfrm flipV="1">
            <a:off x="5723876" y="5541880"/>
            <a:ext cx="241915" cy="6800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175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98643"/>
            <a:ext cx="9009807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 – CASE STUDY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Exercise 3:</a:t>
            </a:r>
          </a:p>
          <a:p>
            <a:pPr marL="0" indent="0">
              <a:buNone/>
            </a:pP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Assume </a:t>
            </a:r>
            <a:r>
              <a:rPr lang="en-GB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ColBERT</a:t>
            </a: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model with each passage having at most 300 tokens.</a:t>
            </a:r>
            <a:b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Next, assume there is</a:t>
            </a:r>
            <a:b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- 100,000 passages in corpus (&lt;=300 tokens). 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- 124 tokens per passage on average.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   - Assume each index of each passage is encoded in uint32.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   - Assume each cluster is mapped to 198 passages on average.</a:t>
            </a:r>
          </a:p>
          <a:p>
            <a:pPr marL="0" indent="0">
              <a:buNone/>
            </a:pPr>
            <a:endParaRPr lang="en-GB" sz="1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</a:rPr>
              <a:t>How much memory will such an inverted index take?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538097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98643"/>
            <a:ext cx="9009807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 – CASE STUDY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Exercise 3:</a:t>
            </a:r>
          </a:p>
          <a:p>
            <a:pPr marL="0" indent="0">
              <a:buNone/>
            </a:pP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Assume </a:t>
            </a:r>
            <a:r>
              <a:rPr lang="en-GB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ColBERT</a:t>
            </a: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model with each passage having at most 300 tokens.</a:t>
            </a:r>
            <a:b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Next, assume there is</a:t>
            </a:r>
            <a:b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- 100,000 passages in corpus (&lt;=300 tokens). 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- 124 tokens per passage on average.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   - Assume each index of each passage is encoded in uint32.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   - Assume each cluster is mapped to 198 passages on average.</a:t>
            </a:r>
          </a:p>
          <a:p>
            <a:pPr marL="0" indent="0">
              <a:buNone/>
            </a:pPr>
            <a:endParaRPr lang="en-GB" sz="1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</a:rPr>
              <a:t>How much memory will such an inverted index take?</a:t>
            </a:r>
          </a:p>
          <a:p>
            <a:pPr marL="0" indent="0">
              <a:buNone/>
            </a:pPr>
            <a:endParaRPr lang="en-GB" sz="1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</a:rPr>
              <a:t>Solution:</a:t>
            </a:r>
          </a:p>
          <a:p>
            <a:pPr marL="0" indent="0">
              <a:buNone/>
            </a:pPr>
            <a:r>
              <a:rPr lang="en-US" sz="1000" dirty="0"/>
              <a:t> There is 32 768 total clusters (from Exercise 1), so 32 768 x 198 = 6 488 064 mapped passages in total. </a:t>
            </a:r>
            <a:br>
              <a:rPr lang="en-US" sz="1000" dirty="0"/>
            </a:br>
            <a:r>
              <a:rPr lang="en-US" sz="1000" dirty="0"/>
              <a:t> These can be saved in a list, if we also separately save a length offset for each cluster. </a:t>
            </a:r>
            <a:br>
              <a:rPr lang="en-US" sz="1000" dirty="0"/>
            </a:br>
            <a:r>
              <a:rPr lang="en-US" sz="1000" dirty="0"/>
              <a:t> In this case 32 bits will suffice (using standard </a:t>
            </a:r>
            <a:r>
              <a:rPr lang="en-US" sz="1000" dirty="0" err="1"/>
              <a:t>dtypes</a:t>
            </a:r>
            <a:r>
              <a:rPr lang="en-US" sz="1000" dirty="0"/>
              <a:t>) to encode # of passages mapped to each cluster </a:t>
            </a:r>
            <a:br>
              <a:rPr lang="en-US" sz="1000" dirty="0"/>
            </a:br>
            <a:r>
              <a:rPr lang="en-US" sz="1000" dirty="0"/>
              <a:t> (remember, there can be the case when almost all passages are mapped to single cluster!).</a:t>
            </a:r>
            <a:br>
              <a:rPr lang="en-US" sz="1000" dirty="0"/>
            </a:br>
            <a:br>
              <a:rPr lang="en-US" sz="1000" dirty="0"/>
            </a:br>
            <a:r>
              <a:rPr lang="en-US" sz="1000" dirty="0"/>
              <a:t> So in total we have 6 488 064 x 4 bytes + 32768 x 4 bytes = 26 083 328 bytes ~ 26 MB in total.</a:t>
            </a:r>
          </a:p>
        </p:txBody>
      </p:sp>
    </p:spTree>
    <p:extLst>
      <p:ext uri="{BB962C8B-B14F-4D97-AF65-F5344CB8AC3E}">
        <p14:creationId xmlns:p14="http://schemas.microsoft.com/office/powerpoint/2010/main" val="1418231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98643"/>
            <a:ext cx="9009807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 – CASE STUDY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Index Summary</a:t>
            </a:r>
          </a:p>
          <a:p>
            <a:r>
              <a:rPr lang="en-US" sz="1800" dirty="0"/>
              <a:t>Centroids</a:t>
            </a:r>
            <a:r>
              <a:rPr lang="en-US" sz="1800" b="1" dirty="0"/>
              <a:t> 8.4 MB</a:t>
            </a:r>
            <a:endParaRPr lang="en-US" sz="1800" dirty="0"/>
          </a:p>
          <a:p>
            <a:r>
              <a:rPr lang="en-US" sz="1800" dirty="0"/>
              <a:t>Embeddings </a:t>
            </a:r>
            <a:r>
              <a:rPr lang="en-US" sz="1800" b="1" dirty="0"/>
              <a:t>446,6 MB</a:t>
            </a:r>
          </a:p>
          <a:p>
            <a:r>
              <a:rPr lang="en-US" sz="1800" dirty="0"/>
              <a:t>Inverted Index </a:t>
            </a:r>
            <a:r>
              <a:rPr lang="en-US" sz="1800" b="1" dirty="0"/>
              <a:t>26 MB</a:t>
            </a:r>
          </a:p>
          <a:p>
            <a:r>
              <a:rPr lang="en-US" sz="1800" b="1" dirty="0"/>
              <a:t>In total 481 MB </a:t>
            </a:r>
          </a:p>
          <a:p>
            <a:pPr lvl="1"/>
            <a:r>
              <a:rPr lang="en-US" sz="1400" b="1" dirty="0"/>
              <a:t>down from 3,17 GB! </a:t>
            </a:r>
          </a:p>
          <a:p>
            <a:pPr lvl="1"/>
            <a:r>
              <a:rPr lang="en-US" sz="1400" b="1" dirty="0"/>
              <a:t>ONLY ~15% OF THE ORIGINAL SIZE</a:t>
            </a:r>
            <a:r>
              <a:rPr lang="en-US" sz="1400" b="1" baseline="30000" dirty="0"/>
              <a:t>*</a:t>
            </a:r>
            <a:r>
              <a:rPr lang="en-US" sz="1400" b="1" dirty="0"/>
              <a:t>.</a:t>
            </a:r>
            <a:endParaRPr lang="en-US" sz="1400" dirty="0"/>
          </a:p>
          <a:p>
            <a:pPr lvl="1"/>
            <a:endParaRPr lang="en-US" sz="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B2D3FB-3321-C2E7-81B3-C686CA637C01}"/>
              </a:ext>
            </a:extLst>
          </p:cNvPr>
          <p:cNvSpPr txBox="1"/>
          <p:nvPr/>
        </p:nvSpPr>
        <p:spPr>
          <a:xfrm>
            <a:off x="3892269" y="6514088"/>
            <a:ext cx="5497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Z" sz="1200" dirty="0"/>
              <a:t>* - original size didn’t counted in passage lengths, but that </a:t>
            </a:r>
            <a:r>
              <a:rPr lang="en-GB" sz="1200" dirty="0"/>
              <a:t>is negligible in terms of size</a:t>
            </a:r>
            <a:endParaRPr lang="en-CZ" sz="1200" dirty="0"/>
          </a:p>
        </p:txBody>
      </p:sp>
    </p:spTree>
    <p:extLst>
      <p:ext uri="{BB962C8B-B14F-4D97-AF65-F5344CB8AC3E}">
        <p14:creationId xmlns:p14="http://schemas.microsoft.com/office/powerpoint/2010/main" val="88700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Inference (PLAID)</a:t>
            </a:r>
            <a:r>
              <a:rPr lang="en-US" sz="6000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Indexing</a:t>
            </a:r>
          </a:p>
          <a:p>
            <a:pPr lvl="1"/>
            <a:r>
              <a:rPr lang="en-US" dirty="0"/>
              <a:t>Storing all vectors for all documents in fp16 has unrealistic memory requirements.</a:t>
            </a:r>
          </a:p>
          <a:p>
            <a:pPr lvl="2"/>
            <a:r>
              <a:rPr lang="en-US" dirty="0"/>
              <a:t>For example, 100k documents, </a:t>
            </a: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</a:rPr>
              <a:t>124</a:t>
            </a:r>
            <a:r>
              <a:rPr lang="en-US" dirty="0"/>
              <a:t> tokens on average, fp16 index only for embeddings would take 100,000 x 124 x2 x128 ~ 3,17 GB.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9C90DF-4D9D-B89F-7C5E-380C7704E85D}"/>
              </a:ext>
            </a:extLst>
          </p:cNvPr>
          <p:cNvSpPr txBox="1"/>
          <p:nvPr/>
        </p:nvSpPr>
        <p:spPr>
          <a:xfrm>
            <a:off x="660997" y="6182326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48533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Retrieval</a:t>
            </a:r>
            <a:endParaRPr lang="en-US" sz="600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4F02D07-1549-574A-2D66-52248EABA8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9969" y="1816793"/>
            <a:ext cx="8958308" cy="3720588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919FBC8-F7F0-686C-0DC3-3EB5B6AFA446}"/>
              </a:ext>
            </a:extLst>
          </p:cNvPr>
          <p:cNvSpPr txBox="1"/>
          <p:nvPr/>
        </p:nvSpPr>
        <p:spPr>
          <a:xfrm>
            <a:off x="838200" y="5885988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82671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Retrieval</a:t>
            </a:r>
            <a:endParaRPr lang="en-US" sz="6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19FBC8-F7F0-686C-0DC3-3EB5B6AFA446}"/>
              </a:ext>
            </a:extLst>
          </p:cNvPr>
          <p:cNvSpPr txBox="1"/>
          <p:nvPr/>
        </p:nvSpPr>
        <p:spPr>
          <a:xfrm>
            <a:off x="838200" y="5885988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A25AA-E9E1-D176-6013-9D78825E2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92262" cy="4351338"/>
          </a:xfrm>
        </p:spPr>
        <p:txBody>
          <a:bodyPr/>
          <a:lstStyle/>
          <a:p>
            <a:r>
              <a:rPr lang="en-US" dirty="0"/>
              <a:t>Stage 1</a:t>
            </a:r>
          </a:p>
          <a:p>
            <a:pPr lvl="1"/>
            <a:r>
              <a:rPr lang="en-US" dirty="0"/>
              <a:t>Let C be the matrix of all centroid embeddings.</a:t>
            </a:r>
          </a:p>
          <a:p>
            <a:pPr lvl="1"/>
            <a:r>
              <a:rPr lang="en-US" dirty="0"/>
              <a:t>Let Q be the query embeddings, obtained after encoding query.</a:t>
            </a:r>
          </a:p>
          <a:p>
            <a:pPr lvl="1"/>
            <a:r>
              <a:rPr lang="en-US" dirty="0"/>
              <a:t>Compute similarities between each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the passages “close” to the </a:t>
            </a:r>
            <a:r>
              <a:rPr lang="en-US" b="1" dirty="0"/>
              <a:t>top-</a:t>
            </a:r>
            <a:r>
              <a:rPr lang="en-US" b="1" dirty="0" err="1"/>
              <a:t>nprobe</a:t>
            </a:r>
            <a:r>
              <a:rPr lang="en-US" dirty="0"/>
              <a:t> centroids per query token are the </a:t>
            </a:r>
            <a:r>
              <a:rPr lang="en-US" b="1" dirty="0"/>
              <a:t>initial candidate set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C0072C7-CD63-5095-E167-A11598099F44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652232" y="4200123"/>
            <a:ext cx="1452568" cy="395907"/>
            <a:chOff x="10112206" y="4931805"/>
            <a:chExt cx="1452568" cy="395907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E470DC7-E0DD-2836-D554-F40B60504683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10112206" y="5001984"/>
              <a:ext cx="210082" cy="263408"/>
            </a:xfrm>
            <a:custGeom>
              <a:avLst/>
              <a:gdLst>
                <a:gd name="connsiteX0" fmla="*/ 210295 w 210082"/>
                <a:gd name="connsiteY0" fmla="*/ 3698 h 263408"/>
                <a:gd name="connsiteX1" fmla="*/ 206398 w 210082"/>
                <a:gd name="connsiteY1" fmla="*/ 75 h 263408"/>
                <a:gd name="connsiteX2" fmla="*/ 200022 w 210082"/>
                <a:gd name="connsiteY2" fmla="*/ 5510 h 263408"/>
                <a:gd name="connsiteX3" fmla="*/ 183017 w 210082"/>
                <a:gd name="connsiteY3" fmla="*/ 26162 h 263408"/>
                <a:gd name="connsiteX4" fmla="*/ 132356 w 210082"/>
                <a:gd name="connsiteY4" fmla="*/ 75 h 263408"/>
                <a:gd name="connsiteX5" fmla="*/ 44851 w 210082"/>
                <a:gd name="connsiteY5" fmla="*/ 85583 h 263408"/>
                <a:gd name="connsiteX6" fmla="*/ 81695 w 210082"/>
                <a:gd name="connsiteY6" fmla="*/ 137033 h 263408"/>
                <a:gd name="connsiteX7" fmla="*/ 119602 w 210082"/>
                <a:gd name="connsiteY7" fmla="*/ 147178 h 263408"/>
                <a:gd name="connsiteX8" fmla="*/ 152195 w 210082"/>
                <a:gd name="connsiteY8" fmla="*/ 185584 h 263408"/>
                <a:gd name="connsiteX9" fmla="*/ 88426 w 210082"/>
                <a:gd name="connsiteY9" fmla="*/ 252252 h 263408"/>
                <a:gd name="connsiteX10" fmla="*/ 26429 w 210082"/>
                <a:gd name="connsiteY10" fmla="*/ 199352 h 263408"/>
                <a:gd name="connsiteX11" fmla="*/ 28554 w 210082"/>
                <a:gd name="connsiteY11" fmla="*/ 179787 h 263408"/>
                <a:gd name="connsiteX12" fmla="*/ 29263 w 210082"/>
                <a:gd name="connsiteY12" fmla="*/ 177251 h 263408"/>
                <a:gd name="connsiteX13" fmla="*/ 25011 w 210082"/>
                <a:gd name="connsiteY13" fmla="*/ 173265 h 263408"/>
                <a:gd name="connsiteX14" fmla="*/ 21469 w 210082"/>
                <a:gd name="connsiteY14" fmla="*/ 174714 h 263408"/>
                <a:gd name="connsiteX15" fmla="*/ 212 w 210082"/>
                <a:gd name="connsiteY15" fmla="*/ 259860 h 263408"/>
                <a:gd name="connsiteX16" fmla="*/ 4109 w 210082"/>
                <a:gd name="connsiteY16" fmla="*/ 263484 h 263408"/>
                <a:gd name="connsiteX17" fmla="*/ 10486 w 210082"/>
                <a:gd name="connsiteY17" fmla="*/ 258049 h 263408"/>
                <a:gd name="connsiteX18" fmla="*/ 27846 w 210082"/>
                <a:gd name="connsiteY18" fmla="*/ 237396 h 263408"/>
                <a:gd name="connsiteX19" fmla="*/ 87717 w 210082"/>
                <a:gd name="connsiteY19" fmla="*/ 263484 h 263408"/>
                <a:gd name="connsiteX20" fmla="*/ 177702 w 210082"/>
                <a:gd name="connsiteY20" fmla="*/ 170367 h 263408"/>
                <a:gd name="connsiteX21" fmla="*/ 160343 w 210082"/>
                <a:gd name="connsiteY21" fmla="*/ 127975 h 263408"/>
                <a:gd name="connsiteX22" fmla="*/ 115351 w 210082"/>
                <a:gd name="connsiteY22" fmla="*/ 109859 h 263408"/>
                <a:gd name="connsiteX23" fmla="*/ 91614 w 210082"/>
                <a:gd name="connsiteY23" fmla="*/ 103337 h 263408"/>
                <a:gd name="connsiteX24" fmla="*/ 70004 w 210082"/>
                <a:gd name="connsiteY24" fmla="*/ 70365 h 263408"/>
                <a:gd name="connsiteX25" fmla="*/ 132001 w 210082"/>
                <a:gd name="connsiteY25" fmla="*/ 10220 h 263408"/>
                <a:gd name="connsiteX26" fmla="*/ 183017 w 210082"/>
                <a:gd name="connsiteY26" fmla="*/ 66380 h 263408"/>
                <a:gd name="connsiteX27" fmla="*/ 181599 w 210082"/>
                <a:gd name="connsiteY27" fmla="*/ 86670 h 263408"/>
                <a:gd name="connsiteX28" fmla="*/ 185851 w 210082"/>
                <a:gd name="connsiteY28" fmla="*/ 90293 h 263408"/>
                <a:gd name="connsiteX29" fmla="*/ 191165 w 210082"/>
                <a:gd name="connsiteY29" fmla="*/ 83047 h 263408"/>
                <a:gd name="connsiteX30" fmla="*/ 210295 w 210082"/>
                <a:gd name="connsiteY30" fmla="*/ 3698 h 263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10082" h="263408">
                  <a:moveTo>
                    <a:pt x="210295" y="3698"/>
                  </a:moveTo>
                  <a:cubicBezTo>
                    <a:pt x="210295" y="2611"/>
                    <a:pt x="209587" y="75"/>
                    <a:pt x="206398" y="75"/>
                  </a:cubicBezTo>
                  <a:cubicBezTo>
                    <a:pt x="204627" y="75"/>
                    <a:pt x="204273" y="437"/>
                    <a:pt x="200022" y="5510"/>
                  </a:cubicBezTo>
                  <a:lnTo>
                    <a:pt x="183017" y="26162"/>
                  </a:lnTo>
                  <a:cubicBezTo>
                    <a:pt x="173805" y="9133"/>
                    <a:pt x="155383" y="75"/>
                    <a:pt x="132356" y="75"/>
                  </a:cubicBezTo>
                  <a:cubicBezTo>
                    <a:pt x="87363" y="75"/>
                    <a:pt x="44851" y="41742"/>
                    <a:pt x="44851" y="85583"/>
                  </a:cubicBezTo>
                  <a:cubicBezTo>
                    <a:pt x="44851" y="114931"/>
                    <a:pt x="63627" y="131598"/>
                    <a:pt x="81695" y="137033"/>
                  </a:cubicBezTo>
                  <a:lnTo>
                    <a:pt x="119602" y="147178"/>
                  </a:lnTo>
                  <a:cubicBezTo>
                    <a:pt x="132710" y="150439"/>
                    <a:pt x="152195" y="155874"/>
                    <a:pt x="152195" y="185584"/>
                  </a:cubicBezTo>
                  <a:cubicBezTo>
                    <a:pt x="152195" y="218193"/>
                    <a:pt x="123145" y="252252"/>
                    <a:pt x="88426" y="252252"/>
                  </a:cubicBezTo>
                  <a:cubicBezTo>
                    <a:pt x="65753" y="252252"/>
                    <a:pt x="26429" y="244280"/>
                    <a:pt x="26429" y="199352"/>
                  </a:cubicBezTo>
                  <a:cubicBezTo>
                    <a:pt x="26429" y="190657"/>
                    <a:pt x="28200" y="181961"/>
                    <a:pt x="28554" y="179787"/>
                  </a:cubicBezTo>
                  <a:cubicBezTo>
                    <a:pt x="28908" y="178338"/>
                    <a:pt x="29263" y="177975"/>
                    <a:pt x="29263" y="177251"/>
                  </a:cubicBezTo>
                  <a:cubicBezTo>
                    <a:pt x="29263" y="173627"/>
                    <a:pt x="26783" y="173265"/>
                    <a:pt x="25011" y="173265"/>
                  </a:cubicBezTo>
                  <a:cubicBezTo>
                    <a:pt x="23240" y="173265"/>
                    <a:pt x="22532" y="173627"/>
                    <a:pt x="21469" y="174714"/>
                  </a:cubicBezTo>
                  <a:cubicBezTo>
                    <a:pt x="20052" y="176164"/>
                    <a:pt x="212" y="258773"/>
                    <a:pt x="212" y="259860"/>
                  </a:cubicBezTo>
                  <a:cubicBezTo>
                    <a:pt x="212" y="262034"/>
                    <a:pt x="1984" y="263484"/>
                    <a:pt x="4109" y="263484"/>
                  </a:cubicBezTo>
                  <a:cubicBezTo>
                    <a:pt x="5881" y="263484"/>
                    <a:pt x="6235" y="263121"/>
                    <a:pt x="10486" y="258049"/>
                  </a:cubicBezTo>
                  <a:lnTo>
                    <a:pt x="27846" y="237396"/>
                  </a:lnTo>
                  <a:cubicBezTo>
                    <a:pt x="43079" y="258411"/>
                    <a:pt x="67170" y="263484"/>
                    <a:pt x="87717" y="263484"/>
                  </a:cubicBezTo>
                  <a:cubicBezTo>
                    <a:pt x="135898" y="263484"/>
                    <a:pt x="177702" y="215295"/>
                    <a:pt x="177702" y="170367"/>
                  </a:cubicBezTo>
                  <a:cubicBezTo>
                    <a:pt x="177702" y="145366"/>
                    <a:pt x="165657" y="133047"/>
                    <a:pt x="160343" y="127975"/>
                  </a:cubicBezTo>
                  <a:cubicBezTo>
                    <a:pt x="152195" y="119641"/>
                    <a:pt x="146881" y="118192"/>
                    <a:pt x="115351" y="109859"/>
                  </a:cubicBezTo>
                  <a:cubicBezTo>
                    <a:pt x="107557" y="107685"/>
                    <a:pt x="94803" y="104061"/>
                    <a:pt x="91614" y="103337"/>
                  </a:cubicBezTo>
                  <a:cubicBezTo>
                    <a:pt x="82049" y="100076"/>
                    <a:pt x="70004" y="89569"/>
                    <a:pt x="70004" y="70365"/>
                  </a:cubicBezTo>
                  <a:cubicBezTo>
                    <a:pt x="70004" y="41017"/>
                    <a:pt x="98346" y="10220"/>
                    <a:pt x="132001" y="10220"/>
                  </a:cubicBezTo>
                  <a:cubicBezTo>
                    <a:pt x="161406" y="10220"/>
                    <a:pt x="183017" y="25800"/>
                    <a:pt x="183017" y="66380"/>
                  </a:cubicBezTo>
                  <a:cubicBezTo>
                    <a:pt x="183017" y="77974"/>
                    <a:pt x="181599" y="84496"/>
                    <a:pt x="181599" y="86670"/>
                  </a:cubicBezTo>
                  <a:cubicBezTo>
                    <a:pt x="181599" y="87032"/>
                    <a:pt x="181599" y="90293"/>
                    <a:pt x="185851" y="90293"/>
                  </a:cubicBezTo>
                  <a:cubicBezTo>
                    <a:pt x="189393" y="90293"/>
                    <a:pt x="189748" y="89206"/>
                    <a:pt x="191165" y="83047"/>
                  </a:cubicBezTo>
                  <a:lnTo>
                    <a:pt x="210295" y="3698"/>
                  </a:ln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97E5BC6-9017-BA43-EFBF-021808790005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10449686" y="5124449"/>
              <a:ext cx="235590" cy="84783"/>
            </a:xfrm>
            <a:custGeom>
              <a:avLst/>
              <a:gdLst>
                <a:gd name="connsiteX0" fmla="*/ 223767 w 235590"/>
                <a:gd name="connsiteY0" fmla="*/ 14568 h 84783"/>
                <a:gd name="connsiteX1" fmla="*/ 235812 w 235590"/>
                <a:gd name="connsiteY1" fmla="*/ 7321 h 84783"/>
                <a:gd name="connsiteX2" fmla="*/ 224121 w 235590"/>
                <a:gd name="connsiteY2" fmla="*/ 75 h 84783"/>
                <a:gd name="connsiteX3" fmla="*/ 11913 w 235590"/>
                <a:gd name="connsiteY3" fmla="*/ 75 h 84783"/>
                <a:gd name="connsiteX4" fmla="*/ 222 w 235590"/>
                <a:gd name="connsiteY4" fmla="*/ 7321 h 84783"/>
                <a:gd name="connsiteX5" fmla="*/ 12267 w 235590"/>
                <a:gd name="connsiteY5" fmla="*/ 14568 h 84783"/>
                <a:gd name="connsiteX6" fmla="*/ 223767 w 235590"/>
                <a:gd name="connsiteY6" fmla="*/ 14568 h 84783"/>
                <a:gd name="connsiteX7" fmla="*/ 224121 w 235590"/>
                <a:gd name="connsiteY7" fmla="*/ 84858 h 84783"/>
                <a:gd name="connsiteX8" fmla="*/ 235812 w 235590"/>
                <a:gd name="connsiteY8" fmla="*/ 77612 h 84783"/>
                <a:gd name="connsiteX9" fmla="*/ 223767 w 235590"/>
                <a:gd name="connsiteY9" fmla="*/ 70365 h 84783"/>
                <a:gd name="connsiteX10" fmla="*/ 12267 w 235590"/>
                <a:gd name="connsiteY10" fmla="*/ 70365 h 84783"/>
                <a:gd name="connsiteX11" fmla="*/ 222 w 235590"/>
                <a:gd name="connsiteY11" fmla="*/ 77612 h 84783"/>
                <a:gd name="connsiteX12" fmla="*/ 11913 w 235590"/>
                <a:gd name="connsiteY12" fmla="*/ 84858 h 84783"/>
                <a:gd name="connsiteX13" fmla="*/ 224121 w 235590"/>
                <a:gd name="connsiteY13" fmla="*/ 84858 h 84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5590" h="84783">
                  <a:moveTo>
                    <a:pt x="223767" y="14568"/>
                  </a:moveTo>
                  <a:cubicBezTo>
                    <a:pt x="229081" y="14568"/>
                    <a:pt x="235812" y="14568"/>
                    <a:pt x="235812" y="7321"/>
                  </a:cubicBezTo>
                  <a:cubicBezTo>
                    <a:pt x="235812" y="75"/>
                    <a:pt x="229081" y="75"/>
                    <a:pt x="224121" y="75"/>
                  </a:cubicBezTo>
                  <a:lnTo>
                    <a:pt x="11913" y="75"/>
                  </a:lnTo>
                  <a:cubicBezTo>
                    <a:pt x="6953" y="75"/>
                    <a:pt x="222" y="75"/>
                    <a:pt x="222" y="7321"/>
                  </a:cubicBezTo>
                  <a:cubicBezTo>
                    <a:pt x="222" y="14568"/>
                    <a:pt x="6953" y="14568"/>
                    <a:pt x="12267" y="14568"/>
                  </a:cubicBezTo>
                  <a:lnTo>
                    <a:pt x="223767" y="14568"/>
                  </a:lnTo>
                  <a:close/>
                  <a:moveTo>
                    <a:pt x="224121" y="84858"/>
                  </a:moveTo>
                  <a:cubicBezTo>
                    <a:pt x="229081" y="84858"/>
                    <a:pt x="235812" y="84858"/>
                    <a:pt x="235812" y="77612"/>
                  </a:cubicBezTo>
                  <a:cubicBezTo>
                    <a:pt x="235812" y="70365"/>
                    <a:pt x="229081" y="70365"/>
                    <a:pt x="223767" y="70365"/>
                  </a:cubicBezTo>
                  <a:lnTo>
                    <a:pt x="12267" y="70365"/>
                  </a:lnTo>
                  <a:cubicBezTo>
                    <a:pt x="6953" y="70365"/>
                    <a:pt x="222" y="70365"/>
                    <a:pt x="222" y="77612"/>
                  </a:cubicBezTo>
                  <a:cubicBezTo>
                    <a:pt x="222" y="84858"/>
                    <a:pt x="6953" y="84858"/>
                    <a:pt x="11913" y="84858"/>
                  </a:cubicBezTo>
                  <a:lnTo>
                    <a:pt x="224121" y="84858"/>
                  </a:ln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775BD07-B4AE-004B-FAA1-FD1606998BAE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10821512" y="5001984"/>
              <a:ext cx="251532" cy="263408"/>
            </a:xfrm>
            <a:custGeom>
              <a:avLst/>
              <a:gdLst>
                <a:gd name="connsiteX0" fmla="*/ 251765 w 251532"/>
                <a:gd name="connsiteY0" fmla="*/ 3698 h 263408"/>
                <a:gd name="connsiteX1" fmla="*/ 247868 w 251532"/>
                <a:gd name="connsiteY1" fmla="*/ 75 h 263408"/>
                <a:gd name="connsiteX2" fmla="*/ 242554 w 251532"/>
                <a:gd name="connsiteY2" fmla="*/ 4423 h 263408"/>
                <a:gd name="connsiteX3" fmla="*/ 217755 w 251532"/>
                <a:gd name="connsiteY3" fmla="*/ 32321 h 263408"/>
                <a:gd name="connsiteX4" fmla="*/ 158946 w 251532"/>
                <a:gd name="connsiteY4" fmla="*/ 75 h 263408"/>
                <a:gd name="connsiteX5" fmla="*/ 232 w 251532"/>
                <a:gd name="connsiteY5" fmla="*/ 164207 h 263408"/>
                <a:gd name="connsiteX6" fmla="*/ 96240 w 251532"/>
                <a:gd name="connsiteY6" fmla="*/ 263484 h 263408"/>
                <a:gd name="connsiteX7" fmla="*/ 172763 w 251532"/>
                <a:gd name="connsiteY7" fmla="*/ 232324 h 263408"/>
                <a:gd name="connsiteX8" fmla="*/ 211732 w 251532"/>
                <a:gd name="connsiteY8" fmla="*/ 168555 h 263408"/>
                <a:gd name="connsiteX9" fmla="*/ 207481 w 251532"/>
                <a:gd name="connsiteY9" fmla="*/ 164932 h 263408"/>
                <a:gd name="connsiteX10" fmla="*/ 202876 w 251532"/>
                <a:gd name="connsiteY10" fmla="*/ 168555 h 263408"/>
                <a:gd name="connsiteX11" fmla="*/ 167094 w 251532"/>
                <a:gd name="connsiteY11" fmla="*/ 225802 h 263408"/>
                <a:gd name="connsiteX12" fmla="*/ 101908 w 251532"/>
                <a:gd name="connsiteY12" fmla="*/ 252252 h 263408"/>
                <a:gd name="connsiteX13" fmla="*/ 32471 w 251532"/>
                <a:gd name="connsiteY13" fmla="*/ 176888 h 263408"/>
                <a:gd name="connsiteX14" fmla="*/ 75338 w 251532"/>
                <a:gd name="connsiteY14" fmla="*/ 55148 h 263408"/>
                <a:gd name="connsiteX15" fmla="*/ 161780 w 251532"/>
                <a:gd name="connsiteY15" fmla="*/ 11307 h 263408"/>
                <a:gd name="connsiteX16" fmla="*/ 218818 w 251532"/>
                <a:gd name="connsiteY16" fmla="*/ 81235 h 263408"/>
                <a:gd name="connsiteX17" fmla="*/ 217755 w 251532"/>
                <a:gd name="connsiteY17" fmla="*/ 99714 h 263408"/>
                <a:gd name="connsiteX18" fmla="*/ 223069 w 251532"/>
                <a:gd name="connsiteY18" fmla="*/ 103337 h 263408"/>
                <a:gd name="connsiteX19" fmla="*/ 229446 w 251532"/>
                <a:gd name="connsiteY19" fmla="*/ 96090 h 263408"/>
                <a:gd name="connsiteX20" fmla="*/ 251765 w 251532"/>
                <a:gd name="connsiteY20" fmla="*/ 3698 h 263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51532" h="263408">
                  <a:moveTo>
                    <a:pt x="251765" y="3698"/>
                  </a:moveTo>
                  <a:cubicBezTo>
                    <a:pt x="251765" y="2611"/>
                    <a:pt x="251057" y="75"/>
                    <a:pt x="247868" y="75"/>
                  </a:cubicBezTo>
                  <a:cubicBezTo>
                    <a:pt x="246805" y="75"/>
                    <a:pt x="246451" y="437"/>
                    <a:pt x="242554" y="4423"/>
                  </a:cubicBezTo>
                  <a:lnTo>
                    <a:pt x="217755" y="32321"/>
                  </a:lnTo>
                  <a:cubicBezTo>
                    <a:pt x="214567" y="27249"/>
                    <a:pt x="198270" y="75"/>
                    <a:pt x="158946" y="75"/>
                  </a:cubicBezTo>
                  <a:cubicBezTo>
                    <a:pt x="79943" y="75"/>
                    <a:pt x="232" y="80148"/>
                    <a:pt x="232" y="164207"/>
                  </a:cubicBezTo>
                  <a:cubicBezTo>
                    <a:pt x="232" y="223990"/>
                    <a:pt x="42036" y="263484"/>
                    <a:pt x="96240" y="263484"/>
                  </a:cubicBezTo>
                  <a:cubicBezTo>
                    <a:pt x="127062" y="263484"/>
                    <a:pt x="153986" y="248991"/>
                    <a:pt x="172763" y="232324"/>
                  </a:cubicBezTo>
                  <a:cubicBezTo>
                    <a:pt x="205710" y="202613"/>
                    <a:pt x="211732" y="169642"/>
                    <a:pt x="211732" y="168555"/>
                  </a:cubicBezTo>
                  <a:cubicBezTo>
                    <a:pt x="211732" y="164932"/>
                    <a:pt x="208190" y="164932"/>
                    <a:pt x="207481" y="164932"/>
                  </a:cubicBezTo>
                  <a:cubicBezTo>
                    <a:pt x="205356" y="164932"/>
                    <a:pt x="203584" y="165656"/>
                    <a:pt x="202876" y="168555"/>
                  </a:cubicBezTo>
                  <a:cubicBezTo>
                    <a:pt x="199687" y="179062"/>
                    <a:pt x="191539" y="204787"/>
                    <a:pt x="167094" y="225802"/>
                  </a:cubicBezTo>
                  <a:cubicBezTo>
                    <a:pt x="142650" y="246092"/>
                    <a:pt x="120330" y="252252"/>
                    <a:pt x="101908" y="252252"/>
                  </a:cubicBezTo>
                  <a:cubicBezTo>
                    <a:pt x="70024" y="252252"/>
                    <a:pt x="32471" y="233411"/>
                    <a:pt x="32471" y="176888"/>
                  </a:cubicBezTo>
                  <a:cubicBezTo>
                    <a:pt x="32471" y="156236"/>
                    <a:pt x="39911" y="97540"/>
                    <a:pt x="75338" y="55148"/>
                  </a:cubicBezTo>
                  <a:cubicBezTo>
                    <a:pt x="96949" y="29423"/>
                    <a:pt x="130250" y="11307"/>
                    <a:pt x="161780" y="11307"/>
                  </a:cubicBezTo>
                  <a:cubicBezTo>
                    <a:pt x="197916" y="11307"/>
                    <a:pt x="218818" y="39206"/>
                    <a:pt x="218818" y="81235"/>
                  </a:cubicBezTo>
                  <a:cubicBezTo>
                    <a:pt x="218818" y="95728"/>
                    <a:pt x="217755" y="96090"/>
                    <a:pt x="217755" y="99714"/>
                  </a:cubicBezTo>
                  <a:cubicBezTo>
                    <a:pt x="217755" y="103337"/>
                    <a:pt x="221652" y="103337"/>
                    <a:pt x="223069" y="103337"/>
                  </a:cubicBezTo>
                  <a:cubicBezTo>
                    <a:pt x="227675" y="103337"/>
                    <a:pt x="227675" y="102612"/>
                    <a:pt x="229446" y="96090"/>
                  </a:cubicBezTo>
                  <a:lnTo>
                    <a:pt x="251765" y="3698"/>
                  </a:ln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0C8FD9B-5EEF-6586-CCAB-33CE34BCEF4B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1099703" y="5001984"/>
              <a:ext cx="244801" cy="325728"/>
            </a:xfrm>
            <a:custGeom>
              <a:avLst/>
              <a:gdLst>
                <a:gd name="connsiteX0" fmla="*/ 138052 w 244801"/>
                <a:gd name="connsiteY0" fmla="*/ 253339 h 325728"/>
                <a:gd name="connsiteX1" fmla="*/ 245042 w 244801"/>
                <a:gd name="connsiteY1" fmla="*/ 97540 h 325728"/>
                <a:gd name="connsiteX2" fmla="*/ 154703 w 244801"/>
                <a:gd name="connsiteY2" fmla="*/ 75 h 325728"/>
                <a:gd name="connsiteX3" fmla="*/ 240 w 244801"/>
                <a:gd name="connsiteY3" fmla="*/ 166743 h 325728"/>
                <a:gd name="connsiteX4" fmla="*/ 90934 w 244801"/>
                <a:gd name="connsiteY4" fmla="*/ 263484 h 325728"/>
                <a:gd name="connsiteX5" fmla="*/ 125652 w 244801"/>
                <a:gd name="connsiteY5" fmla="*/ 258049 h 325728"/>
                <a:gd name="connsiteX6" fmla="*/ 124235 w 244801"/>
                <a:gd name="connsiteY6" fmla="*/ 285948 h 325728"/>
                <a:gd name="connsiteX7" fmla="*/ 153640 w 244801"/>
                <a:gd name="connsiteY7" fmla="*/ 325803 h 325728"/>
                <a:gd name="connsiteX8" fmla="*/ 212803 w 244801"/>
                <a:gd name="connsiteY8" fmla="*/ 255513 h 325728"/>
                <a:gd name="connsiteX9" fmla="*/ 208906 w 244801"/>
                <a:gd name="connsiteY9" fmla="*/ 251889 h 325728"/>
                <a:gd name="connsiteX10" fmla="*/ 204655 w 244801"/>
                <a:gd name="connsiteY10" fmla="*/ 255875 h 325728"/>
                <a:gd name="connsiteX11" fmla="*/ 163205 w 244801"/>
                <a:gd name="connsiteY11" fmla="*/ 290658 h 325728"/>
                <a:gd name="connsiteX12" fmla="*/ 138052 w 244801"/>
                <a:gd name="connsiteY12" fmla="*/ 253339 h 325728"/>
                <a:gd name="connsiteX13" fmla="*/ 71095 w 244801"/>
                <a:gd name="connsiteY13" fmla="*/ 250440 h 325728"/>
                <a:gd name="connsiteX14" fmla="*/ 31416 w 244801"/>
                <a:gd name="connsiteY14" fmla="*/ 178338 h 325728"/>
                <a:gd name="connsiteX15" fmla="*/ 67552 w 244801"/>
                <a:gd name="connsiteY15" fmla="*/ 62757 h 325728"/>
                <a:gd name="connsiteX16" fmla="*/ 152577 w 244801"/>
                <a:gd name="connsiteY16" fmla="*/ 9133 h 325728"/>
                <a:gd name="connsiteX17" fmla="*/ 213866 w 244801"/>
                <a:gd name="connsiteY17" fmla="*/ 85945 h 325728"/>
                <a:gd name="connsiteX18" fmla="*/ 136280 w 244801"/>
                <a:gd name="connsiteY18" fmla="*/ 241020 h 325728"/>
                <a:gd name="connsiteX19" fmla="*/ 105105 w 244801"/>
                <a:gd name="connsiteY19" fmla="*/ 201889 h 325728"/>
                <a:gd name="connsiteX20" fmla="*/ 68969 w 244801"/>
                <a:gd name="connsiteY20" fmla="*/ 238846 h 325728"/>
                <a:gd name="connsiteX21" fmla="*/ 71095 w 244801"/>
                <a:gd name="connsiteY21" fmla="*/ 250440 h 325728"/>
                <a:gd name="connsiteX22" fmla="*/ 93059 w 244801"/>
                <a:gd name="connsiteY22" fmla="*/ 254426 h 325728"/>
                <a:gd name="connsiteX23" fmla="*/ 76763 w 244801"/>
                <a:gd name="connsiteY23" fmla="*/ 238846 h 325728"/>
                <a:gd name="connsiteX24" fmla="*/ 105105 w 244801"/>
                <a:gd name="connsiteY24" fmla="*/ 209860 h 325728"/>
                <a:gd name="connsiteX25" fmla="*/ 126715 w 244801"/>
                <a:gd name="connsiteY25" fmla="*/ 240657 h 325728"/>
                <a:gd name="connsiteX26" fmla="*/ 122818 w 244801"/>
                <a:gd name="connsiteY26" fmla="*/ 247904 h 325728"/>
                <a:gd name="connsiteX27" fmla="*/ 93059 w 244801"/>
                <a:gd name="connsiteY27" fmla="*/ 254426 h 325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44801" h="325728">
                  <a:moveTo>
                    <a:pt x="138052" y="253339"/>
                  </a:moveTo>
                  <a:cubicBezTo>
                    <a:pt x="192964" y="231961"/>
                    <a:pt x="245042" y="167468"/>
                    <a:pt x="245042" y="97540"/>
                  </a:cubicBezTo>
                  <a:cubicBezTo>
                    <a:pt x="245042" y="39206"/>
                    <a:pt x="207489" y="75"/>
                    <a:pt x="154703" y="75"/>
                  </a:cubicBezTo>
                  <a:cubicBezTo>
                    <a:pt x="78180" y="75"/>
                    <a:pt x="240" y="82322"/>
                    <a:pt x="240" y="166743"/>
                  </a:cubicBezTo>
                  <a:cubicBezTo>
                    <a:pt x="240" y="226889"/>
                    <a:pt x="39919" y="263484"/>
                    <a:pt x="90934" y="263484"/>
                  </a:cubicBezTo>
                  <a:cubicBezTo>
                    <a:pt x="99791" y="263484"/>
                    <a:pt x="111836" y="262034"/>
                    <a:pt x="125652" y="258049"/>
                  </a:cubicBezTo>
                  <a:cubicBezTo>
                    <a:pt x="124235" y="280513"/>
                    <a:pt x="124235" y="281237"/>
                    <a:pt x="124235" y="285948"/>
                  </a:cubicBezTo>
                  <a:cubicBezTo>
                    <a:pt x="124235" y="297542"/>
                    <a:pt x="124235" y="325803"/>
                    <a:pt x="153640" y="325803"/>
                  </a:cubicBezTo>
                  <a:cubicBezTo>
                    <a:pt x="195798" y="325803"/>
                    <a:pt x="212803" y="259498"/>
                    <a:pt x="212803" y="255513"/>
                  </a:cubicBezTo>
                  <a:cubicBezTo>
                    <a:pt x="212803" y="252976"/>
                    <a:pt x="210323" y="251889"/>
                    <a:pt x="208906" y="251889"/>
                  </a:cubicBezTo>
                  <a:cubicBezTo>
                    <a:pt x="206072" y="251889"/>
                    <a:pt x="205363" y="253701"/>
                    <a:pt x="204655" y="255875"/>
                  </a:cubicBezTo>
                  <a:cubicBezTo>
                    <a:pt x="196152" y="281600"/>
                    <a:pt x="175605" y="290658"/>
                    <a:pt x="163205" y="290658"/>
                  </a:cubicBezTo>
                  <a:cubicBezTo>
                    <a:pt x="146909" y="290658"/>
                    <a:pt x="141595" y="280875"/>
                    <a:pt x="138052" y="253339"/>
                  </a:cubicBezTo>
                  <a:close/>
                  <a:moveTo>
                    <a:pt x="71095" y="250440"/>
                  </a:moveTo>
                  <a:cubicBezTo>
                    <a:pt x="43461" y="239208"/>
                    <a:pt x="31416" y="210947"/>
                    <a:pt x="31416" y="178338"/>
                  </a:cubicBezTo>
                  <a:cubicBezTo>
                    <a:pt x="31416" y="153337"/>
                    <a:pt x="40627" y="101888"/>
                    <a:pt x="67552" y="62757"/>
                  </a:cubicBezTo>
                  <a:cubicBezTo>
                    <a:pt x="93414" y="25800"/>
                    <a:pt x="126715" y="9133"/>
                    <a:pt x="152577" y="9133"/>
                  </a:cubicBezTo>
                  <a:cubicBezTo>
                    <a:pt x="188004" y="9133"/>
                    <a:pt x="213866" y="37394"/>
                    <a:pt x="213866" y="85945"/>
                  </a:cubicBezTo>
                  <a:cubicBezTo>
                    <a:pt x="213866" y="122178"/>
                    <a:pt x="195798" y="206961"/>
                    <a:pt x="136280" y="241020"/>
                  </a:cubicBezTo>
                  <a:cubicBezTo>
                    <a:pt x="134509" y="228338"/>
                    <a:pt x="130966" y="201889"/>
                    <a:pt x="105105" y="201889"/>
                  </a:cubicBezTo>
                  <a:cubicBezTo>
                    <a:pt x="86328" y="201889"/>
                    <a:pt x="68969" y="220005"/>
                    <a:pt x="68969" y="238846"/>
                  </a:cubicBezTo>
                  <a:cubicBezTo>
                    <a:pt x="68969" y="246092"/>
                    <a:pt x="71095" y="250078"/>
                    <a:pt x="71095" y="250440"/>
                  </a:cubicBezTo>
                  <a:close/>
                  <a:moveTo>
                    <a:pt x="93059" y="254426"/>
                  </a:moveTo>
                  <a:cubicBezTo>
                    <a:pt x="88100" y="254426"/>
                    <a:pt x="76763" y="254426"/>
                    <a:pt x="76763" y="238846"/>
                  </a:cubicBezTo>
                  <a:cubicBezTo>
                    <a:pt x="76763" y="224353"/>
                    <a:pt x="90225" y="209860"/>
                    <a:pt x="105105" y="209860"/>
                  </a:cubicBezTo>
                  <a:cubicBezTo>
                    <a:pt x="119984" y="209860"/>
                    <a:pt x="126715" y="218556"/>
                    <a:pt x="126715" y="240657"/>
                  </a:cubicBezTo>
                  <a:cubicBezTo>
                    <a:pt x="126715" y="246092"/>
                    <a:pt x="126361" y="246454"/>
                    <a:pt x="122818" y="247904"/>
                  </a:cubicBezTo>
                  <a:cubicBezTo>
                    <a:pt x="113607" y="251889"/>
                    <a:pt x="102979" y="254426"/>
                    <a:pt x="93059" y="254426"/>
                  </a:cubicBez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2AF8B5F-C9F2-9FCD-46E2-6EDA446C3343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11381510" y="4931805"/>
              <a:ext cx="183264" cy="176016"/>
            </a:xfrm>
            <a:custGeom>
              <a:avLst/>
              <a:gdLst>
                <a:gd name="connsiteX0" fmla="*/ 97956 w 183264"/>
                <a:gd name="connsiteY0" fmla="*/ 12498 h 176016"/>
                <a:gd name="connsiteX1" fmla="*/ 173593 w 183264"/>
                <a:gd name="connsiteY1" fmla="*/ 12498 h 176016"/>
                <a:gd name="connsiteX2" fmla="*/ 183513 w 183264"/>
                <a:gd name="connsiteY2" fmla="*/ 6411 h 176016"/>
                <a:gd name="connsiteX3" fmla="*/ 173593 w 183264"/>
                <a:gd name="connsiteY3" fmla="*/ 71 h 176016"/>
                <a:gd name="connsiteX4" fmla="*/ 10168 w 183264"/>
                <a:gd name="connsiteY4" fmla="*/ 71 h 176016"/>
                <a:gd name="connsiteX5" fmla="*/ 248 w 183264"/>
                <a:gd name="connsiteY5" fmla="*/ 6158 h 176016"/>
                <a:gd name="connsiteX6" fmla="*/ 10168 w 183264"/>
                <a:gd name="connsiteY6" fmla="*/ 12498 h 176016"/>
                <a:gd name="connsiteX7" fmla="*/ 85805 w 183264"/>
                <a:gd name="connsiteY7" fmla="*/ 12498 h 176016"/>
                <a:gd name="connsiteX8" fmla="*/ 85805 w 183264"/>
                <a:gd name="connsiteY8" fmla="*/ 166196 h 176016"/>
                <a:gd name="connsiteX9" fmla="*/ 92004 w 183264"/>
                <a:gd name="connsiteY9" fmla="*/ 176087 h 176016"/>
                <a:gd name="connsiteX10" fmla="*/ 97956 w 183264"/>
                <a:gd name="connsiteY10" fmla="*/ 166196 h 176016"/>
                <a:gd name="connsiteX11" fmla="*/ 97956 w 183264"/>
                <a:gd name="connsiteY11" fmla="*/ 12498 h 17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3264" h="176016">
                  <a:moveTo>
                    <a:pt x="97956" y="12498"/>
                  </a:moveTo>
                  <a:lnTo>
                    <a:pt x="173593" y="12498"/>
                  </a:lnTo>
                  <a:cubicBezTo>
                    <a:pt x="177561" y="12498"/>
                    <a:pt x="183513" y="12498"/>
                    <a:pt x="183513" y="6411"/>
                  </a:cubicBezTo>
                  <a:cubicBezTo>
                    <a:pt x="183513" y="71"/>
                    <a:pt x="177809" y="71"/>
                    <a:pt x="173593" y="71"/>
                  </a:cubicBezTo>
                  <a:lnTo>
                    <a:pt x="10168" y="71"/>
                  </a:lnTo>
                  <a:cubicBezTo>
                    <a:pt x="6448" y="71"/>
                    <a:pt x="248" y="71"/>
                    <a:pt x="248" y="6158"/>
                  </a:cubicBezTo>
                  <a:cubicBezTo>
                    <a:pt x="248" y="12498"/>
                    <a:pt x="5952" y="12498"/>
                    <a:pt x="10168" y="12498"/>
                  </a:cubicBezTo>
                  <a:lnTo>
                    <a:pt x="85805" y="12498"/>
                  </a:lnTo>
                  <a:lnTo>
                    <a:pt x="85805" y="166196"/>
                  </a:lnTo>
                  <a:cubicBezTo>
                    <a:pt x="85805" y="170254"/>
                    <a:pt x="85805" y="176087"/>
                    <a:pt x="92004" y="176087"/>
                  </a:cubicBezTo>
                  <a:cubicBezTo>
                    <a:pt x="97956" y="176087"/>
                    <a:pt x="97956" y="170000"/>
                    <a:pt x="97956" y="166196"/>
                  </a:cubicBezTo>
                  <a:lnTo>
                    <a:pt x="97956" y="12498"/>
                  </a:ln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16" name="Content Placeholder 7">
            <a:extLst>
              <a:ext uri="{FF2B5EF4-FFF2-40B4-BE49-F238E27FC236}">
                <a16:creationId xmlns:a16="http://schemas.microsoft.com/office/drawing/2014/main" id="{553B7984-6E21-605E-CDA3-2EBE1D312CA6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r="74347"/>
          <a:stretch/>
        </p:blipFill>
        <p:spPr>
          <a:xfrm>
            <a:off x="9552271" y="1724607"/>
            <a:ext cx="2298044" cy="372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811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Retrieval</a:t>
            </a:r>
            <a:endParaRPr lang="en-US" sz="6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19FBC8-F7F0-686C-0DC3-3EB5B6AFA446}"/>
              </a:ext>
            </a:extLst>
          </p:cNvPr>
          <p:cNvSpPr txBox="1"/>
          <p:nvPr/>
        </p:nvSpPr>
        <p:spPr>
          <a:xfrm>
            <a:off x="838200" y="5885988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A25AA-E9E1-D176-6013-9D78825E2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92262" cy="4351338"/>
          </a:xfrm>
        </p:spPr>
        <p:txBody>
          <a:bodyPr/>
          <a:lstStyle/>
          <a:p>
            <a:r>
              <a:rPr lang="en-US" dirty="0"/>
              <a:t>Stage 2: </a:t>
            </a:r>
            <a:r>
              <a:rPr lang="en-US" u="sng" dirty="0"/>
              <a:t>Representational Composition</a:t>
            </a:r>
          </a:p>
          <a:p>
            <a:pPr lvl="1"/>
            <a:r>
              <a:rPr lang="en-US" dirty="0"/>
              <a:t>Suppose </a:t>
            </a:r>
            <a:r>
              <a:rPr lang="en-US" b="1" dirty="0"/>
              <a:t>I</a:t>
            </a:r>
            <a:r>
              <a:rPr lang="en-US" dirty="0"/>
              <a:t> is the list of the centroid indices mapped to each of the tokens in the candidate set</a:t>
            </a:r>
          </a:p>
          <a:p>
            <a:pPr lvl="1"/>
            <a:r>
              <a:rPr lang="en-US" dirty="0"/>
              <a:t>Compute approximate similarity, where </a:t>
            </a:r>
            <a:r>
              <a:rPr lang="en-US" b="1" dirty="0"/>
              <a:t>each token is represented by its nearest centroid embedding</a:t>
            </a:r>
          </a:p>
        </p:txBody>
      </p:sp>
      <p:pic>
        <p:nvPicPr>
          <p:cNvPr id="3" name="Content Placeholder 7">
            <a:extLst>
              <a:ext uri="{FF2B5EF4-FFF2-40B4-BE49-F238E27FC236}">
                <a16:creationId xmlns:a16="http://schemas.microsoft.com/office/drawing/2014/main" id="{921E8AB8-2162-590F-64DA-C8B4F43E712F}"/>
              </a:ext>
            </a:extLst>
          </p:cNvPr>
          <p:cNvPicPr>
            <a:picLocks noChangeAspect="1"/>
          </p:cNvPicPr>
          <p:nvPr/>
        </p:nvPicPr>
        <p:blipFill rotWithShape="1">
          <a:blip r:embed="rId70"/>
          <a:srcRect l="25943" r="52057"/>
          <a:stretch/>
        </p:blipFill>
        <p:spPr>
          <a:xfrm>
            <a:off x="9765437" y="1871600"/>
            <a:ext cx="1970843" cy="3720588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95609B01-3372-2519-2D5D-7C1EC85107DA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3527862" y="4326981"/>
            <a:ext cx="1452568" cy="395907"/>
            <a:chOff x="10112206" y="4931805"/>
            <a:chExt cx="1452568" cy="395907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9201310-FFDA-9C33-3D70-A90A78A8630A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10112206" y="5001984"/>
              <a:ext cx="210082" cy="263408"/>
            </a:xfrm>
            <a:custGeom>
              <a:avLst/>
              <a:gdLst>
                <a:gd name="connsiteX0" fmla="*/ 210295 w 210082"/>
                <a:gd name="connsiteY0" fmla="*/ 3698 h 263408"/>
                <a:gd name="connsiteX1" fmla="*/ 206398 w 210082"/>
                <a:gd name="connsiteY1" fmla="*/ 75 h 263408"/>
                <a:gd name="connsiteX2" fmla="*/ 200022 w 210082"/>
                <a:gd name="connsiteY2" fmla="*/ 5510 h 263408"/>
                <a:gd name="connsiteX3" fmla="*/ 183017 w 210082"/>
                <a:gd name="connsiteY3" fmla="*/ 26162 h 263408"/>
                <a:gd name="connsiteX4" fmla="*/ 132356 w 210082"/>
                <a:gd name="connsiteY4" fmla="*/ 75 h 263408"/>
                <a:gd name="connsiteX5" fmla="*/ 44851 w 210082"/>
                <a:gd name="connsiteY5" fmla="*/ 85583 h 263408"/>
                <a:gd name="connsiteX6" fmla="*/ 81695 w 210082"/>
                <a:gd name="connsiteY6" fmla="*/ 137033 h 263408"/>
                <a:gd name="connsiteX7" fmla="*/ 119602 w 210082"/>
                <a:gd name="connsiteY7" fmla="*/ 147178 h 263408"/>
                <a:gd name="connsiteX8" fmla="*/ 152195 w 210082"/>
                <a:gd name="connsiteY8" fmla="*/ 185584 h 263408"/>
                <a:gd name="connsiteX9" fmla="*/ 88426 w 210082"/>
                <a:gd name="connsiteY9" fmla="*/ 252252 h 263408"/>
                <a:gd name="connsiteX10" fmla="*/ 26429 w 210082"/>
                <a:gd name="connsiteY10" fmla="*/ 199352 h 263408"/>
                <a:gd name="connsiteX11" fmla="*/ 28554 w 210082"/>
                <a:gd name="connsiteY11" fmla="*/ 179787 h 263408"/>
                <a:gd name="connsiteX12" fmla="*/ 29263 w 210082"/>
                <a:gd name="connsiteY12" fmla="*/ 177251 h 263408"/>
                <a:gd name="connsiteX13" fmla="*/ 25011 w 210082"/>
                <a:gd name="connsiteY13" fmla="*/ 173265 h 263408"/>
                <a:gd name="connsiteX14" fmla="*/ 21469 w 210082"/>
                <a:gd name="connsiteY14" fmla="*/ 174714 h 263408"/>
                <a:gd name="connsiteX15" fmla="*/ 212 w 210082"/>
                <a:gd name="connsiteY15" fmla="*/ 259860 h 263408"/>
                <a:gd name="connsiteX16" fmla="*/ 4109 w 210082"/>
                <a:gd name="connsiteY16" fmla="*/ 263484 h 263408"/>
                <a:gd name="connsiteX17" fmla="*/ 10486 w 210082"/>
                <a:gd name="connsiteY17" fmla="*/ 258049 h 263408"/>
                <a:gd name="connsiteX18" fmla="*/ 27846 w 210082"/>
                <a:gd name="connsiteY18" fmla="*/ 237396 h 263408"/>
                <a:gd name="connsiteX19" fmla="*/ 87717 w 210082"/>
                <a:gd name="connsiteY19" fmla="*/ 263484 h 263408"/>
                <a:gd name="connsiteX20" fmla="*/ 177702 w 210082"/>
                <a:gd name="connsiteY20" fmla="*/ 170367 h 263408"/>
                <a:gd name="connsiteX21" fmla="*/ 160343 w 210082"/>
                <a:gd name="connsiteY21" fmla="*/ 127975 h 263408"/>
                <a:gd name="connsiteX22" fmla="*/ 115351 w 210082"/>
                <a:gd name="connsiteY22" fmla="*/ 109859 h 263408"/>
                <a:gd name="connsiteX23" fmla="*/ 91614 w 210082"/>
                <a:gd name="connsiteY23" fmla="*/ 103337 h 263408"/>
                <a:gd name="connsiteX24" fmla="*/ 70004 w 210082"/>
                <a:gd name="connsiteY24" fmla="*/ 70365 h 263408"/>
                <a:gd name="connsiteX25" fmla="*/ 132001 w 210082"/>
                <a:gd name="connsiteY25" fmla="*/ 10220 h 263408"/>
                <a:gd name="connsiteX26" fmla="*/ 183017 w 210082"/>
                <a:gd name="connsiteY26" fmla="*/ 66380 h 263408"/>
                <a:gd name="connsiteX27" fmla="*/ 181599 w 210082"/>
                <a:gd name="connsiteY27" fmla="*/ 86670 h 263408"/>
                <a:gd name="connsiteX28" fmla="*/ 185851 w 210082"/>
                <a:gd name="connsiteY28" fmla="*/ 90293 h 263408"/>
                <a:gd name="connsiteX29" fmla="*/ 191165 w 210082"/>
                <a:gd name="connsiteY29" fmla="*/ 83047 h 263408"/>
                <a:gd name="connsiteX30" fmla="*/ 210295 w 210082"/>
                <a:gd name="connsiteY30" fmla="*/ 3698 h 263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10082" h="263408">
                  <a:moveTo>
                    <a:pt x="210295" y="3698"/>
                  </a:moveTo>
                  <a:cubicBezTo>
                    <a:pt x="210295" y="2611"/>
                    <a:pt x="209587" y="75"/>
                    <a:pt x="206398" y="75"/>
                  </a:cubicBezTo>
                  <a:cubicBezTo>
                    <a:pt x="204627" y="75"/>
                    <a:pt x="204273" y="437"/>
                    <a:pt x="200022" y="5510"/>
                  </a:cubicBezTo>
                  <a:lnTo>
                    <a:pt x="183017" y="26162"/>
                  </a:lnTo>
                  <a:cubicBezTo>
                    <a:pt x="173805" y="9133"/>
                    <a:pt x="155383" y="75"/>
                    <a:pt x="132356" y="75"/>
                  </a:cubicBezTo>
                  <a:cubicBezTo>
                    <a:pt x="87363" y="75"/>
                    <a:pt x="44851" y="41742"/>
                    <a:pt x="44851" y="85583"/>
                  </a:cubicBezTo>
                  <a:cubicBezTo>
                    <a:pt x="44851" y="114931"/>
                    <a:pt x="63627" y="131598"/>
                    <a:pt x="81695" y="137033"/>
                  </a:cubicBezTo>
                  <a:lnTo>
                    <a:pt x="119602" y="147178"/>
                  </a:lnTo>
                  <a:cubicBezTo>
                    <a:pt x="132710" y="150439"/>
                    <a:pt x="152195" y="155874"/>
                    <a:pt x="152195" y="185584"/>
                  </a:cubicBezTo>
                  <a:cubicBezTo>
                    <a:pt x="152195" y="218193"/>
                    <a:pt x="123145" y="252252"/>
                    <a:pt x="88426" y="252252"/>
                  </a:cubicBezTo>
                  <a:cubicBezTo>
                    <a:pt x="65753" y="252252"/>
                    <a:pt x="26429" y="244280"/>
                    <a:pt x="26429" y="199352"/>
                  </a:cubicBezTo>
                  <a:cubicBezTo>
                    <a:pt x="26429" y="190657"/>
                    <a:pt x="28200" y="181961"/>
                    <a:pt x="28554" y="179787"/>
                  </a:cubicBezTo>
                  <a:cubicBezTo>
                    <a:pt x="28908" y="178338"/>
                    <a:pt x="29263" y="177975"/>
                    <a:pt x="29263" y="177251"/>
                  </a:cubicBezTo>
                  <a:cubicBezTo>
                    <a:pt x="29263" y="173627"/>
                    <a:pt x="26783" y="173265"/>
                    <a:pt x="25011" y="173265"/>
                  </a:cubicBezTo>
                  <a:cubicBezTo>
                    <a:pt x="23240" y="173265"/>
                    <a:pt x="22532" y="173627"/>
                    <a:pt x="21469" y="174714"/>
                  </a:cubicBezTo>
                  <a:cubicBezTo>
                    <a:pt x="20052" y="176164"/>
                    <a:pt x="212" y="258773"/>
                    <a:pt x="212" y="259860"/>
                  </a:cubicBezTo>
                  <a:cubicBezTo>
                    <a:pt x="212" y="262034"/>
                    <a:pt x="1984" y="263484"/>
                    <a:pt x="4109" y="263484"/>
                  </a:cubicBezTo>
                  <a:cubicBezTo>
                    <a:pt x="5881" y="263484"/>
                    <a:pt x="6235" y="263121"/>
                    <a:pt x="10486" y="258049"/>
                  </a:cubicBezTo>
                  <a:lnTo>
                    <a:pt x="27846" y="237396"/>
                  </a:lnTo>
                  <a:cubicBezTo>
                    <a:pt x="43079" y="258411"/>
                    <a:pt x="67170" y="263484"/>
                    <a:pt x="87717" y="263484"/>
                  </a:cubicBezTo>
                  <a:cubicBezTo>
                    <a:pt x="135898" y="263484"/>
                    <a:pt x="177702" y="215295"/>
                    <a:pt x="177702" y="170367"/>
                  </a:cubicBezTo>
                  <a:cubicBezTo>
                    <a:pt x="177702" y="145366"/>
                    <a:pt x="165657" y="133047"/>
                    <a:pt x="160343" y="127975"/>
                  </a:cubicBezTo>
                  <a:cubicBezTo>
                    <a:pt x="152195" y="119641"/>
                    <a:pt x="146881" y="118192"/>
                    <a:pt x="115351" y="109859"/>
                  </a:cubicBezTo>
                  <a:cubicBezTo>
                    <a:pt x="107557" y="107685"/>
                    <a:pt x="94803" y="104061"/>
                    <a:pt x="91614" y="103337"/>
                  </a:cubicBezTo>
                  <a:cubicBezTo>
                    <a:pt x="82049" y="100076"/>
                    <a:pt x="70004" y="89569"/>
                    <a:pt x="70004" y="70365"/>
                  </a:cubicBezTo>
                  <a:cubicBezTo>
                    <a:pt x="70004" y="41017"/>
                    <a:pt x="98346" y="10220"/>
                    <a:pt x="132001" y="10220"/>
                  </a:cubicBezTo>
                  <a:cubicBezTo>
                    <a:pt x="161406" y="10220"/>
                    <a:pt x="183017" y="25800"/>
                    <a:pt x="183017" y="66380"/>
                  </a:cubicBezTo>
                  <a:cubicBezTo>
                    <a:pt x="183017" y="77974"/>
                    <a:pt x="181599" y="84496"/>
                    <a:pt x="181599" y="86670"/>
                  </a:cubicBezTo>
                  <a:cubicBezTo>
                    <a:pt x="181599" y="87032"/>
                    <a:pt x="181599" y="90293"/>
                    <a:pt x="185851" y="90293"/>
                  </a:cubicBezTo>
                  <a:cubicBezTo>
                    <a:pt x="189393" y="90293"/>
                    <a:pt x="189748" y="89206"/>
                    <a:pt x="191165" y="83047"/>
                  </a:cubicBezTo>
                  <a:lnTo>
                    <a:pt x="210295" y="3698"/>
                  </a:ln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0973A07-EB76-438F-231E-98B88A6AD75B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10449686" y="5124449"/>
              <a:ext cx="235590" cy="84783"/>
            </a:xfrm>
            <a:custGeom>
              <a:avLst/>
              <a:gdLst>
                <a:gd name="connsiteX0" fmla="*/ 223767 w 235590"/>
                <a:gd name="connsiteY0" fmla="*/ 14568 h 84783"/>
                <a:gd name="connsiteX1" fmla="*/ 235812 w 235590"/>
                <a:gd name="connsiteY1" fmla="*/ 7321 h 84783"/>
                <a:gd name="connsiteX2" fmla="*/ 224121 w 235590"/>
                <a:gd name="connsiteY2" fmla="*/ 75 h 84783"/>
                <a:gd name="connsiteX3" fmla="*/ 11913 w 235590"/>
                <a:gd name="connsiteY3" fmla="*/ 75 h 84783"/>
                <a:gd name="connsiteX4" fmla="*/ 222 w 235590"/>
                <a:gd name="connsiteY4" fmla="*/ 7321 h 84783"/>
                <a:gd name="connsiteX5" fmla="*/ 12267 w 235590"/>
                <a:gd name="connsiteY5" fmla="*/ 14568 h 84783"/>
                <a:gd name="connsiteX6" fmla="*/ 223767 w 235590"/>
                <a:gd name="connsiteY6" fmla="*/ 14568 h 84783"/>
                <a:gd name="connsiteX7" fmla="*/ 224121 w 235590"/>
                <a:gd name="connsiteY7" fmla="*/ 84858 h 84783"/>
                <a:gd name="connsiteX8" fmla="*/ 235812 w 235590"/>
                <a:gd name="connsiteY8" fmla="*/ 77612 h 84783"/>
                <a:gd name="connsiteX9" fmla="*/ 223767 w 235590"/>
                <a:gd name="connsiteY9" fmla="*/ 70365 h 84783"/>
                <a:gd name="connsiteX10" fmla="*/ 12267 w 235590"/>
                <a:gd name="connsiteY10" fmla="*/ 70365 h 84783"/>
                <a:gd name="connsiteX11" fmla="*/ 222 w 235590"/>
                <a:gd name="connsiteY11" fmla="*/ 77612 h 84783"/>
                <a:gd name="connsiteX12" fmla="*/ 11913 w 235590"/>
                <a:gd name="connsiteY12" fmla="*/ 84858 h 84783"/>
                <a:gd name="connsiteX13" fmla="*/ 224121 w 235590"/>
                <a:gd name="connsiteY13" fmla="*/ 84858 h 84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5590" h="84783">
                  <a:moveTo>
                    <a:pt x="223767" y="14568"/>
                  </a:moveTo>
                  <a:cubicBezTo>
                    <a:pt x="229081" y="14568"/>
                    <a:pt x="235812" y="14568"/>
                    <a:pt x="235812" y="7321"/>
                  </a:cubicBezTo>
                  <a:cubicBezTo>
                    <a:pt x="235812" y="75"/>
                    <a:pt x="229081" y="75"/>
                    <a:pt x="224121" y="75"/>
                  </a:cubicBezTo>
                  <a:lnTo>
                    <a:pt x="11913" y="75"/>
                  </a:lnTo>
                  <a:cubicBezTo>
                    <a:pt x="6953" y="75"/>
                    <a:pt x="222" y="75"/>
                    <a:pt x="222" y="7321"/>
                  </a:cubicBezTo>
                  <a:cubicBezTo>
                    <a:pt x="222" y="14568"/>
                    <a:pt x="6953" y="14568"/>
                    <a:pt x="12267" y="14568"/>
                  </a:cubicBezTo>
                  <a:lnTo>
                    <a:pt x="223767" y="14568"/>
                  </a:lnTo>
                  <a:close/>
                  <a:moveTo>
                    <a:pt x="224121" y="84858"/>
                  </a:moveTo>
                  <a:cubicBezTo>
                    <a:pt x="229081" y="84858"/>
                    <a:pt x="235812" y="84858"/>
                    <a:pt x="235812" y="77612"/>
                  </a:cubicBezTo>
                  <a:cubicBezTo>
                    <a:pt x="235812" y="70365"/>
                    <a:pt x="229081" y="70365"/>
                    <a:pt x="223767" y="70365"/>
                  </a:cubicBezTo>
                  <a:lnTo>
                    <a:pt x="12267" y="70365"/>
                  </a:lnTo>
                  <a:cubicBezTo>
                    <a:pt x="6953" y="70365"/>
                    <a:pt x="222" y="70365"/>
                    <a:pt x="222" y="77612"/>
                  </a:cubicBezTo>
                  <a:cubicBezTo>
                    <a:pt x="222" y="84858"/>
                    <a:pt x="6953" y="84858"/>
                    <a:pt x="11913" y="84858"/>
                  </a:cubicBezTo>
                  <a:lnTo>
                    <a:pt x="224121" y="84858"/>
                  </a:ln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F249BA5-6757-4EAA-5A9A-7EFF0EDC2343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10821512" y="5001984"/>
              <a:ext cx="251532" cy="263408"/>
            </a:xfrm>
            <a:custGeom>
              <a:avLst/>
              <a:gdLst>
                <a:gd name="connsiteX0" fmla="*/ 251765 w 251532"/>
                <a:gd name="connsiteY0" fmla="*/ 3698 h 263408"/>
                <a:gd name="connsiteX1" fmla="*/ 247868 w 251532"/>
                <a:gd name="connsiteY1" fmla="*/ 75 h 263408"/>
                <a:gd name="connsiteX2" fmla="*/ 242554 w 251532"/>
                <a:gd name="connsiteY2" fmla="*/ 4423 h 263408"/>
                <a:gd name="connsiteX3" fmla="*/ 217755 w 251532"/>
                <a:gd name="connsiteY3" fmla="*/ 32321 h 263408"/>
                <a:gd name="connsiteX4" fmla="*/ 158946 w 251532"/>
                <a:gd name="connsiteY4" fmla="*/ 75 h 263408"/>
                <a:gd name="connsiteX5" fmla="*/ 232 w 251532"/>
                <a:gd name="connsiteY5" fmla="*/ 164207 h 263408"/>
                <a:gd name="connsiteX6" fmla="*/ 96240 w 251532"/>
                <a:gd name="connsiteY6" fmla="*/ 263484 h 263408"/>
                <a:gd name="connsiteX7" fmla="*/ 172763 w 251532"/>
                <a:gd name="connsiteY7" fmla="*/ 232324 h 263408"/>
                <a:gd name="connsiteX8" fmla="*/ 211732 w 251532"/>
                <a:gd name="connsiteY8" fmla="*/ 168555 h 263408"/>
                <a:gd name="connsiteX9" fmla="*/ 207481 w 251532"/>
                <a:gd name="connsiteY9" fmla="*/ 164932 h 263408"/>
                <a:gd name="connsiteX10" fmla="*/ 202876 w 251532"/>
                <a:gd name="connsiteY10" fmla="*/ 168555 h 263408"/>
                <a:gd name="connsiteX11" fmla="*/ 167094 w 251532"/>
                <a:gd name="connsiteY11" fmla="*/ 225802 h 263408"/>
                <a:gd name="connsiteX12" fmla="*/ 101908 w 251532"/>
                <a:gd name="connsiteY12" fmla="*/ 252252 h 263408"/>
                <a:gd name="connsiteX13" fmla="*/ 32471 w 251532"/>
                <a:gd name="connsiteY13" fmla="*/ 176888 h 263408"/>
                <a:gd name="connsiteX14" fmla="*/ 75338 w 251532"/>
                <a:gd name="connsiteY14" fmla="*/ 55148 h 263408"/>
                <a:gd name="connsiteX15" fmla="*/ 161780 w 251532"/>
                <a:gd name="connsiteY15" fmla="*/ 11307 h 263408"/>
                <a:gd name="connsiteX16" fmla="*/ 218818 w 251532"/>
                <a:gd name="connsiteY16" fmla="*/ 81235 h 263408"/>
                <a:gd name="connsiteX17" fmla="*/ 217755 w 251532"/>
                <a:gd name="connsiteY17" fmla="*/ 99714 h 263408"/>
                <a:gd name="connsiteX18" fmla="*/ 223069 w 251532"/>
                <a:gd name="connsiteY18" fmla="*/ 103337 h 263408"/>
                <a:gd name="connsiteX19" fmla="*/ 229446 w 251532"/>
                <a:gd name="connsiteY19" fmla="*/ 96090 h 263408"/>
                <a:gd name="connsiteX20" fmla="*/ 251765 w 251532"/>
                <a:gd name="connsiteY20" fmla="*/ 3698 h 263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51532" h="263408">
                  <a:moveTo>
                    <a:pt x="251765" y="3698"/>
                  </a:moveTo>
                  <a:cubicBezTo>
                    <a:pt x="251765" y="2611"/>
                    <a:pt x="251057" y="75"/>
                    <a:pt x="247868" y="75"/>
                  </a:cubicBezTo>
                  <a:cubicBezTo>
                    <a:pt x="246805" y="75"/>
                    <a:pt x="246451" y="437"/>
                    <a:pt x="242554" y="4423"/>
                  </a:cubicBezTo>
                  <a:lnTo>
                    <a:pt x="217755" y="32321"/>
                  </a:lnTo>
                  <a:cubicBezTo>
                    <a:pt x="214567" y="27249"/>
                    <a:pt x="198270" y="75"/>
                    <a:pt x="158946" y="75"/>
                  </a:cubicBezTo>
                  <a:cubicBezTo>
                    <a:pt x="79943" y="75"/>
                    <a:pt x="232" y="80148"/>
                    <a:pt x="232" y="164207"/>
                  </a:cubicBezTo>
                  <a:cubicBezTo>
                    <a:pt x="232" y="223990"/>
                    <a:pt x="42036" y="263484"/>
                    <a:pt x="96240" y="263484"/>
                  </a:cubicBezTo>
                  <a:cubicBezTo>
                    <a:pt x="127062" y="263484"/>
                    <a:pt x="153986" y="248991"/>
                    <a:pt x="172763" y="232324"/>
                  </a:cubicBezTo>
                  <a:cubicBezTo>
                    <a:pt x="205710" y="202613"/>
                    <a:pt x="211732" y="169642"/>
                    <a:pt x="211732" y="168555"/>
                  </a:cubicBezTo>
                  <a:cubicBezTo>
                    <a:pt x="211732" y="164932"/>
                    <a:pt x="208190" y="164932"/>
                    <a:pt x="207481" y="164932"/>
                  </a:cubicBezTo>
                  <a:cubicBezTo>
                    <a:pt x="205356" y="164932"/>
                    <a:pt x="203584" y="165656"/>
                    <a:pt x="202876" y="168555"/>
                  </a:cubicBezTo>
                  <a:cubicBezTo>
                    <a:pt x="199687" y="179062"/>
                    <a:pt x="191539" y="204787"/>
                    <a:pt x="167094" y="225802"/>
                  </a:cubicBezTo>
                  <a:cubicBezTo>
                    <a:pt x="142650" y="246092"/>
                    <a:pt x="120330" y="252252"/>
                    <a:pt x="101908" y="252252"/>
                  </a:cubicBezTo>
                  <a:cubicBezTo>
                    <a:pt x="70024" y="252252"/>
                    <a:pt x="32471" y="233411"/>
                    <a:pt x="32471" y="176888"/>
                  </a:cubicBezTo>
                  <a:cubicBezTo>
                    <a:pt x="32471" y="156236"/>
                    <a:pt x="39911" y="97540"/>
                    <a:pt x="75338" y="55148"/>
                  </a:cubicBezTo>
                  <a:cubicBezTo>
                    <a:pt x="96949" y="29423"/>
                    <a:pt x="130250" y="11307"/>
                    <a:pt x="161780" y="11307"/>
                  </a:cubicBezTo>
                  <a:cubicBezTo>
                    <a:pt x="197916" y="11307"/>
                    <a:pt x="218818" y="39206"/>
                    <a:pt x="218818" y="81235"/>
                  </a:cubicBezTo>
                  <a:cubicBezTo>
                    <a:pt x="218818" y="95728"/>
                    <a:pt x="217755" y="96090"/>
                    <a:pt x="217755" y="99714"/>
                  </a:cubicBezTo>
                  <a:cubicBezTo>
                    <a:pt x="217755" y="103337"/>
                    <a:pt x="221652" y="103337"/>
                    <a:pt x="223069" y="103337"/>
                  </a:cubicBezTo>
                  <a:cubicBezTo>
                    <a:pt x="227675" y="103337"/>
                    <a:pt x="227675" y="102612"/>
                    <a:pt x="229446" y="96090"/>
                  </a:cubicBezTo>
                  <a:lnTo>
                    <a:pt x="251765" y="3698"/>
                  </a:ln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A2627CA-A369-A371-D5B0-42170385F125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11099703" y="5001984"/>
              <a:ext cx="244801" cy="325728"/>
            </a:xfrm>
            <a:custGeom>
              <a:avLst/>
              <a:gdLst>
                <a:gd name="connsiteX0" fmla="*/ 138052 w 244801"/>
                <a:gd name="connsiteY0" fmla="*/ 253339 h 325728"/>
                <a:gd name="connsiteX1" fmla="*/ 245042 w 244801"/>
                <a:gd name="connsiteY1" fmla="*/ 97540 h 325728"/>
                <a:gd name="connsiteX2" fmla="*/ 154703 w 244801"/>
                <a:gd name="connsiteY2" fmla="*/ 75 h 325728"/>
                <a:gd name="connsiteX3" fmla="*/ 240 w 244801"/>
                <a:gd name="connsiteY3" fmla="*/ 166743 h 325728"/>
                <a:gd name="connsiteX4" fmla="*/ 90934 w 244801"/>
                <a:gd name="connsiteY4" fmla="*/ 263484 h 325728"/>
                <a:gd name="connsiteX5" fmla="*/ 125652 w 244801"/>
                <a:gd name="connsiteY5" fmla="*/ 258049 h 325728"/>
                <a:gd name="connsiteX6" fmla="*/ 124235 w 244801"/>
                <a:gd name="connsiteY6" fmla="*/ 285948 h 325728"/>
                <a:gd name="connsiteX7" fmla="*/ 153640 w 244801"/>
                <a:gd name="connsiteY7" fmla="*/ 325803 h 325728"/>
                <a:gd name="connsiteX8" fmla="*/ 212803 w 244801"/>
                <a:gd name="connsiteY8" fmla="*/ 255513 h 325728"/>
                <a:gd name="connsiteX9" fmla="*/ 208906 w 244801"/>
                <a:gd name="connsiteY9" fmla="*/ 251889 h 325728"/>
                <a:gd name="connsiteX10" fmla="*/ 204655 w 244801"/>
                <a:gd name="connsiteY10" fmla="*/ 255875 h 325728"/>
                <a:gd name="connsiteX11" fmla="*/ 163205 w 244801"/>
                <a:gd name="connsiteY11" fmla="*/ 290658 h 325728"/>
                <a:gd name="connsiteX12" fmla="*/ 138052 w 244801"/>
                <a:gd name="connsiteY12" fmla="*/ 253339 h 325728"/>
                <a:gd name="connsiteX13" fmla="*/ 71095 w 244801"/>
                <a:gd name="connsiteY13" fmla="*/ 250440 h 325728"/>
                <a:gd name="connsiteX14" fmla="*/ 31416 w 244801"/>
                <a:gd name="connsiteY14" fmla="*/ 178338 h 325728"/>
                <a:gd name="connsiteX15" fmla="*/ 67552 w 244801"/>
                <a:gd name="connsiteY15" fmla="*/ 62757 h 325728"/>
                <a:gd name="connsiteX16" fmla="*/ 152577 w 244801"/>
                <a:gd name="connsiteY16" fmla="*/ 9133 h 325728"/>
                <a:gd name="connsiteX17" fmla="*/ 213866 w 244801"/>
                <a:gd name="connsiteY17" fmla="*/ 85945 h 325728"/>
                <a:gd name="connsiteX18" fmla="*/ 136280 w 244801"/>
                <a:gd name="connsiteY18" fmla="*/ 241020 h 325728"/>
                <a:gd name="connsiteX19" fmla="*/ 105105 w 244801"/>
                <a:gd name="connsiteY19" fmla="*/ 201889 h 325728"/>
                <a:gd name="connsiteX20" fmla="*/ 68969 w 244801"/>
                <a:gd name="connsiteY20" fmla="*/ 238846 h 325728"/>
                <a:gd name="connsiteX21" fmla="*/ 71095 w 244801"/>
                <a:gd name="connsiteY21" fmla="*/ 250440 h 325728"/>
                <a:gd name="connsiteX22" fmla="*/ 93059 w 244801"/>
                <a:gd name="connsiteY22" fmla="*/ 254426 h 325728"/>
                <a:gd name="connsiteX23" fmla="*/ 76763 w 244801"/>
                <a:gd name="connsiteY23" fmla="*/ 238846 h 325728"/>
                <a:gd name="connsiteX24" fmla="*/ 105105 w 244801"/>
                <a:gd name="connsiteY24" fmla="*/ 209860 h 325728"/>
                <a:gd name="connsiteX25" fmla="*/ 126715 w 244801"/>
                <a:gd name="connsiteY25" fmla="*/ 240657 h 325728"/>
                <a:gd name="connsiteX26" fmla="*/ 122818 w 244801"/>
                <a:gd name="connsiteY26" fmla="*/ 247904 h 325728"/>
                <a:gd name="connsiteX27" fmla="*/ 93059 w 244801"/>
                <a:gd name="connsiteY27" fmla="*/ 254426 h 325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44801" h="325728">
                  <a:moveTo>
                    <a:pt x="138052" y="253339"/>
                  </a:moveTo>
                  <a:cubicBezTo>
                    <a:pt x="192964" y="231961"/>
                    <a:pt x="245042" y="167468"/>
                    <a:pt x="245042" y="97540"/>
                  </a:cubicBezTo>
                  <a:cubicBezTo>
                    <a:pt x="245042" y="39206"/>
                    <a:pt x="207489" y="75"/>
                    <a:pt x="154703" y="75"/>
                  </a:cubicBezTo>
                  <a:cubicBezTo>
                    <a:pt x="78180" y="75"/>
                    <a:pt x="240" y="82322"/>
                    <a:pt x="240" y="166743"/>
                  </a:cubicBezTo>
                  <a:cubicBezTo>
                    <a:pt x="240" y="226889"/>
                    <a:pt x="39919" y="263484"/>
                    <a:pt x="90934" y="263484"/>
                  </a:cubicBezTo>
                  <a:cubicBezTo>
                    <a:pt x="99791" y="263484"/>
                    <a:pt x="111836" y="262034"/>
                    <a:pt x="125652" y="258049"/>
                  </a:cubicBezTo>
                  <a:cubicBezTo>
                    <a:pt x="124235" y="280513"/>
                    <a:pt x="124235" y="281237"/>
                    <a:pt x="124235" y="285948"/>
                  </a:cubicBezTo>
                  <a:cubicBezTo>
                    <a:pt x="124235" y="297542"/>
                    <a:pt x="124235" y="325803"/>
                    <a:pt x="153640" y="325803"/>
                  </a:cubicBezTo>
                  <a:cubicBezTo>
                    <a:pt x="195798" y="325803"/>
                    <a:pt x="212803" y="259498"/>
                    <a:pt x="212803" y="255513"/>
                  </a:cubicBezTo>
                  <a:cubicBezTo>
                    <a:pt x="212803" y="252976"/>
                    <a:pt x="210323" y="251889"/>
                    <a:pt x="208906" y="251889"/>
                  </a:cubicBezTo>
                  <a:cubicBezTo>
                    <a:pt x="206072" y="251889"/>
                    <a:pt x="205363" y="253701"/>
                    <a:pt x="204655" y="255875"/>
                  </a:cubicBezTo>
                  <a:cubicBezTo>
                    <a:pt x="196152" y="281600"/>
                    <a:pt x="175605" y="290658"/>
                    <a:pt x="163205" y="290658"/>
                  </a:cubicBezTo>
                  <a:cubicBezTo>
                    <a:pt x="146909" y="290658"/>
                    <a:pt x="141595" y="280875"/>
                    <a:pt x="138052" y="253339"/>
                  </a:cubicBezTo>
                  <a:close/>
                  <a:moveTo>
                    <a:pt x="71095" y="250440"/>
                  </a:moveTo>
                  <a:cubicBezTo>
                    <a:pt x="43461" y="239208"/>
                    <a:pt x="31416" y="210947"/>
                    <a:pt x="31416" y="178338"/>
                  </a:cubicBezTo>
                  <a:cubicBezTo>
                    <a:pt x="31416" y="153337"/>
                    <a:pt x="40627" y="101888"/>
                    <a:pt x="67552" y="62757"/>
                  </a:cubicBezTo>
                  <a:cubicBezTo>
                    <a:pt x="93414" y="25800"/>
                    <a:pt x="126715" y="9133"/>
                    <a:pt x="152577" y="9133"/>
                  </a:cubicBezTo>
                  <a:cubicBezTo>
                    <a:pt x="188004" y="9133"/>
                    <a:pt x="213866" y="37394"/>
                    <a:pt x="213866" y="85945"/>
                  </a:cubicBezTo>
                  <a:cubicBezTo>
                    <a:pt x="213866" y="122178"/>
                    <a:pt x="195798" y="206961"/>
                    <a:pt x="136280" y="241020"/>
                  </a:cubicBezTo>
                  <a:cubicBezTo>
                    <a:pt x="134509" y="228338"/>
                    <a:pt x="130966" y="201889"/>
                    <a:pt x="105105" y="201889"/>
                  </a:cubicBezTo>
                  <a:cubicBezTo>
                    <a:pt x="86328" y="201889"/>
                    <a:pt x="68969" y="220005"/>
                    <a:pt x="68969" y="238846"/>
                  </a:cubicBezTo>
                  <a:cubicBezTo>
                    <a:pt x="68969" y="246092"/>
                    <a:pt x="71095" y="250078"/>
                    <a:pt x="71095" y="250440"/>
                  </a:cubicBezTo>
                  <a:close/>
                  <a:moveTo>
                    <a:pt x="93059" y="254426"/>
                  </a:moveTo>
                  <a:cubicBezTo>
                    <a:pt x="88100" y="254426"/>
                    <a:pt x="76763" y="254426"/>
                    <a:pt x="76763" y="238846"/>
                  </a:cubicBezTo>
                  <a:cubicBezTo>
                    <a:pt x="76763" y="224353"/>
                    <a:pt x="90225" y="209860"/>
                    <a:pt x="105105" y="209860"/>
                  </a:cubicBezTo>
                  <a:cubicBezTo>
                    <a:pt x="119984" y="209860"/>
                    <a:pt x="126715" y="218556"/>
                    <a:pt x="126715" y="240657"/>
                  </a:cubicBezTo>
                  <a:cubicBezTo>
                    <a:pt x="126715" y="246092"/>
                    <a:pt x="126361" y="246454"/>
                    <a:pt x="122818" y="247904"/>
                  </a:cubicBezTo>
                  <a:cubicBezTo>
                    <a:pt x="113607" y="251889"/>
                    <a:pt x="102979" y="254426"/>
                    <a:pt x="93059" y="254426"/>
                  </a:cubicBez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27FDF8-BCE8-3142-0309-617694FA6C5A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11381510" y="4931805"/>
              <a:ext cx="183264" cy="176016"/>
            </a:xfrm>
            <a:custGeom>
              <a:avLst/>
              <a:gdLst>
                <a:gd name="connsiteX0" fmla="*/ 97956 w 183264"/>
                <a:gd name="connsiteY0" fmla="*/ 12498 h 176016"/>
                <a:gd name="connsiteX1" fmla="*/ 173593 w 183264"/>
                <a:gd name="connsiteY1" fmla="*/ 12498 h 176016"/>
                <a:gd name="connsiteX2" fmla="*/ 183513 w 183264"/>
                <a:gd name="connsiteY2" fmla="*/ 6411 h 176016"/>
                <a:gd name="connsiteX3" fmla="*/ 173593 w 183264"/>
                <a:gd name="connsiteY3" fmla="*/ 71 h 176016"/>
                <a:gd name="connsiteX4" fmla="*/ 10168 w 183264"/>
                <a:gd name="connsiteY4" fmla="*/ 71 h 176016"/>
                <a:gd name="connsiteX5" fmla="*/ 248 w 183264"/>
                <a:gd name="connsiteY5" fmla="*/ 6158 h 176016"/>
                <a:gd name="connsiteX6" fmla="*/ 10168 w 183264"/>
                <a:gd name="connsiteY6" fmla="*/ 12498 h 176016"/>
                <a:gd name="connsiteX7" fmla="*/ 85805 w 183264"/>
                <a:gd name="connsiteY7" fmla="*/ 12498 h 176016"/>
                <a:gd name="connsiteX8" fmla="*/ 85805 w 183264"/>
                <a:gd name="connsiteY8" fmla="*/ 166196 h 176016"/>
                <a:gd name="connsiteX9" fmla="*/ 92004 w 183264"/>
                <a:gd name="connsiteY9" fmla="*/ 176087 h 176016"/>
                <a:gd name="connsiteX10" fmla="*/ 97956 w 183264"/>
                <a:gd name="connsiteY10" fmla="*/ 166196 h 176016"/>
                <a:gd name="connsiteX11" fmla="*/ 97956 w 183264"/>
                <a:gd name="connsiteY11" fmla="*/ 12498 h 17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3264" h="176016">
                  <a:moveTo>
                    <a:pt x="97956" y="12498"/>
                  </a:moveTo>
                  <a:lnTo>
                    <a:pt x="173593" y="12498"/>
                  </a:lnTo>
                  <a:cubicBezTo>
                    <a:pt x="177561" y="12498"/>
                    <a:pt x="183513" y="12498"/>
                    <a:pt x="183513" y="6411"/>
                  </a:cubicBezTo>
                  <a:cubicBezTo>
                    <a:pt x="183513" y="71"/>
                    <a:pt x="177809" y="71"/>
                    <a:pt x="173593" y="71"/>
                  </a:cubicBezTo>
                  <a:lnTo>
                    <a:pt x="10168" y="71"/>
                  </a:lnTo>
                  <a:cubicBezTo>
                    <a:pt x="6448" y="71"/>
                    <a:pt x="248" y="71"/>
                    <a:pt x="248" y="6158"/>
                  </a:cubicBezTo>
                  <a:cubicBezTo>
                    <a:pt x="248" y="12498"/>
                    <a:pt x="5952" y="12498"/>
                    <a:pt x="10168" y="12498"/>
                  </a:cubicBezTo>
                  <a:lnTo>
                    <a:pt x="85805" y="12498"/>
                  </a:lnTo>
                  <a:lnTo>
                    <a:pt x="85805" y="166196"/>
                  </a:lnTo>
                  <a:cubicBezTo>
                    <a:pt x="85805" y="170254"/>
                    <a:pt x="85805" y="176087"/>
                    <a:pt x="92004" y="176087"/>
                  </a:cubicBezTo>
                  <a:cubicBezTo>
                    <a:pt x="97956" y="176087"/>
                    <a:pt x="97956" y="170000"/>
                    <a:pt x="97956" y="166196"/>
                  </a:cubicBezTo>
                  <a:lnTo>
                    <a:pt x="97956" y="12498"/>
                  </a:ln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42D3EAC0-381E-60E3-C1DD-C80E4561A8EA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1612900" y="4267200"/>
            <a:ext cx="1509052" cy="1373399"/>
            <a:chOff x="6750262" y="5891832"/>
            <a:chExt cx="1509052" cy="1373399"/>
          </a:xfrm>
        </p:grpSpPr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DB8B4ED5-4C9F-4CC2-C66C-B80D97DD300C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6820207" y="6405083"/>
              <a:ext cx="84265" cy="23533"/>
            </a:xfrm>
            <a:custGeom>
              <a:avLst/>
              <a:gdLst>
                <a:gd name="connsiteX0" fmla="*/ 84470 w 84265"/>
                <a:gd name="connsiteY0" fmla="*/ 3887 h 23533"/>
                <a:gd name="connsiteX1" fmla="*/ 80422 w 84265"/>
                <a:gd name="connsiteY1" fmla="*/ 91 h 23533"/>
                <a:gd name="connsiteX2" fmla="*/ 59671 w 84265"/>
                <a:gd name="connsiteY2" fmla="*/ 12237 h 23533"/>
                <a:gd name="connsiteX3" fmla="*/ 43223 w 84265"/>
                <a:gd name="connsiteY3" fmla="*/ 5911 h 23533"/>
                <a:gd name="connsiteX4" fmla="*/ 27534 w 84265"/>
                <a:gd name="connsiteY4" fmla="*/ 91 h 23533"/>
                <a:gd name="connsiteX5" fmla="*/ 204 w 84265"/>
                <a:gd name="connsiteY5" fmla="*/ 19829 h 23533"/>
                <a:gd name="connsiteX6" fmla="*/ 4253 w 84265"/>
                <a:gd name="connsiteY6" fmla="*/ 23625 h 23533"/>
                <a:gd name="connsiteX7" fmla="*/ 25003 w 84265"/>
                <a:gd name="connsiteY7" fmla="*/ 11478 h 23533"/>
                <a:gd name="connsiteX8" fmla="*/ 41452 w 84265"/>
                <a:gd name="connsiteY8" fmla="*/ 17805 h 23533"/>
                <a:gd name="connsiteX9" fmla="*/ 57141 w 84265"/>
                <a:gd name="connsiteY9" fmla="*/ 23625 h 23533"/>
                <a:gd name="connsiteX10" fmla="*/ 84470 w 84265"/>
                <a:gd name="connsiteY10" fmla="*/ 3887 h 23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265" h="23533">
                  <a:moveTo>
                    <a:pt x="84470" y="3887"/>
                  </a:moveTo>
                  <a:lnTo>
                    <a:pt x="80422" y="91"/>
                  </a:lnTo>
                  <a:cubicBezTo>
                    <a:pt x="80422" y="344"/>
                    <a:pt x="70806" y="12237"/>
                    <a:pt x="59671" y="12237"/>
                  </a:cubicBezTo>
                  <a:cubicBezTo>
                    <a:pt x="53851" y="12237"/>
                    <a:pt x="47525" y="8442"/>
                    <a:pt x="43223" y="5911"/>
                  </a:cubicBezTo>
                  <a:cubicBezTo>
                    <a:pt x="36391" y="1862"/>
                    <a:pt x="31836" y="91"/>
                    <a:pt x="27534" y="91"/>
                  </a:cubicBezTo>
                  <a:cubicBezTo>
                    <a:pt x="17918" y="91"/>
                    <a:pt x="13110" y="5658"/>
                    <a:pt x="204" y="19829"/>
                  </a:cubicBezTo>
                  <a:lnTo>
                    <a:pt x="4253" y="23625"/>
                  </a:lnTo>
                  <a:cubicBezTo>
                    <a:pt x="4253" y="23372"/>
                    <a:pt x="13869" y="11478"/>
                    <a:pt x="25003" y="11478"/>
                  </a:cubicBezTo>
                  <a:cubicBezTo>
                    <a:pt x="30824" y="11478"/>
                    <a:pt x="37150" y="15274"/>
                    <a:pt x="41452" y="17805"/>
                  </a:cubicBezTo>
                  <a:cubicBezTo>
                    <a:pt x="48284" y="21853"/>
                    <a:pt x="52839" y="23625"/>
                    <a:pt x="57141" y="23625"/>
                  </a:cubicBezTo>
                  <a:cubicBezTo>
                    <a:pt x="66757" y="23625"/>
                    <a:pt x="71565" y="18058"/>
                    <a:pt x="84470" y="3887"/>
                  </a:cubicBez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9CA15EE1-5B38-9DA6-981A-C8A46B9AF5EA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6750262" y="6465253"/>
              <a:ext cx="193331" cy="172833"/>
            </a:xfrm>
            <a:custGeom>
              <a:avLst/>
              <a:gdLst>
                <a:gd name="connsiteX0" fmla="*/ 30315 w 193331"/>
                <a:gd name="connsiteY0" fmla="*/ 153189 h 172833"/>
                <a:gd name="connsiteX1" fmla="*/ 7288 w 193331"/>
                <a:gd name="connsiteY1" fmla="*/ 165083 h 172833"/>
                <a:gd name="connsiteX2" fmla="*/ 202 w 193331"/>
                <a:gd name="connsiteY2" fmla="*/ 169891 h 172833"/>
                <a:gd name="connsiteX3" fmla="*/ 7288 w 193331"/>
                <a:gd name="connsiteY3" fmla="*/ 172927 h 172833"/>
                <a:gd name="connsiteX4" fmla="*/ 91047 w 193331"/>
                <a:gd name="connsiteY4" fmla="*/ 172927 h 172833"/>
                <a:gd name="connsiteX5" fmla="*/ 193533 w 193331"/>
                <a:gd name="connsiteY5" fmla="*/ 64115 h 172833"/>
                <a:gd name="connsiteX6" fmla="*/ 134066 w 193331"/>
                <a:gd name="connsiteY6" fmla="*/ 93 h 172833"/>
                <a:gd name="connsiteX7" fmla="*/ 49041 w 193331"/>
                <a:gd name="connsiteY7" fmla="*/ 93 h 172833"/>
                <a:gd name="connsiteX8" fmla="*/ 41449 w 193331"/>
                <a:gd name="connsiteY8" fmla="*/ 4901 h 172833"/>
                <a:gd name="connsiteX9" fmla="*/ 48788 w 193331"/>
                <a:gd name="connsiteY9" fmla="*/ 7938 h 172833"/>
                <a:gd name="connsiteX10" fmla="*/ 59669 w 193331"/>
                <a:gd name="connsiteY10" fmla="*/ 8444 h 172833"/>
                <a:gd name="connsiteX11" fmla="*/ 65236 w 193331"/>
                <a:gd name="connsiteY11" fmla="*/ 12493 h 172833"/>
                <a:gd name="connsiteX12" fmla="*/ 64224 w 193331"/>
                <a:gd name="connsiteY12" fmla="*/ 17301 h 172833"/>
                <a:gd name="connsiteX13" fmla="*/ 30315 w 193331"/>
                <a:gd name="connsiteY13" fmla="*/ 153189 h 172833"/>
                <a:gd name="connsiteX14" fmla="*/ 84974 w 193331"/>
                <a:gd name="connsiteY14" fmla="*/ 17554 h 172833"/>
                <a:gd name="connsiteX15" fmla="*/ 98639 w 193331"/>
                <a:gd name="connsiteY15" fmla="*/ 7938 h 172833"/>
                <a:gd name="connsiteX16" fmla="*/ 125715 w 193331"/>
                <a:gd name="connsiteY16" fmla="*/ 7938 h 172833"/>
                <a:gd name="connsiteX17" fmla="*/ 171518 w 193331"/>
                <a:gd name="connsiteY17" fmla="*/ 54752 h 172833"/>
                <a:gd name="connsiteX18" fmla="*/ 144947 w 193331"/>
                <a:gd name="connsiteY18" fmla="*/ 136488 h 172833"/>
                <a:gd name="connsiteX19" fmla="*/ 86493 w 193331"/>
                <a:gd name="connsiteY19" fmla="*/ 165083 h 172833"/>
                <a:gd name="connsiteX20" fmla="*/ 57898 w 193331"/>
                <a:gd name="connsiteY20" fmla="*/ 165083 h 172833"/>
                <a:gd name="connsiteX21" fmla="*/ 52331 w 193331"/>
                <a:gd name="connsiteY21" fmla="*/ 164830 h 172833"/>
                <a:gd name="connsiteX22" fmla="*/ 49041 w 193331"/>
                <a:gd name="connsiteY22" fmla="*/ 162299 h 172833"/>
                <a:gd name="connsiteX23" fmla="*/ 50306 w 193331"/>
                <a:gd name="connsiteY23" fmla="*/ 156479 h 172833"/>
                <a:gd name="connsiteX24" fmla="*/ 84974 w 193331"/>
                <a:gd name="connsiteY24" fmla="*/ 17554 h 17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3331" h="172833">
                  <a:moveTo>
                    <a:pt x="30315" y="153189"/>
                  </a:moveTo>
                  <a:cubicBezTo>
                    <a:pt x="27785" y="163058"/>
                    <a:pt x="27279" y="165083"/>
                    <a:pt x="7288" y="165083"/>
                  </a:cubicBezTo>
                  <a:cubicBezTo>
                    <a:pt x="2986" y="165083"/>
                    <a:pt x="202" y="165083"/>
                    <a:pt x="202" y="169891"/>
                  </a:cubicBezTo>
                  <a:cubicBezTo>
                    <a:pt x="202" y="172927"/>
                    <a:pt x="2480" y="172927"/>
                    <a:pt x="7288" y="172927"/>
                  </a:cubicBezTo>
                  <a:lnTo>
                    <a:pt x="91047" y="172927"/>
                  </a:lnTo>
                  <a:cubicBezTo>
                    <a:pt x="143682" y="172927"/>
                    <a:pt x="193533" y="119534"/>
                    <a:pt x="193533" y="64115"/>
                  </a:cubicBezTo>
                  <a:cubicBezTo>
                    <a:pt x="193533" y="28435"/>
                    <a:pt x="172024" y="93"/>
                    <a:pt x="134066" y="93"/>
                  </a:cubicBezTo>
                  <a:lnTo>
                    <a:pt x="49041" y="93"/>
                  </a:lnTo>
                  <a:cubicBezTo>
                    <a:pt x="44233" y="93"/>
                    <a:pt x="41449" y="93"/>
                    <a:pt x="41449" y="4901"/>
                  </a:cubicBezTo>
                  <a:cubicBezTo>
                    <a:pt x="41449" y="7938"/>
                    <a:pt x="43727" y="7938"/>
                    <a:pt x="48788" y="7938"/>
                  </a:cubicBezTo>
                  <a:cubicBezTo>
                    <a:pt x="52078" y="7938"/>
                    <a:pt x="56632" y="8191"/>
                    <a:pt x="59669" y="8444"/>
                  </a:cubicBezTo>
                  <a:cubicBezTo>
                    <a:pt x="63718" y="8950"/>
                    <a:pt x="65236" y="9709"/>
                    <a:pt x="65236" y="12493"/>
                  </a:cubicBezTo>
                  <a:cubicBezTo>
                    <a:pt x="65236" y="13505"/>
                    <a:pt x="64983" y="14264"/>
                    <a:pt x="64224" y="17301"/>
                  </a:cubicBezTo>
                  <a:lnTo>
                    <a:pt x="30315" y="153189"/>
                  </a:lnTo>
                  <a:close/>
                  <a:moveTo>
                    <a:pt x="84974" y="17554"/>
                  </a:moveTo>
                  <a:cubicBezTo>
                    <a:pt x="87252" y="8697"/>
                    <a:pt x="87758" y="7938"/>
                    <a:pt x="98639" y="7938"/>
                  </a:cubicBezTo>
                  <a:lnTo>
                    <a:pt x="125715" y="7938"/>
                  </a:lnTo>
                  <a:cubicBezTo>
                    <a:pt x="150514" y="7938"/>
                    <a:pt x="171518" y="21350"/>
                    <a:pt x="171518" y="54752"/>
                  </a:cubicBezTo>
                  <a:cubicBezTo>
                    <a:pt x="171518" y="67152"/>
                    <a:pt x="166457" y="108652"/>
                    <a:pt x="144947" y="136488"/>
                  </a:cubicBezTo>
                  <a:cubicBezTo>
                    <a:pt x="137609" y="145851"/>
                    <a:pt x="117618" y="165083"/>
                    <a:pt x="86493" y="165083"/>
                  </a:cubicBezTo>
                  <a:lnTo>
                    <a:pt x="57898" y="165083"/>
                  </a:lnTo>
                  <a:cubicBezTo>
                    <a:pt x="54355" y="165083"/>
                    <a:pt x="53849" y="165083"/>
                    <a:pt x="52331" y="164830"/>
                  </a:cubicBezTo>
                  <a:cubicBezTo>
                    <a:pt x="49800" y="164577"/>
                    <a:pt x="49041" y="164324"/>
                    <a:pt x="49041" y="162299"/>
                  </a:cubicBezTo>
                  <a:cubicBezTo>
                    <a:pt x="49041" y="161540"/>
                    <a:pt x="49041" y="161034"/>
                    <a:pt x="50306" y="156479"/>
                  </a:cubicBezTo>
                  <a:lnTo>
                    <a:pt x="84974" y="17554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BF8878F4-1BE8-3C02-9D23-51D29FF65E31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7041136" y="6545217"/>
              <a:ext cx="168278" cy="59213"/>
            </a:xfrm>
            <a:custGeom>
              <a:avLst/>
              <a:gdLst>
                <a:gd name="connsiteX0" fmla="*/ 159889 w 168278"/>
                <a:gd name="connsiteY0" fmla="*/ 10216 h 59213"/>
                <a:gd name="connsiteX1" fmla="*/ 168492 w 168278"/>
                <a:gd name="connsiteY1" fmla="*/ 5155 h 59213"/>
                <a:gd name="connsiteX2" fmla="*/ 160142 w 168278"/>
                <a:gd name="connsiteY2" fmla="*/ 93 h 59213"/>
                <a:gd name="connsiteX3" fmla="*/ 8564 w 168278"/>
                <a:gd name="connsiteY3" fmla="*/ 93 h 59213"/>
                <a:gd name="connsiteX4" fmla="*/ 213 w 168278"/>
                <a:gd name="connsiteY4" fmla="*/ 5155 h 59213"/>
                <a:gd name="connsiteX5" fmla="*/ 8817 w 168278"/>
                <a:gd name="connsiteY5" fmla="*/ 10216 h 59213"/>
                <a:gd name="connsiteX6" fmla="*/ 159889 w 168278"/>
                <a:gd name="connsiteY6" fmla="*/ 10216 h 59213"/>
                <a:gd name="connsiteX7" fmla="*/ 160142 w 168278"/>
                <a:gd name="connsiteY7" fmla="*/ 59307 h 59213"/>
                <a:gd name="connsiteX8" fmla="*/ 168492 w 168278"/>
                <a:gd name="connsiteY8" fmla="*/ 54246 h 59213"/>
                <a:gd name="connsiteX9" fmla="*/ 159889 w 168278"/>
                <a:gd name="connsiteY9" fmla="*/ 49185 h 59213"/>
                <a:gd name="connsiteX10" fmla="*/ 8817 w 168278"/>
                <a:gd name="connsiteY10" fmla="*/ 49185 h 59213"/>
                <a:gd name="connsiteX11" fmla="*/ 213 w 168278"/>
                <a:gd name="connsiteY11" fmla="*/ 54246 h 59213"/>
                <a:gd name="connsiteX12" fmla="*/ 8564 w 168278"/>
                <a:gd name="connsiteY12" fmla="*/ 59307 h 59213"/>
                <a:gd name="connsiteX13" fmla="*/ 160142 w 168278"/>
                <a:gd name="connsiteY13" fmla="*/ 59307 h 5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8278" h="59213">
                  <a:moveTo>
                    <a:pt x="159889" y="10216"/>
                  </a:moveTo>
                  <a:cubicBezTo>
                    <a:pt x="163684" y="10216"/>
                    <a:pt x="168492" y="10216"/>
                    <a:pt x="168492" y="5155"/>
                  </a:cubicBezTo>
                  <a:cubicBezTo>
                    <a:pt x="168492" y="93"/>
                    <a:pt x="163684" y="93"/>
                    <a:pt x="160142" y="93"/>
                  </a:cubicBezTo>
                  <a:lnTo>
                    <a:pt x="8564" y="93"/>
                  </a:lnTo>
                  <a:cubicBezTo>
                    <a:pt x="5021" y="93"/>
                    <a:pt x="213" y="93"/>
                    <a:pt x="213" y="5155"/>
                  </a:cubicBezTo>
                  <a:cubicBezTo>
                    <a:pt x="213" y="10216"/>
                    <a:pt x="5021" y="10216"/>
                    <a:pt x="8817" y="10216"/>
                  </a:cubicBezTo>
                  <a:lnTo>
                    <a:pt x="159889" y="10216"/>
                  </a:lnTo>
                  <a:close/>
                  <a:moveTo>
                    <a:pt x="160142" y="59307"/>
                  </a:moveTo>
                  <a:cubicBezTo>
                    <a:pt x="163684" y="59307"/>
                    <a:pt x="168492" y="59307"/>
                    <a:pt x="168492" y="54246"/>
                  </a:cubicBezTo>
                  <a:cubicBezTo>
                    <a:pt x="168492" y="49185"/>
                    <a:pt x="163684" y="49185"/>
                    <a:pt x="159889" y="49185"/>
                  </a:cubicBezTo>
                  <a:lnTo>
                    <a:pt x="8817" y="49185"/>
                  </a:lnTo>
                  <a:cubicBezTo>
                    <a:pt x="5021" y="49185"/>
                    <a:pt x="213" y="49185"/>
                    <a:pt x="213" y="54246"/>
                  </a:cubicBezTo>
                  <a:cubicBezTo>
                    <a:pt x="213" y="59307"/>
                    <a:pt x="5021" y="59307"/>
                    <a:pt x="8564" y="59307"/>
                  </a:cubicBezTo>
                  <a:lnTo>
                    <a:pt x="160142" y="59307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AC420066-0ECE-7092-EB0E-68A55A01EBB6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7376568" y="5891832"/>
              <a:ext cx="84265" cy="455238"/>
            </a:xfrm>
            <a:custGeom>
              <a:avLst/>
              <a:gdLst>
                <a:gd name="connsiteX0" fmla="*/ 224 w 84265"/>
                <a:gd name="connsiteY0" fmla="*/ 455303 h 455238"/>
                <a:gd name="connsiteX1" fmla="*/ 17684 w 84265"/>
                <a:gd name="connsiteY1" fmla="*/ 455303 h 455238"/>
                <a:gd name="connsiteX2" fmla="*/ 17684 w 84265"/>
                <a:gd name="connsiteY2" fmla="*/ 17525 h 455238"/>
                <a:gd name="connsiteX3" fmla="*/ 84490 w 84265"/>
                <a:gd name="connsiteY3" fmla="*/ 17525 h 455238"/>
                <a:gd name="connsiteX4" fmla="*/ 84490 w 84265"/>
                <a:gd name="connsiteY4" fmla="*/ 64 h 455238"/>
                <a:gd name="connsiteX5" fmla="*/ 224 w 84265"/>
                <a:gd name="connsiteY5" fmla="*/ 64 h 455238"/>
                <a:gd name="connsiteX6" fmla="*/ 224 w 84265"/>
                <a:gd name="connsiteY6" fmla="*/ 455303 h 455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265" h="455238">
                  <a:moveTo>
                    <a:pt x="224" y="455303"/>
                  </a:moveTo>
                  <a:lnTo>
                    <a:pt x="17684" y="455303"/>
                  </a:lnTo>
                  <a:lnTo>
                    <a:pt x="17684" y="17525"/>
                  </a:lnTo>
                  <a:lnTo>
                    <a:pt x="84490" y="17525"/>
                  </a:lnTo>
                  <a:lnTo>
                    <a:pt x="84490" y="64"/>
                  </a:lnTo>
                  <a:lnTo>
                    <a:pt x="224" y="64"/>
                  </a:lnTo>
                  <a:lnTo>
                    <a:pt x="224" y="455303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26DC6299-D7D6-D9BC-462F-037B559E15CB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7376568" y="6346823"/>
              <a:ext cx="17460" cy="152336"/>
            </a:xfrm>
            <a:custGeom>
              <a:avLst/>
              <a:gdLst>
                <a:gd name="connsiteX0" fmla="*/ 224 w 17460"/>
                <a:gd name="connsiteY0" fmla="*/ 152419 h 152336"/>
                <a:gd name="connsiteX1" fmla="*/ 17684 w 17460"/>
                <a:gd name="connsiteY1" fmla="*/ 152419 h 152336"/>
                <a:gd name="connsiteX2" fmla="*/ 17684 w 17460"/>
                <a:gd name="connsiteY2" fmla="*/ 82 h 152336"/>
                <a:gd name="connsiteX3" fmla="*/ 224 w 17460"/>
                <a:gd name="connsiteY3" fmla="*/ 82 h 152336"/>
                <a:gd name="connsiteX4" fmla="*/ 224 w 17460"/>
                <a:gd name="connsiteY4" fmla="*/ 152419 h 1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0" h="152336">
                  <a:moveTo>
                    <a:pt x="224" y="152419"/>
                  </a:moveTo>
                  <a:lnTo>
                    <a:pt x="17684" y="152419"/>
                  </a:lnTo>
                  <a:lnTo>
                    <a:pt x="17684" y="82"/>
                  </a:lnTo>
                  <a:lnTo>
                    <a:pt x="224" y="82"/>
                  </a:lnTo>
                  <a:lnTo>
                    <a:pt x="224" y="152419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3C9B8978-BEB8-1F7C-8E7C-89F36B7A770E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7376568" y="6498655"/>
              <a:ext cx="17460" cy="152336"/>
            </a:xfrm>
            <a:custGeom>
              <a:avLst/>
              <a:gdLst>
                <a:gd name="connsiteX0" fmla="*/ 224 w 17460"/>
                <a:gd name="connsiteY0" fmla="*/ 152425 h 152336"/>
                <a:gd name="connsiteX1" fmla="*/ 17684 w 17460"/>
                <a:gd name="connsiteY1" fmla="*/ 152425 h 152336"/>
                <a:gd name="connsiteX2" fmla="*/ 17684 w 17460"/>
                <a:gd name="connsiteY2" fmla="*/ 88 h 152336"/>
                <a:gd name="connsiteX3" fmla="*/ 224 w 17460"/>
                <a:gd name="connsiteY3" fmla="*/ 88 h 152336"/>
                <a:gd name="connsiteX4" fmla="*/ 224 w 17460"/>
                <a:gd name="connsiteY4" fmla="*/ 152425 h 1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0" h="152336">
                  <a:moveTo>
                    <a:pt x="224" y="152425"/>
                  </a:moveTo>
                  <a:lnTo>
                    <a:pt x="17684" y="152425"/>
                  </a:lnTo>
                  <a:lnTo>
                    <a:pt x="17684" y="88"/>
                  </a:lnTo>
                  <a:lnTo>
                    <a:pt x="224" y="88"/>
                  </a:lnTo>
                  <a:lnTo>
                    <a:pt x="224" y="15242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D0A62D15-9014-7A96-0E6F-11AA8404292B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7376568" y="6650487"/>
              <a:ext cx="17460" cy="152336"/>
            </a:xfrm>
            <a:custGeom>
              <a:avLst/>
              <a:gdLst>
                <a:gd name="connsiteX0" fmla="*/ 224 w 17460"/>
                <a:gd name="connsiteY0" fmla="*/ 152431 h 152336"/>
                <a:gd name="connsiteX1" fmla="*/ 17684 w 17460"/>
                <a:gd name="connsiteY1" fmla="*/ 152431 h 152336"/>
                <a:gd name="connsiteX2" fmla="*/ 17684 w 17460"/>
                <a:gd name="connsiteY2" fmla="*/ 94 h 152336"/>
                <a:gd name="connsiteX3" fmla="*/ 224 w 17460"/>
                <a:gd name="connsiteY3" fmla="*/ 94 h 152336"/>
                <a:gd name="connsiteX4" fmla="*/ 224 w 17460"/>
                <a:gd name="connsiteY4" fmla="*/ 152431 h 1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0" h="152336">
                  <a:moveTo>
                    <a:pt x="224" y="152431"/>
                  </a:moveTo>
                  <a:lnTo>
                    <a:pt x="17684" y="152431"/>
                  </a:lnTo>
                  <a:lnTo>
                    <a:pt x="17684" y="94"/>
                  </a:lnTo>
                  <a:lnTo>
                    <a:pt x="224" y="94"/>
                  </a:lnTo>
                  <a:lnTo>
                    <a:pt x="224" y="152431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B02E33AA-5CA7-AEDF-5E3A-567D0D8FADDA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7376568" y="6802572"/>
              <a:ext cx="84265" cy="455238"/>
            </a:xfrm>
            <a:custGeom>
              <a:avLst/>
              <a:gdLst>
                <a:gd name="connsiteX0" fmla="*/ 224 w 84265"/>
                <a:gd name="connsiteY0" fmla="*/ 455339 h 455238"/>
                <a:gd name="connsiteX1" fmla="*/ 84490 w 84265"/>
                <a:gd name="connsiteY1" fmla="*/ 455339 h 455238"/>
                <a:gd name="connsiteX2" fmla="*/ 84490 w 84265"/>
                <a:gd name="connsiteY2" fmla="*/ 437879 h 455238"/>
                <a:gd name="connsiteX3" fmla="*/ 17684 w 84265"/>
                <a:gd name="connsiteY3" fmla="*/ 437879 h 455238"/>
                <a:gd name="connsiteX4" fmla="*/ 17684 w 84265"/>
                <a:gd name="connsiteY4" fmla="*/ 100 h 455238"/>
                <a:gd name="connsiteX5" fmla="*/ 224 w 84265"/>
                <a:gd name="connsiteY5" fmla="*/ 100 h 455238"/>
                <a:gd name="connsiteX6" fmla="*/ 224 w 84265"/>
                <a:gd name="connsiteY6" fmla="*/ 455339 h 455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265" h="455238">
                  <a:moveTo>
                    <a:pt x="224" y="455339"/>
                  </a:moveTo>
                  <a:lnTo>
                    <a:pt x="84490" y="455339"/>
                  </a:lnTo>
                  <a:lnTo>
                    <a:pt x="84490" y="437879"/>
                  </a:lnTo>
                  <a:lnTo>
                    <a:pt x="17684" y="437879"/>
                  </a:lnTo>
                  <a:lnTo>
                    <a:pt x="17684" y="100"/>
                  </a:lnTo>
                  <a:lnTo>
                    <a:pt x="224" y="100"/>
                  </a:lnTo>
                  <a:lnTo>
                    <a:pt x="224" y="455339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E0C4F180-A332-3CD0-5B96-79A772A506A5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7563635" y="5917452"/>
              <a:ext cx="150059" cy="183968"/>
            </a:xfrm>
            <a:custGeom>
              <a:avLst/>
              <a:gdLst>
                <a:gd name="connsiteX0" fmla="*/ 150293 w 150059"/>
                <a:gd name="connsiteY0" fmla="*/ 2603 h 183968"/>
                <a:gd name="connsiteX1" fmla="*/ 147510 w 150059"/>
                <a:gd name="connsiteY1" fmla="*/ 72 h 183968"/>
                <a:gd name="connsiteX2" fmla="*/ 142955 w 150059"/>
                <a:gd name="connsiteY2" fmla="*/ 3868 h 183968"/>
                <a:gd name="connsiteX3" fmla="*/ 130808 w 150059"/>
                <a:gd name="connsiteY3" fmla="*/ 18292 h 183968"/>
                <a:gd name="connsiteX4" fmla="*/ 94622 w 150059"/>
                <a:gd name="connsiteY4" fmla="*/ 72 h 183968"/>
                <a:gd name="connsiteX5" fmla="*/ 32118 w 150059"/>
                <a:gd name="connsiteY5" fmla="*/ 59792 h 183968"/>
                <a:gd name="connsiteX6" fmla="*/ 58436 w 150059"/>
                <a:gd name="connsiteY6" fmla="*/ 95725 h 183968"/>
                <a:gd name="connsiteX7" fmla="*/ 85512 w 150059"/>
                <a:gd name="connsiteY7" fmla="*/ 102811 h 183968"/>
                <a:gd name="connsiteX8" fmla="*/ 108793 w 150059"/>
                <a:gd name="connsiteY8" fmla="*/ 129634 h 183968"/>
                <a:gd name="connsiteX9" fmla="*/ 63244 w 150059"/>
                <a:gd name="connsiteY9" fmla="*/ 176196 h 183968"/>
                <a:gd name="connsiteX10" fmla="*/ 18960 w 150059"/>
                <a:gd name="connsiteY10" fmla="*/ 139250 h 183968"/>
                <a:gd name="connsiteX11" fmla="*/ 20478 w 150059"/>
                <a:gd name="connsiteY11" fmla="*/ 125585 h 183968"/>
                <a:gd name="connsiteX12" fmla="*/ 20984 w 150059"/>
                <a:gd name="connsiteY12" fmla="*/ 123814 h 183968"/>
                <a:gd name="connsiteX13" fmla="*/ 17948 w 150059"/>
                <a:gd name="connsiteY13" fmla="*/ 121031 h 183968"/>
                <a:gd name="connsiteX14" fmla="*/ 15417 w 150059"/>
                <a:gd name="connsiteY14" fmla="*/ 122043 h 183968"/>
                <a:gd name="connsiteX15" fmla="*/ 234 w 150059"/>
                <a:gd name="connsiteY15" fmla="*/ 181510 h 183968"/>
                <a:gd name="connsiteX16" fmla="*/ 3018 w 150059"/>
                <a:gd name="connsiteY16" fmla="*/ 184040 h 183968"/>
                <a:gd name="connsiteX17" fmla="*/ 7572 w 150059"/>
                <a:gd name="connsiteY17" fmla="*/ 180244 h 183968"/>
                <a:gd name="connsiteX18" fmla="*/ 19972 w 150059"/>
                <a:gd name="connsiteY18" fmla="*/ 165821 h 183968"/>
                <a:gd name="connsiteX19" fmla="*/ 62738 w 150059"/>
                <a:gd name="connsiteY19" fmla="*/ 184040 h 183968"/>
                <a:gd name="connsiteX20" fmla="*/ 127013 w 150059"/>
                <a:gd name="connsiteY20" fmla="*/ 119006 h 183968"/>
                <a:gd name="connsiteX21" fmla="*/ 114613 w 150059"/>
                <a:gd name="connsiteY21" fmla="*/ 89399 h 183968"/>
                <a:gd name="connsiteX22" fmla="*/ 82476 w 150059"/>
                <a:gd name="connsiteY22" fmla="*/ 76747 h 183968"/>
                <a:gd name="connsiteX23" fmla="*/ 65521 w 150059"/>
                <a:gd name="connsiteY23" fmla="*/ 72192 h 183968"/>
                <a:gd name="connsiteX24" fmla="*/ 50085 w 150059"/>
                <a:gd name="connsiteY24" fmla="*/ 49164 h 183968"/>
                <a:gd name="connsiteX25" fmla="*/ 94369 w 150059"/>
                <a:gd name="connsiteY25" fmla="*/ 7158 h 183968"/>
                <a:gd name="connsiteX26" fmla="*/ 130808 w 150059"/>
                <a:gd name="connsiteY26" fmla="*/ 46380 h 183968"/>
                <a:gd name="connsiteX27" fmla="*/ 129796 w 150059"/>
                <a:gd name="connsiteY27" fmla="*/ 60551 h 183968"/>
                <a:gd name="connsiteX28" fmla="*/ 132833 w 150059"/>
                <a:gd name="connsiteY28" fmla="*/ 63082 h 183968"/>
                <a:gd name="connsiteX29" fmla="*/ 136629 w 150059"/>
                <a:gd name="connsiteY29" fmla="*/ 58021 h 183968"/>
                <a:gd name="connsiteX30" fmla="*/ 150293 w 150059"/>
                <a:gd name="connsiteY30" fmla="*/ 2603 h 183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50059" h="183968">
                  <a:moveTo>
                    <a:pt x="150293" y="2603"/>
                  </a:moveTo>
                  <a:cubicBezTo>
                    <a:pt x="150293" y="1843"/>
                    <a:pt x="149787" y="72"/>
                    <a:pt x="147510" y="72"/>
                  </a:cubicBezTo>
                  <a:cubicBezTo>
                    <a:pt x="146244" y="72"/>
                    <a:pt x="145991" y="325"/>
                    <a:pt x="142955" y="3868"/>
                  </a:cubicBezTo>
                  <a:lnTo>
                    <a:pt x="130808" y="18292"/>
                  </a:lnTo>
                  <a:cubicBezTo>
                    <a:pt x="124229" y="6398"/>
                    <a:pt x="111070" y="72"/>
                    <a:pt x="94622" y="72"/>
                  </a:cubicBezTo>
                  <a:cubicBezTo>
                    <a:pt x="62485" y="72"/>
                    <a:pt x="32118" y="29173"/>
                    <a:pt x="32118" y="59792"/>
                  </a:cubicBezTo>
                  <a:cubicBezTo>
                    <a:pt x="32118" y="80289"/>
                    <a:pt x="45530" y="91930"/>
                    <a:pt x="58436" y="95725"/>
                  </a:cubicBezTo>
                  <a:lnTo>
                    <a:pt x="85512" y="102811"/>
                  </a:lnTo>
                  <a:cubicBezTo>
                    <a:pt x="94875" y="105088"/>
                    <a:pt x="108793" y="108884"/>
                    <a:pt x="108793" y="129634"/>
                  </a:cubicBezTo>
                  <a:cubicBezTo>
                    <a:pt x="108793" y="152409"/>
                    <a:pt x="88043" y="176196"/>
                    <a:pt x="63244" y="176196"/>
                  </a:cubicBezTo>
                  <a:cubicBezTo>
                    <a:pt x="47048" y="176196"/>
                    <a:pt x="18960" y="170629"/>
                    <a:pt x="18960" y="139250"/>
                  </a:cubicBezTo>
                  <a:cubicBezTo>
                    <a:pt x="18960" y="133177"/>
                    <a:pt x="20225" y="127104"/>
                    <a:pt x="20478" y="125585"/>
                  </a:cubicBezTo>
                  <a:cubicBezTo>
                    <a:pt x="20731" y="124573"/>
                    <a:pt x="20984" y="124320"/>
                    <a:pt x="20984" y="123814"/>
                  </a:cubicBezTo>
                  <a:cubicBezTo>
                    <a:pt x="20984" y="121284"/>
                    <a:pt x="19213" y="121031"/>
                    <a:pt x="17948" y="121031"/>
                  </a:cubicBezTo>
                  <a:cubicBezTo>
                    <a:pt x="16682" y="121031"/>
                    <a:pt x="16176" y="121284"/>
                    <a:pt x="15417" y="122043"/>
                  </a:cubicBezTo>
                  <a:cubicBezTo>
                    <a:pt x="14405" y="123055"/>
                    <a:pt x="234" y="180751"/>
                    <a:pt x="234" y="181510"/>
                  </a:cubicBezTo>
                  <a:cubicBezTo>
                    <a:pt x="234" y="183028"/>
                    <a:pt x="1499" y="184040"/>
                    <a:pt x="3018" y="184040"/>
                  </a:cubicBezTo>
                  <a:cubicBezTo>
                    <a:pt x="4283" y="184040"/>
                    <a:pt x="4536" y="183787"/>
                    <a:pt x="7572" y="180244"/>
                  </a:cubicBezTo>
                  <a:lnTo>
                    <a:pt x="19972" y="165821"/>
                  </a:lnTo>
                  <a:cubicBezTo>
                    <a:pt x="30853" y="180498"/>
                    <a:pt x="48061" y="184040"/>
                    <a:pt x="62738" y="184040"/>
                  </a:cubicBezTo>
                  <a:cubicBezTo>
                    <a:pt x="97153" y="184040"/>
                    <a:pt x="127013" y="150384"/>
                    <a:pt x="127013" y="119006"/>
                  </a:cubicBezTo>
                  <a:cubicBezTo>
                    <a:pt x="127013" y="101546"/>
                    <a:pt x="118409" y="92942"/>
                    <a:pt x="114613" y="89399"/>
                  </a:cubicBezTo>
                  <a:cubicBezTo>
                    <a:pt x="108793" y="83579"/>
                    <a:pt x="104997" y="82567"/>
                    <a:pt x="82476" y="76747"/>
                  </a:cubicBezTo>
                  <a:cubicBezTo>
                    <a:pt x="76908" y="75228"/>
                    <a:pt x="67799" y="72698"/>
                    <a:pt x="65521" y="72192"/>
                  </a:cubicBezTo>
                  <a:cubicBezTo>
                    <a:pt x="58689" y="69914"/>
                    <a:pt x="50085" y="62576"/>
                    <a:pt x="50085" y="49164"/>
                  </a:cubicBezTo>
                  <a:cubicBezTo>
                    <a:pt x="50085" y="28667"/>
                    <a:pt x="70329" y="7158"/>
                    <a:pt x="94369" y="7158"/>
                  </a:cubicBezTo>
                  <a:cubicBezTo>
                    <a:pt x="115372" y="7158"/>
                    <a:pt x="130808" y="18039"/>
                    <a:pt x="130808" y="46380"/>
                  </a:cubicBezTo>
                  <a:cubicBezTo>
                    <a:pt x="130808" y="54478"/>
                    <a:pt x="129796" y="59033"/>
                    <a:pt x="129796" y="60551"/>
                  </a:cubicBezTo>
                  <a:cubicBezTo>
                    <a:pt x="129796" y="60804"/>
                    <a:pt x="129796" y="63082"/>
                    <a:pt x="132833" y="63082"/>
                  </a:cubicBezTo>
                  <a:cubicBezTo>
                    <a:pt x="135363" y="63082"/>
                    <a:pt x="135616" y="62323"/>
                    <a:pt x="136629" y="58021"/>
                  </a:cubicBezTo>
                  <a:lnTo>
                    <a:pt x="150293" y="2603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5C22F1B4-A1E2-DDFC-ECF7-ABEF1ABAA2DF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7750091" y="5906065"/>
              <a:ext cx="34667" cy="253051"/>
            </a:xfrm>
            <a:custGeom>
              <a:avLst/>
              <a:gdLst>
                <a:gd name="connsiteX0" fmla="*/ 34909 w 34667"/>
                <a:gd name="connsiteY0" fmla="*/ 253123 h 253051"/>
                <a:gd name="connsiteX1" fmla="*/ 34909 w 34667"/>
                <a:gd name="connsiteY1" fmla="*/ 243001 h 253051"/>
                <a:gd name="connsiteX2" fmla="*/ 10363 w 34667"/>
                <a:gd name="connsiteY2" fmla="*/ 243001 h 253051"/>
                <a:gd name="connsiteX3" fmla="*/ 10363 w 34667"/>
                <a:gd name="connsiteY3" fmla="*/ 10194 h 253051"/>
                <a:gd name="connsiteX4" fmla="*/ 34909 w 34667"/>
                <a:gd name="connsiteY4" fmla="*/ 10194 h 253051"/>
                <a:gd name="connsiteX5" fmla="*/ 34909 w 34667"/>
                <a:gd name="connsiteY5" fmla="*/ 72 h 253051"/>
                <a:gd name="connsiteX6" fmla="*/ 241 w 34667"/>
                <a:gd name="connsiteY6" fmla="*/ 72 h 253051"/>
                <a:gd name="connsiteX7" fmla="*/ 241 w 34667"/>
                <a:gd name="connsiteY7" fmla="*/ 253123 h 253051"/>
                <a:gd name="connsiteX8" fmla="*/ 34909 w 34667"/>
                <a:gd name="connsiteY8" fmla="*/ 253123 h 25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7" h="253051">
                  <a:moveTo>
                    <a:pt x="34909" y="253123"/>
                  </a:moveTo>
                  <a:lnTo>
                    <a:pt x="34909" y="243001"/>
                  </a:lnTo>
                  <a:lnTo>
                    <a:pt x="10363" y="243001"/>
                  </a:lnTo>
                  <a:lnTo>
                    <a:pt x="10363" y="10194"/>
                  </a:lnTo>
                  <a:lnTo>
                    <a:pt x="34909" y="10194"/>
                  </a:lnTo>
                  <a:lnTo>
                    <a:pt x="34909" y="72"/>
                  </a:lnTo>
                  <a:lnTo>
                    <a:pt x="241" y="72"/>
                  </a:lnTo>
                  <a:lnTo>
                    <a:pt x="241" y="253123"/>
                  </a:lnTo>
                  <a:lnTo>
                    <a:pt x="34909" y="253123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4228616-296F-DF8B-7568-5CD2B24196E3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7799127" y="5923019"/>
              <a:ext cx="117162" cy="172833"/>
            </a:xfrm>
            <a:custGeom>
              <a:avLst/>
              <a:gdLst>
                <a:gd name="connsiteX0" fmla="*/ 86281 w 117162"/>
                <a:gd name="connsiteY0" fmla="*/ 19557 h 172833"/>
                <a:gd name="connsiteX1" fmla="*/ 109308 w 117162"/>
                <a:gd name="connsiteY1" fmla="*/ 7917 h 172833"/>
                <a:gd name="connsiteX2" fmla="*/ 117406 w 117162"/>
                <a:gd name="connsiteY2" fmla="*/ 3109 h 172833"/>
                <a:gd name="connsiteX3" fmla="*/ 113610 w 117162"/>
                <a:gd name="connsiteY3" fmla="*/ 72 h 172833"/>
                <a:gd name="connsiteX4" fmla="*/ 80208 w 117162"/>
                <a:gd name="connsiteY4" fmla="*/ 831 h 172833"/>
                <a:gd name="connsiteX5" fmla="*/ 46552 w 117162"/>
                <a:gd name="connsiteY5" fmla="*/ 72 h 172833"/>
                <a:gd name="connsiteX6" fmla="*/ 41491 w 117162"/>
                <a:gd name="connsiteY6" fmla="*/ 5133 h 172833"/>
                <a:gd name="connsiteX7" fmla="*/ 48576 w 117162"/>
                <a:gd name="connsiteY7" fmla="*/ 7917 h 172833"/>
                <a:gd name="connsiteX8" fmla="*/ 66037 w 117162"/>
                <a:gd name="connsiteY8" fmla="*/ 12725 h 172833"/>
                <a:gd name="connsiteX9" fmla="*/ 65531 w 117162"/>
                <a:gd name="connsiteY9" fmla="*/ 16773 h 172833"/>
                <a:gd name="connsiteX10" fmla="*/ 31369 w 117162"/>
                <a:gd name="connsiteY10" fmla="*/ 153168 h 172833"/>
                <a:gd name="connsiteX11" fmla="*/ 8341 w 117162"/>
                <a:gd name="connsiteY11" fmla="*/ 165061 h 172833"/>
                <a:gd name="connsiteX12" fmla="*/ 243 w 117162"/>
                <a:gd name="connsiteY12" fmla="*/ 170122 h 172833"/>
                <a:gd name="connsiteX13" fmla="*/ 4039 w 117162"/>
                <a:gd name="connsiteY13" fmla="*/ 172906 h 172833"/>
                <a:gd name="connsiteX14" fmla="*/ 37189 w 117162"/>
                <a:gd name="connsiteY14" fmla="*/ 172147 h 172833"/>
                <a:gd name="connsiteX15" fmla="*/ 71098 w 117162"/>
                <a:gd name="connsiteY15" fmla="*/ 172906 h 172833"/>
                <a:gd name="connsiteX16" fmla="*/ 76159 w 117162"/>
                <a:gd name="connsiteY16" fmla="*/ 168098 h 172833"/>
                <a:gd name="connsiteX17" fmla="*/ 68567 w 117162"/>
                <a:gd name="connsiteY17" fmla="*/ 165061 h 172833"/>
                <a:gd name="connsiteX18" fmla="*/ 57686 w 117162"/>
                <a:gd name="connsiteY18" fmla="*/ 164555 h 172833"/>
                <a:gd name="connsiteX19" fmla="*/ 51360 w 117162"/>
                <a:gd name="connsiteY19" fmla="*/ 160253 h 172833"/>
                <a:gd name="connsiteX20" fmla="*/ 52372 w 117162"/>
                <a:gd name="connsiteY20" fmla="*/ 154433 h 172833"/>
                <a:gd name="connsiteX21" fmla="*/ 86281 w 117162"/>
                <a:gd name="connsiteY21" fmla="*/ 19557 h 17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7162" h="172833">
                  <a:moveTo>
                    <a:pt x="86281" y="19557"/>
                  </a:moveTo>
                  <a:cubicBezTo>
                    <a:pt x="88558" y="10447"/>
                    <a:pt x="89317" y="7917"/>
                    <a:pt x="109308" y="7917"/>
                  </a:cubicBezTo>
                  <a:cubicBezTo>
                    <a:pt x="115382" y="7917"/>
                    <a:pt x="117406" y="7917"/>
                    <a:pt x="117406" y="3109"/>
                  </a:cubicBezTo>
                  <a:cubicBezTo>
                    <a:pt x="117406" y="72"/>
                    <a:pt x="114623" y="72"/>
                    <a:pt x="113610" y="72"/>
                  </a:cubicBezTo>
                  <a:cubicBezTo>
                    <a:pt x="106272" y="72"/>
                    <a:pt x="87546" y="831"/>
                    <a:pt x="80208" y="831"/>
                  </a:cubicBezTo>
                  <a:cubicBezTo>
                    <a:pt x="72616" y="831"/>
                    <a:pt x="54143" y="72"/>
                    <a:pt x="46552" y="72"/>
                  </a:cubicBezTo>
                  <a:cubicBezTo>
                    <a:pt x="44780" y="72"/>
                    <a:pt x="41491" y="72"/>
                    <a:pt x="41491" y="5133"/>
                  </a:cubicBezTo>
                  <a:cubicBezTo>
                    <a:pt x="41491" y="7917"/>
                    <a:pt x="43768" y="7917"/>
                    <a:pt x="48576" y="7917"/>
                  </a:cubicBezTo>
                  <a:cubicBezTo>
                    <a:pt x="59204" y="7917"/>
                    <a:pt x="66037" y="7917"/>
                    <a:pt x="66037" y="12725"/>
                  </a:cubicBezTo>
                  <a:cubicBezTo>
                    <a:pt x="66037" y="13990"/>
                    <a:pt x="66037" y="14496"/>
                    <a:pt x="65531" y="16773"/>
                  </a:cubicBezTo>
                  <a:lnTo>
                    <a:pt x="31369" y="153168"/>
                  </a:lnTo>
                  <a:cubicBezTo>
                    <a:pt x="29091" y="162531"/>
                    <a:pt x="28332" y="165061"/>
                    <a:pt x="8341" y="165061"/>
                  </a:cubicBezTo>
                  <a:cubicBezTo>
                    <a:pt x="2521" y="165061"/>
                    <a:pt x="243" y="165061"/>
                    <a:pt x="243" y="170122"/>
                  </a:cubicBezTo>
                  <a:cubicBezTo>
                    <a:pt x="243" y="172906"/>
                    <a:pt x="3280" y="172906"/>
                    <a:pt x="4039" y="172906"/>
                  </a:cubicBezTo>
                  <a:cubicBezTo>
                    <a:pt x="11378" y="172906"/>
                    <a:pt x="29850" y="172147"/>
                    <a:pt x="37189" y="172147"/>
                  </a:cubicBezTo>
                  <a:cubicBezTo>
                    <a:pt x="44780" y="172147"/>
                    <a:pt x="63506" y="172906"/>
                    <a:pt x="71098" y="172906"/>
                  </a:cubicBezTo>
                  <a:cubicBezTo>
                    <a:pt x="73122" y="172906"/>
                    <a:pt x="76159" y="172906"/>
                    <a:pt x="76159" y="168098"/>
                  </a:cubicBezTo>
                  <a:cubicBezTo>
                    <a:pt x="76159" y="165061"/>
                    <a:pt x="74134" y="165061"/>
                    <a:pt x="68567" y="165061"/>
                  </a:cubicBezTo>
                  <a:cubicBezTo>
                    <a:pt x="64012" y="165061"/>
                    <a:pt x="62747" y="165061"/>
                    <a:pt x="57686" y="164555"/>
                  </a:cubicBezTo>
                  <a:cubicBezTo>
                    <a:pt x="52372" y="164049"/>
                    <a:pt x="51360" y="163037"/>
                    <a:pt x="51360" y="160253"/>
                  </a:cubicBezTo>
                  <a:cubicBezTo>
                    <a:pt x="51360" y="158229"/>
                    <a:pt x="51866" y="156205"/>
                    <a:pt x="52372" y="154433"/>
                  </a:cubicBezTo>
                  <a:lnTo>
                    <a:pt x="86281" y="19557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22F8F887-9DCC-F188-AB23-59E40F075426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7921069" y="6016192"/>
              <a:ext cx="64477" cy="117618"/>
            </a:xfrm>
            <a:custGeom>
              <a:avLst/>
              <a:gdLst>
                <a:gd name="connsiteX0" fmla="*/ 40281 w 64477"/>
                <a:gd name="connsiteY0" fmla="*/ 5033 h 117618"/>
                <a:gd name="connsiteX1" fmla="*/ 34966 w 64477"/>
                <a:gd name="connsiteY1" fmla="*/ 74 h 117618"/>
                <a:gd name="connsiteX2" fmla="*/ 248 w 64477"/>
                <a:gd name="connsiteY2" fmla="*/ 11410 h 117618"/>
                <a:gd name="connsiteX3" fmla="*/ 248 w 64477"/>
                <a:gd name="connsiteY3" fmla="*/ 17787 h 117618"/>
                <a:gd name="connsiteX4" fmla="*/ 25933 w 64477"/>
                <a:gd name="connsiteY4" fmla="*/ 12827 h 117618"/>
                <a:gd name="connsiteX5" fmla="*/ 25933 w 64477"/>
                <a:gd name="connsiteY5" fmla="*/ 103167 h 117618"/>
                <a:gd name="connsiteX6" fmla="*/ 8219 w 64477"/>
                <a:gd name="connsiteY6" fmla="*/ 111315 h 117618"/>
                <a:gd name="connsiteX7" fmla="*/ 1488 w 64477"/>
                <a:gd name="connsiteY7" fmla="*/ 111315 h 117618"/>
                <a:gd name="connsiteX8" fmla="*/ 1488 w 64477"/>
                <a:gd name="connsiteY8" fmla="*/ 117692 h 117618"/>
                <a:gd name="connsiteX9" fmla="*/ 33018 w 64477"/>
                <a:gd name="connsiteY9" fmla="*/ 116983 h 117618"/>
                <a:gd name="connsiteX10" fmla="*/ 64725 w 64477"/>
                <a:gd name="connsiteY10" fmla="*/ 117692 h 117618"/>
                <a:gd name="connsiteX11" fmla="*/ 64725 w 64477"/>
                <a:gd name="connsiteY11" fmla="*/ 111315 h 117618"/>
                <a:gd name="connsiteX12" fmla="*/ 57994 w 64477"/>
                <a:gd name="connsiteY12" fmla="*/ 111315 h 117618"/>
                <a:gd name="connsiteX13" fmla="*/ 40281 w 64477"/>
                <a:gd name="connsiteY13" fmla="*/ 103167 h 117618"/>
                <a:gd name="connsiteX14" fmla="*/ 40281 w 64477"/>
                <a:gd name="connsiteY14" fmla="*/ 5033 h 11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477" h="117618">
                  <a:moveTo>
                    <a:pt x="40281" y="5033"/>
                  </a:moveTo>
                  <a:cubicBezTo>
                    <a:pt x="40281" y="251"/>
                    <a:pt x="39926" y="74"/>
                    <a:pt x="34966" y="74"/>
                  </a:cubicBezTo>
                  <a:cubicBezTo>
                    <a:pt x="23630" y="11233"/>
                    <a:pt x="7510" y="11410"/>
                    <a:pt x="248" y="11410"/>
                  </a:cubicBezTo>
                  <a:lnTo>
                    <a:pt x="248" y="17787"/>
                  </a:lnTo>
                  <a:cubicBezTo>
                    <a:pt x="4499" y="17787"/>
                    <a:pt x="16190" y="17787"/>
                    <a:pt x="25933" y="12827"/>
                  </a:cubicBezTo>
                  <a:lnTo>
                    <a:pt x="25933" y="103167"/>
                  </a:lnTo>
                  <a:cubicBezTo>
                    <a:pt x="25933" y="109012"/>
                    <a:pt x="25933" y="111315"/>
                    <a:pt x="8219" y="111315"/>
                  </a:cubicBezTo>
                  <a:lnTo>
                    <a:pt x="1488" y="111315"/>
                  </a:lnTo>
                  <a:lnTo>
                    <a:pt x="1488" y="117692"/>
                  </a:lnTo>
                  <a:cubicBezTo>
                    <a:pt x="4676" y="117515"/>
                    <a:pt x="26464" y="116983"/>
                    <a:pt x="33018" y="116983"/>
                  </a:cubicBezTo>
                  <a:cubicBezTo>
                    <a:pt x="38509" y="116983"/>
                    <a:pt x="60828" y="117515"/>
                    <a:pt x="64725" y="117692"/>
                  </a:cubicBezTo>
                  <a:lnTo>
                    <a:pt x="64725" y="111315"/>
                  </a:lnTo>
                  <a:lnTo>
                    <a:pt x="57994" y="111315"/>
                  </a:lnTo>
                  <a:cubicBezTo>
                    <a:pt x="40281" y="111315"/>
                    <a:pt x="40281" y="109012"/>
                    <a:pt x="40281" y="103167"/>
                  </a:cubicBezTo>
                  <a:lnTo>
                    <a:pt x="40281" y="5033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07547A75-6710-9EB4-054A-0033FFF44C4F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8020850" y="5906065"/>
              <a:ext cx="34668" cy="253051"/>
            </a:xfrm>
            <a:custGeom>
              <a:avLst/>
              <a:gdLst>
                <a:gd name="connsiteX0" fmla="*/ 34920 w 34668"/>
                <a:gd name="connsiteY0" fmla="*/ 72 h 253051"/>
                <a:gd name="connsiteX1" fmla="*/ 252 w 34668"/>
                <a:gd name="connsiteY1" fmla="*/ 72 h 253051"/>
                <a:gd name="connsiteX2" fmla="*/ 252 w 34668"/>
                <a:gd name="connsiteY2" fmla="*/ 10194 h 253051"/>
                <a:gd name="connsiteX3" fmla="*/ 24798 w 34668"/>
                <a:gd name="connsiteY3" fmla="*/ 10194 h 253051"/>
                <a:gd name="connsiteX4" fmla="*/ 24798 w 34668"/>
                <a:gd name="connsiteY4" fmla="*/ 243001 h 253051"/>
                <a:gd name="connsiteX5" fmla="*/ 252 w 34668"/>
                <a:gd name="connsiteY5" fmla="*/ 243001 h 253051"/>
                <a:gd name="connsiteX6" fmla="*/ 252 w 34668"/>
                <a:gd name="connsiteY6" fmla="*/ 253123 h 253051"/>
                <a:gd name="connsiteX7" fmla="*/ 34920 w 34668"/>
                <a:gd name="connsiteY7" fmla="*/ 253123 h 253051"/>
                <a:gd name="connsiteX8" fmla="*/ 34920 w 34668"/>
                <a:gd name="connsiteY8" fmla="*/ 72 h 25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8" h="253051">
                  <a:moveTo>
                    <a:pt x="34920" y="72"/>
                  </a:moveTo>
                  <a:lnTo>
                    <a:pt x="252" y="72"/>
                  </a:lnTo>
                  <a:lnTo>
                    <a:pt x="252" y="10194"/>
                  </a:lnTo>
                  <a:lnTo>
                    <a:pt x="24798" y="10194"/>
                  </a:lnTo>
                  <a:lnTo>
                    <a:pt x="24798" y="243001"/>
                  </a:lnTo>
                  <a:lnTo>
                    <a:pt x="252" y="243001"/>
                  </a:lnTo>
                  <a:lnTo>
                    <a:pt x="252" y="253123"/>
                  </a:lnTo>
                  <a:lnTo>
                    <a:pt x="34920" y="253123"/>
                  </a:lnTo>
                  <a:lnTo>
                    <a:pt x="34920" y="72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3853EBD1-D009-4052-A424-5A30A0CC9CF7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7563635" y="6221114"/>
              <a:ext cx="150059" cy="183968"/>
            </a:xfrm>
            <a:custGeom>
              <a:avLst/>
              <a:gdLst>
                <a:gd name="connsiteX0" fmla="*/ 150293 w 150059"/>
                <a:gd name="connsiteY0" fmla="*/ 2615 h 183968"/>
                <a:gd name="connsiteX1" fmla="*/ 147510 w 150059"/>
                <a:gd name="connsiteY1" fmla="*/ 84 h 183968"/>
                <a:gd name="connsiteX2" fmla="*/ 142955 w 150059"/>
                <a:gd name="connsiteY2" fmla="*/ 3880 h 183968"/>
                <a:gd name="connsiteX3" fmla="*/ 130808 w 150059"/>
                <a:gd name="connsiteY3" fmla="*/ 18304 h 183968"/>
                <a:gd name="connsiteX4" fmla="*/ 94622 w 150059"/>
                <a:gd name="connsiteY4" fmla="*/ 84 h 183968"/>
                <a:gd name="connsiteX5" fmla="*/ 32118 w 150059"/>
                <a:gd name="connsiteY5" fmla="*/ 59804 h 183968"/>
                <a:gd name="connsiteX6" fmla="*/ 58436 w 150059"/>
                <a:gd name="connsiteY6" fmla="*/ 95737 h 183968"/>
                <a:gd name="connsiteX7" fmla="*/ 85512 w 150059"/>
                <a:gd name="connsiteY7" fmla="*/ 102823 h 183968"/>
                <a:gd name="connsiteX8" fmla="*/ 108793 w 150059"/>
                <a:gd name="connsiteY8" fmla="*/ 129646 h 183968"/>
                <a:gd name="connsiteX9" fmla="*/ 63244 w 150059"/>
                <a:gd name="connsiteY9" fmla="*/ 176208 h 183968"/>
                <a:gd name="connsiteX10" fmla="*/ 18960 w 150059"/>
                <a:gd name="connsiteY10" fmla="*/ 139262 h 183968"/>
                <a:gd name="connsiteX11" fmla="*/ 20478 w 150059"/>
                <a:gd name="connsiteY11" fmla="*/ 125597 h 183968"/>
                <a:gd name="connsiteX12" fmla="*/ 20984 w 150059"/>
                <a:gd name="connsiteY12" fmla="*/ 123826 h 183968"/>
                <a:gd name="connsiteX13" fmla="*/ 17948 w 150059"/>
                <a:gd name="connsiteY13" fmla="*/ 121042 h 183968"/>
                <a:gd name="connsiteX14" fmla="*/ 15417 w 150059"/>
                <a:gd name="connsiteY14" fmla="*/ 122055 h 183968"/>
                <a:gd name="connsiteX15" fmla="*/ 234 w 150059"/>
                <a:gd name="connsiteY15" fmla="*/ 181522 h 183968"/>
                <a:gd name="connsiteX16" fmla="*/ 3018 w 150059"/>
                <a:gd name="connsiteY16" fmla="*/ 184052 h 183968"/>
                <a:gd name="connsiteX17" fmla="*/ 7572 w 150059"/>
                <a:gd name="connsiteY17" fmla="*/ 180256 h 183968"/>
                <a:gd name="connsiteX18" fmla="*/ 19972 w 150059"/>
                <a:gd name="connsiteY18" fmla="*/ 165833 h 183968"/>
                <a:gd name="connsiteX19" fmla="*/ 62738 w 150059"/>
                <a:gd name="connsiteY19" fmla="*/ 184052 h 183968"/>
                <a:gd name="connsiteX20" fmla="*/ 127013 w 150059"/>
                <a:gd name="connsiteY20" fmla="*/ 119018 h 183968"/>
                <a:gd name="connsiteX21" fmla="*/ 114613 w 150059"/>
                <a:gd name="connsiteY21" fmla="*/ 89411 h 183968"/>
                <a:gd name="connsiteX22" fmla="*/ 82476 w 150059"/>
                <a:gd name="connsiteY22" fmla="*/ 76759 h 183968"/>
                <a:gd name="connsiteX23" fmla="*/ 65521 w 150059"/>
                <a:gd name="connsiteY23" fmla="*/ 72204 h 183968"/>
                <a:gd name="connsiteX24" fmla="*/ 50085 w 150059"/>
                <a:gd name="connsiteY24" fmla="*/ 49176 h 183968"/>
                <a:gd name="connsiteX25" fmla="*/ 94369 w 150059"/>
                <a:gd name="connsiteY25" fmla="*/ 7170 h 183968"/>
                <a:gd name="connsiteX26" fmla="*/ 130808 w 150059"/>
                <a:gd name="connsiteY26" fmla="*/ 46392 h 183968"/>
                <a:gd name="connsiteX27" fmla="*/ 129796 w 150059"/>
                <a:gd name="connsiteY27" fmla="*/ 60563 h 183968"/>
                <a:gd name="connsiteX28" fmla="*/ 132833 w 150059"/>
                <a:gd name="connsiteY28" fmla="*/ 63094 h 183968"/>
                <a:gd name="connsiteX29" fmla="*/ 136629 w 150059"/>
                <a:gd name="connsiteY29" fmla="*/ 58033 h 183968"/>
                <a:gd name="connsiteX30" fmla="*/ 150293 w 150059"/>
                <a:gd name="connsiteY30" fmla="*/ 2615 h 183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50059" h="183968">
                  <a:moveTo>
                    <a:pt x="150293" y="2615"/>
                  </a:moveTo>
                  <a:cubicBezTo>
                    <a:pt x="150293" y="1855"/>
                    <a:pt x="149787" y="84"/>
                    <a:pt x="147510" y="84"/>
                  </a:cubicBezTo>
                  <a:cubicBezTo>
                    <a:pt x="146244" y="84"/>
                    <a:pt x="145991" y="337"/>
                    <a:pt x="142955" y="3880"/>
                  </a:cubicBezTo>
                  <a:lnTo>
                    <a:pt x="130808" y="18304"/>
                  </a:lnTo>
                  <a:cubicBezTo>
                    <a:pt x="124229" y="6410"/>
                    <a:pt x="111070" y="84"/>
                    <a:pt x="94622" y="84"/>
                  </a:cubicBezTo>
                  <a:cubicBezTo>
                    <a:pt x="62485" y="84"/>
                    <a:pt x="32118" y="29185"/>
                    <a:pt x="32118" y="59804"/>
                  </a:cubicBezTo>
                  <a:cubicBezTo>
                    <a:pt x="32118" y="80301"/>
                    <a:pt x="45530" y="91942"/>
                    <a:pt x="58436" y="95737"/>
                  </a:cubicBezTo>
                  <a:lnTo>
                    <a:pt x="85512" y="102823"/>
                  </a:lnTo>
                  <a:cubicBezTo>
                    <a:pt x="94875" y="105100"/>
                    <a:pt x="108793" y="108896"/>
                    <a:pt x="108793" y="129646"/>
                  </a:cubicBezTo>
                  <a:cubicBezTo>
                    <a:pt x="108793" y="152421"/>
                    <a:pt x="88043" y="176208"/>
                    <a:pt x="63244" y="176208"/>
                  </a:cubicBezTo>
                  <a:cubicBezTo>
                    <a:pt x="47048" y="176208"/>
                    <a:pt x="18960" y="170640"/>
                    <a:pt x="18960" y="139262"/>
                  </a:cubicBezTo>
                  <a:cubicBezTo>
                    <a:pt x="18960" y="133189"/>
                    <a:pt x="20225" y="127116"/>
                    <a:pt x="20478" y="125597"/>
                  </a:cubicBezTo>
                  <a:cubicBezTo>
                    <a:pt x="20731" y="124585"/>
                    <a:pt x="20984" y="124332"/>
                    <a:pt x="20984" y="123826"/>
                  </a:cubicBezTo>
                  <a:cubicBezTo>
                    <a:pt x="20984" y="121296"/>
                    <a:pt x="19213" y="121042"/>
                    <a:pt x="17948" y="121042"/>
                  </a:cubicBezTo>
                  <a:cubicBezTo>
                    <a:pt x="16682" y="121042"/>
                    <a:pt x="16176" y="121296"/>
                    <a:pt x="15417" y="122055"/>
                  </a:cubicBezTo>
                  <a:cubicBezTo>
                    <a:pt x="14405" y="123067"/>
                    <a:pt x="234" y="180763"/>
                    <a:pt x="234" y="181522"/>
                  </a:cubicBezTo>
                  <a:cubicBezTo>
                    <a:pt x="234" y="183040"/>
                    <a:pt x="1499" y="184052"/>
                    <a:pt x="3018" y="184052"/>
                  </a:cubicBezTo>
                  <a:cubicBezTo>
                    <a:pt x="4283" y="184052"/>
                    <a:pt x="4536" y="183799"/>
                    <a:pt x="7572" y="180256"/>
                  </a:cubicBezTo>
                  <a:lnTo>
                    <a:pt x="19972" y="165833"/>
                  </a:lnTo>
                  <a:cubicBezTo>
                    <a:pt x="30853" y="180509"/>
                    <a:pt x="48061" y="184052"/>
                    <a:pt x="62738" y="184052"/>
                  </a:cubicBezTo>
                  <a:cubicBezTo>
                    <a:pt x="97153" y="184052"/>
                    <a:pt x="127013" y="150396"/>
                    <a:pt x="127013" y="119018"/>
                  </a:cubicBezTo>
                  <a:cubicBezTo>
                    <a:pt x="127013" y="101558"/>
                    <a:pt x="118409" y="92954"/>
                    <a:pt x="114613" y="89411"/>
                  </a:cubicBezTo>
                  <a:cubicBezTo>
                    <a:pt x="108793" y="83591"/>
                    <a:pt x="104997" y="82579"/>
                    <a:pt x="82476" y="76759"/>
                  </a:cubicBezTo>
                  <a:cubicBezTo>
                    <a:pt x="76908" y="75240"/>
                    <a:pt x="67799" y="72710"/>
                    <a:pt x="65521" y="72204"/>
                  </a:cubicBezTo>
                  <a:cubicBezTo>
                    <a:pt x="58689" y="69926"/>
                    <a:pt x="50085" y="62588"/>
                    <a:pt x="50085" y="49176"/>
                  </a:cubicBezTo>
                  <a:cubicBezTo>
                    <a:pt x="50085" y="28679"/>
                    <a:pt x="70329" y="7170"/>
                    <a:pt x="94369" y="7170"/>
                  </a:cubicBezTo>
                  <a:cubicBezTo>
                    <a:pt x="115372" y="7170"/>
                    <a:pt x="130808" y="18051"/>
                    <a:pt x="130808" y="46392"/>
                  </a:cubicBezTo>
                  <a:cubicBezTo>
                    <a:pt x="130808" y="54490"/>
                    <a:pt x="129796" y="59045"/>
                    <a:pt x="129796" y="60563"/>
                  </a:cubicBezTo>
                  <a:cubicBezTo>
                    <a:pt x="129796" y="60816"/>
                    <a:pt x="129796" y="63094"/>
                    <a:pt x="132833" y="63094"/>
                  </a:cubicBezTo>
                  <a:cubicBezTo>
                    <a:pt x="135363" y="63094"/>
                    <a:pt x="135616" y="62335"/>
                    <a:pt x="136629" y="58033"/>
                  </a:cubicBezTo>
                  <a:lnTo>
                    <a:pt x="150293" y="261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9508905F-2E2D-CDC9-E1C3-98427215ACC1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7750091" y="6209726"/>
              <a:ext cx="34667" cy="253051"/>
            </a:xfrm>
            <a:custGeom>
              <a:avLst/>
              <a:gdLst>
                <a:gd name="connsiteX0" fmla="*/ 34909 w 34667"/>
                <a:gd name="connsiteY0" fmla="*/ 253135 h 253051"/>
                <a:gd name="connsiteX1" fmla="*/ 34909 w 34667"/>
                <a:gd name="connsiteY1" fmla="*/ 243013 h 253051"/>
                <a:gd name="connsiteX2" fmla="*/ 10363 w 34667"/>
                <a:gd name="connsiteY2" fmla="*/ 243013 h 253051"/>
                <a:gd name="connsiteX3" fmla="*/ 10363 w 34667"/>
                <a:gd name="connsiteY3" fmla="*/ 10206 h 253051"/>
                <a:gd name="connsiteX4" fmla="*/ 34909 w 34667"/>
                <a:gd name="connsiteY4" fmla="*/ 10206 h 253051"/>
                <a:gd name="connsiteX5" fmla="*/ 34909 w 34667"/>
                <a:gd name="connsiteY5" fmla="*/ 84 h 253051"/>
                <a:gd name="connsiteX6" fmla="*/ 241 w 34667"/>
                <a:gd name="connsiteY6" fmla="*/ 84 h 253051"/>
                <a:gd name="connsiteX7" fmla="*/ 241 w 34667"/>
                <a:gd name="connsiteY7" fmla="*/ 253135 h 253051"/>
                <a:gd name="connsiteX8" fmla="*/ 34909 w 34667"/>
                <a:gd name="connsiteY8" fmla="*/ 253135 h 25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7" h="253051">
                  <a:moveTo>
                    <a:pt x="34909" y="253135"/>
                  </a:moveTo>
                  <a:lnTo>
                    <a:pt x="34909" y="243013"/>
                  </a:lnTo>
                  <a:lnTo>
                    <a:pt x="10363" y="243013"/>
                  </a:lnTo>
                  <a:lnTo>
                    <a:pt x="10363" y="10206"/>
                  </a:lnTo>
                  <a:lnTo>
                    <a:pt x="34909" y="10206"/>
                  </a:lnTo>
                  <a:lnTo>
                    <a:pt x="34909" y="84"/>
                  </a:lnTo>
                  <a:lnTo>
                    <a:pt x="241" y="84"/>
                  </a:lnTo>
                  <a:lnTo>
                    <a:pt x="241" y="253135"/>
                  </a:lnTo>
                  <a:lnTo>
                    <a:pt x="34909" y="25313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4510E253-87F3-3643-5C12-29589B628C99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7799127" y="6226681"/>
              <a:ext cx="117162" cy="172833"/>
            </a:xfrm>
            <a:custGeom>
              <a:avLst/>
              <a:gdLst>
                <a:gd name="connsiteX0" fmla="*/ 86281 w 117162"/>
                <a:gd name="connsiteY0" fmla="*/ 19569 h 172833"/>
                <a:gd name="connsiteX1" fmla="*/ 109308 w 117162"/>
                <a:gd name="connsiteY1" fmla="*/ 7929 h 172833"/>
                <a:gd name="connsiteX2" fmla="*/ 117406 w 117162"/>
                <a:gd name="connsiteY2" fmla="*/ 3121 h 172833"/>
                <a:gd name="connsiteX3" fmla="*/ 113610 w 117162"/>
                <a:gd name="connsiteY3" fmla="*/ 84 h 172833"/>
                <a:gd name="connsiteX4" fmla="*/ 80208 w 117162"/>
                <a:gd name="connsiteY4" fmla="*/ 843 h 172833"/>
                <a:gd name="connsiteX5" fmla="*/ 46552 w 117162"/>
                <a:gd name="connsiteY5" fmla="*/ 84 h 172833"/>
                <a:gd name="connsiteX6" fmla="*/ 41491 w 117162"/>
                <a:gd name="connsiteY6" fmla="*/ 5145 h 172833"/>
                <a:gd name="connsiteX7" fmla="*/ 48576 w 117162"/>
                <a:gd name="connsiteY7" fmla="*/ 7929 h 172833"/>
                <a:gd name="connsiteX8" fmla="*/ 66037 w 117162"/>
                <a:gd name="connsiteY8" fmla="*/ 12737 h 172833"/>
                <a:gd name="connsiteX9" fmla="*/ 65531 w 117162"/>
                <a:gd name="connsiteY9" fmla="*/ 16785 h 172833"/>
                <a:gd name="connsiteX10" fmla="*/ 31369 w 117162"/>
                <a:gd name="connsiteY10" fmla="*/ 153180 h 172833"/>
                <a:gd name="connsiteX11" fmla="*/ 8341 w 117162"/>
                <a:gd name="connsiteY11" fmla="*/ 165073 h 172833"/>
                <a:gd name="connsiteX12" fmla="*/ 243 w 117162"/>
                <a:gd name="connsiteY12" fmla="*/ 170134 h 172833"/>
                <a:gd name="connsiteX13" fmla="*/ 4039 w 117162"/>
                <a:gd name="connsiteY13" fmla="*/ 172918 h 172833"/>
                <a:gd name="connsiteX14" fmla="*/ 37189 w 117162"/>
                <a:gd name="connsiteY14" fmla="*/ 172159 h 172833"/>
                <a:gd name="connsiteX15" fmla="*/ 71098 w 117162"/>
                <a:gd name="connsiteY15" fmla="*/ 172918 h 172833"/>
                <a:gd name="connsiteX16" fmla="*/ 76159 w 117162"/>
                <a:gd name="connsiteY16" fmla="*/ 168110 h 172833"/>
                <a:gd name="connsiteX17" fmla="*/ 68567 w 117162"/>
                <a:gd name="connsiteY17" fmla="*/ 165073 h 172833"/>
                <a:gd name="connsiteX18" fmla="*/ 57686 w 117162"/>
                <a:gd name="connsiteY18" fmla="*/ 164567 h 172833"/>
                <a:gd name="connsiteX19" fmla="*/ 51360 w 117162"/>
                <a:gd name="connsiteY19" fmla="*/ 160265 h 172833"/>
                <a:gd name="connsiteX20" fmla="*/ 52372 w 117162"/>
                <a:gd name="connsiteY20" fmla="*/ 154445 h 172833"/>
                <a:gd name="connsiteX21" fmla="*/ 86281 w 117162"/>
                <a:gd name="connsiteY21" fmla="*/ 19569 h 17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7162" h="172833">
                  <a:moveTo>
                    <a:pt x="86281" y="19569"/>
                  </a:moveTo>
                  <a:cubicBezTo>
                    <a:pt x="88558" y="10459"/>
                    <a:pt x="89317" y="7929"/>
                    <a:pt x="109308" y="7929"/>
                  </a:cubicBezTo>
                  <a:cubicBezTo>
                    <a:pt x="115382" y="7929"/>
                    <a:pt x="117406" y="7929"/>
                    <a:pt x="117406" y="3121"/>
                  </a:cubicBezTo>
                  <a:cubicBezTo>
                    <a:pt x="117406" y="84"/>
                    <a:pt x="114623" y="84"/>
                    <a:pt x="113610" y="84"/>
                  </a:cubicBezTo>
                  <a:cubicBezTo>
                    <a:pt x="106272" y="84"/>
                    <a:pt x="87546" y="843"/>
                    <a:pt x="80208" y="843"/>
                  </a:cubicBezTo>
                  <a:cubicBezTo>
                    <a:pt x="72616" y="843"/>
                    <a:pt x="54143" y="84"/>
                    <a:pt x="46552" y="84"/>
                  </a:cubicBezTo>
                  <a:cubicBezTo>
                    <a:pt x="44780" y="84"/>
                    <a:pt x="41491" y="84"/>
                    <a:pt x="41491" y="5145"/>
                  </a:cubicBezTo>
                  <a:cubicBezTo>
                    <a:pt x="41491" y="7929"/>
                    <a:pt x="43768" y="7929"/>
                    <a:pt x="48576" y="7929"/>
                  </a:cubicBezTo>
                  <a:cubicBezTo>
                    <a:pt x="59204" y="7929"/>
                    <a:pt x="66037" y="7929"/>
                    <a:pt x="66037" y="12737"/>
                  </a:cubicBezTo>
                  <a:cubicBezTo>
                    <a:pt x="66037" y="14002"/>
                    <a:pt x="66037" y="14508"/>
                    <a:pt x="65531" y="16785"/>
                  </a:cubicBezTo>
                  <a:lnTo>
                    <a:pt x="31369" y="153180"/>
                  </a:lnTo>
                  <a:cubicBezTo>
                    <a:pt x="29091" y="162543"/>
                    <a:pt x="28332" y="165073"/>
                    <a:pt x="8341" y="165073"/>
                  </a:cubicBezTo>
                  <a:cubicBezTo>
                    <a:pt x="2521" y="165073"/>
                    <a:pt x="243" y="165073"/>
                    <a:pt x="243" y="170134"/>
                  </a:cubicBezTo>
                  <a:cubicBezTo>
                    <a:pt x="243" y="172918"/>
                    <a:pt x="3280" y="172918"/>
                    <a:pt x="4039" y="172918"/>
                  </a:cubicBezTo>
                  <a:cubicBezTo>
                    <a:pt x="11378" y="172918"/>
                    <a:pt x="29850" y="172159"/>
                    <a:pt x="37189" y="172159"/>
                  </a:cubicBezTo>
                  <a:cubicBezTo>
                    <a:pt x="44780" y="172159"/>
                    <a:pt x="63506" y="172918"/>
                    <a:pt x="71098" y="172918"/>
                  </a:cubicBezTo>
                  <a:cubicBezTo>
                    <a:pt x="73122" y="172918"/>
                    <a:pt x="76159" y="172918"/>
                    <a:pt x="76159" y="168110"/>
                  </a:cubicBezTo>
                  <a:cubicBezTo>
                    <a:pt x="76159" y="165073"/>
                    <a:pt x="74134" y="165073"/>
                    <a:pt x="68567" y="165073"/>
                  </a:cubicBezTo>
                  <a:cubicBezTo>
                    <a:pt x="64012" y="165073"/>
                    <a:pt x="62747" y="165073"/>
                    <a:pt x="57686" y="164567"/>
                  </a:cubicBezTo>
                  <a:cubicBezTo>
                    <a:pt x="52372" y="164061"/>
                    <a:pt x="51360" y="163049"/>
                    <a:pt x="51360" y="160265"/>
                  </a:cubicBezTo>
                  <a:cubicBezTo>
                    <a:pt x="51360" y="158241"/>
                    <a:pt x="51866" y="156217"/>
                    <a:pt x="52372" y="154445"/>
                  </a:cubicBezTo>
                  <a:lnTo>
                    <a:pt x="86281" y="19569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49525FC1-0DDC-F2AD-3ABB-61738FF41E29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7912920" y="6319854"/>
              <a:ext cx="78293" cy="117618"/>
            </a:xfrm>
            <a:custGeom>
              <a:avLst/>
              <a:gdLst>
                <a:gd name="connsiteX0" fmla="*/ 78542 w 78293"/>
                <a:gd name="connsiteY0" fmla="*/ 85465 h 117618"/>
                <a:gd name="connsiteX1" fmla="*/ 72519 w 78293"/>
                <a:gd name="connsiteY1" fmla="*/ 85465 h 117618"/>
                <a:gd name="connsiteX2" fmla="*/ 67914 w 78293"/>
                <a:gd name="connsiteY2" fmla="*/ 101584 h 117618"/>
                <a:gd name="connsiteX3" fmla="*/ 50377 w 78293"/>
                <a:gd name="connsiteY3" fmla="*/ 102647 h 117618"/>
                <a:gd name="connsiteX4" fmla="*/ 17784 w 78293"/>
                <a:gd name="connsiteY4" fmla="*/ 102647 h 117618"/>
                <a:gd name="connsiteX5" fmla="*/ 53211 w 78293"/>
                <a:gd name="connsiteY5" fmla="*/ 72888 h 117618"/>
                <a:gd name="connsiteX6" fmla="*/ 78542 w 78293"/>
                <a:gd name="connsiteY6" fmla="*/ 34627 h 117618"/>
                <a:gd name="connsiteX7" fmla="*/ 37092 w 78293"/>
                <a:gd name="connsiteY7" fmla="*/ 86 h 117618"/>
                <a:gd name="connsiteX8" fmla="*/ 248 w 78293"/>
                <a:gd name="connsiteY8" fmla="*/ 31793 h 117618"/>
                <a:gd name="connsiteX9" fmla="*/ 9636 w 78293"/>
                <a:gd name="connsiteY9" fmla="*/ 41712 h 117618"/>
                <a:gd name="connsiteX10" fmla="*/ 19024 w 78293"/>
                <a:gd name="connsiteY10" fmla="*/ 32324 h 117618"/>
                <a:gd name="connsiteX11" fmla="*/ 8573 w 78293"/>
                <a:gd name="connsiteY11" fmla="*/ 22936 h 117618"/>
                <a:gd name="connsiteX12" fmla="*/ 34435 w 78293"/>
                <a:gd name="connsiteY12" fmla="*/ 6462 h 117618"/>
                <a:gd name="connsiteX13" fmla="*/ 61360 w 78293"/>
                <a:gd name="connsiteY13" fmla="*/ 34627 h 117618"/>
                <a:gd name="connsiteX14" fmla="*/ 44709 w 78293"/>
                <a:gd name="connsiteY14" fmla="*/ 68637 h 117618"/>
                <a:gd name="connsiteX15" fmla="*/ 2019 w 78293"/>
                <a:gd name="connsiteY15" fmla="*/ 110795 h 117618"/>
                <a:gd name="connsiteX16" fmla="*/ 248 w 78293"/>
                <a:gd name="connsiteY16" fmla="*/ 117704 h 117618"/>
                <a:gd name="connsiteX17" fmla="*/ 73228 w 78293"/>
                <a:gd name="connsiteY17" fmla="*/ 117704 h 117618"/>
                <a:gd name="connsiteX18" fmla="*/ 78542 w 78293"/>
                <a:gd name="connsiteY18" fmla="*/ 85465 h 11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8293" h="117618">
                  <a:moveTo>
                    <a:pt x="78542" y="85465"/>
                  </a:moveTo>
                  <a:lnTo>
                    <a:pt x="72519" y="85465"/>
                  </a:lnTo>
                  <a:cubicBezTo>
                    <a:pt x="71988" y="89362"/>
                    <a:pt x="70216" y="99813"/>
                    <a:pt x="67914" y="101584"/>
                  </a:cubicBezTo>
                  <a:cubicBezTo>
                    <a:pt x="66497" y="102647"/>
                    <a:pt x="52857" y="102647"/>
                    <a:pt x="50377" y="102647"/>
                  </a:cubicBezTo>
                  <a:lnTo>
                    <a:pt x="17784" y="102647"/>
                  </a:lnTo>
                  <a:cubicBezTo>
                    <a:pt x="36384" y="86174"/>
                    <a:pt x="42583" y="81214"/>
                    <a:pt x="53211" y="72888"/>
                  </a:cubicBezTo>
                  <a:cubicBezTo>
                    <a:pt x="66319" y="62437"/>
                    <a:pt x="78542" y="51455"/>
                    <a:pt x="78542" y="34627"/>
                  </a:cubicBezTo>
                  <a:cubicBezTo>
                    <a:pt x="78542" y="13194"/>
                    <a:pt x="59765" y="86"/>
                    <a:pt x="37092" y="86"/>
                  </a:cubicBezTo>
                  <a:cubicBezTo>
                    <a:pt x="15127" y="86"/>
                    <a:pt x="248" y="15496"/>
                    <a:pt x="248" y="31793"/>
                  </a:cubicBezTo>
                  <a:cubicBezTo>
                    <a:pt x="248" y="40827"/>
                    <a:pt x="7865" y="41712"/>
                    <a:pt x="9636" y="41712"/>
                  </a:cubicBezTo>
                  <a:cubicBezTo>
                    <a:pt x="13887" y="41712"/>
                    <a:pt x="19024" y="38701"/>
                    <a:pt x="19024" y="32324"/>
                  </a:cubicBezTo>
                  <a:cubicBezTo>
                    <a:pt x="19024" y="29136"/>
                    <a:pt x="17784" y="22936"/>
                    <a:pt x="8573" y="22936"/>
                  </a:cubicBezTo>
                  <a:cubicBezTo>
                    <a:pt x="14064" y="10359"/>
                    <a:pt x="26110" y="6462"/>
                    <a:pt x="34435" y="6462"/>
                  </a:cubicBezTo>
                  <a:cubicBezTo>
                    <a:pt x="52149" y="6462"/>
                    <a:pt x="61360" y="20279"/>
                    <a:pt x="61360" y="34627"/>
                  </a:cubicBezTo>
                  <a:cubicBezTo>
                    <a:pt x="61360" y="50038"/>
                    <a:pt x="50377" y="62260"/>
                    <a:pt x="44709" y="68637"/>
                  </a:cubicBezTo>
                  <a:lnTo>
                    <a:pt x="2019" y="110795"/>
                  </a:lnTo>
                  <a:cubicBezTo>
                    <a:pt x="248" y="112390"/>
                    <a:pt x="248" y="112744"/>
                    <a:pt x="248" y="117704"/>
                  </a:cubicBezTo>
                  <a:lnTo>
                    <a:pt x="73228" y="117704"/>
                  </a:lnTo>
                  <a:lnTo>
                    <a:pt x="78542" y="8546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8BD2B8FC-BBD5-0502-0E7A-09C5A6E0FD7D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8020850" y="6209726"/>
              <a:ext cx="34668" cy="253051"/>
            </a:xfrm>
            <a:custGeom>
              <a:avLst/>
              <a:gdLst>
                <a:gd name="connsiteX0" fmla="*/ 34920 w 34668"/>
                <a:gd name="connsiteY0" fmla="*/ 84 h 253051"/>
                <a:gd name="connsiteX1" fmla="*/ 252 w 34668"/>
                <a:gd name="connsiteY1" fmla="*/ 84 h 253051"/>
                <a:gd name="connsiteX2" fmla="*/ 252 w 34668"/>
                <a:gd name="connsiteY2" fmla="*/ 10206 h 253051"/>
                <a:gd name="connsiteX3" fmla="*/ 24798 w 34668"/>
                <a:gd name="connsiteY3" fmla="*/ 10206 h 253051"/>
                <a:gd name="connsiteX4" fmla="*/ 24798 w 34668"/>
                <a:gd name="connsiteY4" fmla="*/ 243013 h 253051"/>
                <a:gd name="connsiteX5" fmla="*/ 252 w 34668"/>
                <a:gd name="connsiteY5" fmla="*/ 243013 h 253051"/>
                <a:gd name="connsiteX6" fmla="*/ 252 w 34668"/>
                <a:gd name="connsiteY6" fmla="*/ 253135 h 253051"/>
                <a:gd name="connsiteX7" fmla="*/ 34920 w 34668"/>
                <a:gd name="connsiteY7" fmla="*/ 253135 h 253051"/>
                <a:gd name="connsiteX8" fmla="*/ 34920 w 34668"/>
                <a:gd name="connsiteY8" fmla="*/ 84 h 25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8" h="253051">
                  <a:moveTo>
                    <a:pt x="34920" y="84"/>
                  </a:moveTo>
                  <a:lnTo>
                    <a:pt x="252" y="84"/>
                  </a:lnTo>
                  <a:lnTo>
                    <a:pt x="252" y="10206"/>
                  </a:lnTo>
                  <a:lnTo>
                    <a:pt x="24798" y="10206"/>
                  </a:lnTo>
                  <a:lnTo>
                    <a:pt x="24798" y="243013"/>
                  </a:lnTo>
                  <a:lnTo>
                    <a:pt x="252" y="243013"/>
                  </a:lnTo>
                  <a:lnTo>
                    <a:pt x="252" y="253135"/>
                  </a:lnTo>
                  <a:lnTo>
                    <a:pt x="34920" y="253135"/>
                  </a:lnTo>
                  <a:lnTo>
                    <a:pt x="34920" y="84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343080B5-E4DC-0A9A-0161-C3CDD19A0990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7804642" y="6642332"/>
              <a:ext cx="26823" cy="26823"/>
            </a:xfrm>
            <a:custGeom>
              <a:avLst/>
              <a:gdLst>
                <a:gd name="connsiteX0" fmla="*/ 27067 w 26823"/>
                <a:gd name="connsiteY0" fmla="*/ 13506 h 26823"/>
                <a:gd name="connsiteX1" fmla="*/ 13655 w 26823"/>
                <a:gd name="connsiteY1" fmla="*/ 95 h 26823"/>
                <a:gd name="connsiteX2" fmla="*/ 243 w 26823"/>
                <a:gd name="connsiteY2" fmla="*/ 13506 h 26823"/>
                <a:gd name="connsiteX3" fmla="*/ 13655 w 26823"/>
                <a:gd name="connsiteY3" fmla="*/ 26918 h 26823"/>
                <a:gd name="connsiteX4" fmla="*/ 27067 w 26823"/>
                <a:gd name="connsiteY4" fmla="*/ 13506 h 2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23" h="26823">
                  <a:moveTo>
                    <a:pt x="27067" y="13506"/>
                  </a:moveTo>
                  <a:cubicBezTo>
                    <a:pt x="27067" y="6168"/>
                    <a:pt x="20993" y="95"/>
                    <a:pt x="13655" y="95"/>
                  </a:cubicBezTo>
                  <a:cubicBezTo>
                    <a:pt x="6316" y="95"/>
                    <a:pt x="243" y="6168"/>
                    <a:pt x="243" y="13506"/>
                  </a:cubicBezTo>
                  <a:cubicBezTo>
                    <a:pt x="243" y="20845"/>
                    <a:pt x="6316" y="26918"/>
                    <a:pt x="13655" y="26918"/>
                  </a:cubicBezTo>
                  <a:cubicBezTo>
                    <a:pt x="20993" y="26918"/>
                    <a:pt x="27067" y="20845"/>
                    <a:pt x="27067" y="13506"/>
                  </a:cubicBez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0D45C757-38BD-2759-41F0-62BFA354DD62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7804642" y="6743552"/>
              <a:ext cx="26823" cy="26823"/>
            </a:xfrm>
            <a:custGeom>
              <a:avLst/>
              <a:gdLst>
                <a:gd name="connsiteX0" fmla="*/ 27067 w 26823"/>
                <a:gd name="connsiteY0" fmla="*/ 13510 h 26823"/>
                <a:gd name="connsiteX1" fmla="*/ 13655 w 26823"/>
                <a:gd name="connsiteY1" fmla="*/ 99 h 26823"/>
                <a:gd name="connsiteX2" fmla="*/ 243 w 26823"/>
                <a:gd name="connsiteY2" fmla="*/ 13510 h 26823"/>
                <a:gd name="connsiteX3" fmla="*/ 13655 w 26823"/>
                <a:gd name="connsiteY3" fmla="*/ 26922 h 26823"/>
                <a:gd name="connsiteX4" fmla="*/ 27067 w 26823"/>
                <a:gd name="connsiteY4" fmla="*/ 13510 h 2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23" h="26823">
                  <a:moveTo>
                    <a:pt x="27067" y="13510"/>
                  </a:moveTo>
                  <a:cubicBezTo>
                    <a:pt x="27067" y="6172"/>
                    <a:pt x="20993" y="99"/>
                    <a:pt x="13655" y="99"/>
                  </a:cubicBezTo>
                  <a:cubicBezTo>
                    <a:pt x="6316" y="99"/>
                    <a:pt x="243" y="6172"/>
                    <a:pt x="243" y="13510"/>
                  </a:cubicBezTo>
                  <a:cubicBezTo>
                    <a:pt x="243" y="20849"/>
                    <a:pt x="6316" y="26922"/>
                    <a:pt x="13655" y="26922"/>
                  </a:cubicBezTo>
                  <a:cubicBezTo>
                    <a:pt x="20993" y="26922"/>
                    <a:pt x="27067" y="20849"/>
                    <a:pt x="27067" y="13510"/>
                  </a:cubicBez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BBD0DD4B-D33C-EA33-2641-EB3BA8FA85D2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7804642" y="6844772"/>
              <a:ext cx="26823" cy="26823"/>
            </a:xfrm>
            <a:custGeom>
              <a:avLst/>
              <a:gdLst>
                <a:gd name="connsiteX0" fmla="*/ 27067 w 26823"/>
                <a:gd name="connsiteY0" fmla="*/ 13514 h 26823"/>
                <a:gd name="connsiteX1" fmla="*/ 13655 w 26823"/>
                <a:gd name="connsiteY1" fmla="*/ 103 h 26823"/>
                <a:gd name="connsiteX2" fmla="*/ 243 w 26823"/>
                <a:gd name="connsiteY2" fmla="*/ 13514 h 26823"/>
                <a:gd name="connsiteX3" fmla="*/ 13655 w 26823"/>
                <a:gd name="connsiteY3" fmla="*/ 26926 h 26823"/>
                <a:gd name="connsiteX4" fmla="*/ 27067 w 26823"/>
                <a:gd name="connsiteY4" fmla="*/ 13514 h 2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23" h="26823">
                  <a:moveTo>
                    <a:pt x="27067" y="13514"/>
                  </a:moveTo>
                  <a:cubicBezTo>
                    <a:pt x="27067" y="6176"/>
                    <a:pt x="20993" y="103"/>
                    <a:pt x="13655" y="103"/>
                  </a:cubicBezTo>
                  <a:cubicBezTo>
                    <a:pt x="6316" y="103"/>
                    <a:pt x="243" y="6176"/>
                    <a:pt x="243" y="13514"/>
                  </a:cubicBezTo>
                  <a:cubicBezTo>
                    <a:pt x="243" y="20853"/>
                    <a:pt x="6316" y="26926"/>
                    <a:pt x="13655" y="26926"/>
                  </a:cubicBezTo>
                  <a:cubicBezTo>
                    <a:pt x="20993" y="26926"/>
                    <a:pt x="27067" y="20853"/>
                    <a:pt x="27067" y="13514"/>
                  </a:cubicBez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04A3A32C-1F73-E49E-C5B5-E98B03FA5291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7475933" y="6996856"/>
              <a:ext cx="150059" cy="183968"/>
            </a:xfrm>
            <a:custGeom>
              <a:avLst/>
              <a:gdLst>
                <a:gd name="connsiteX0" fmla="*/ 150290 w 150059"/>
                <a:gd name="connsiteY0" fmla="*/ 2645 h 183968"/>
                <a:gd name="connsiteX1" fmla="*/ 147506 w 150059"/>
                <a:gd name="connsiteY1" fmla="*/ 115 h 183968"/>
                <a:gd name="connsiteX2" fmla="*/ 142951 w 150059"/>
                <a:gd name="connsiteY2" fmla="*/ 3910 h 183968"/>
                <a:gd name="connsiteX3" fmla="*/ 130805 w 150059"/>
                <a:gd name="connsiteY3" fmla="*/ 18334 h 183968"/>
                <a:gd name="connsiteX4" fmla="*/ 94619 w 150059"/>
                <a:gd name="connsiteY4" fmla="*/ 115 h 183968"/>
                <a:gd name="connsiteX5" fmla="*/ 32115 w 150059"/>
                <a:gd name="connsiteY5" fmla="*/ 59835 h 183968"/>
                <a:gd name="connsiteX6" fmla="*/ 58432 w 150059"/>
                <a:gd name="connsiteY6" fmla="*/ 95768 h 183968"/>
                <a:gd name="connsiteX7" fmla="*/ 85509 w 150059"/>
                <a:gd name="connsiteY7" fmla="*/ 102853 h 183968"/>
                <a:gd name="connsiteX8" fmla="*/ 108789 w 150059"/>
                <a:gd name="connsiteY8" fmla="*/ 129677 h 183968"/>
                <a:gd name="connsiteX9" fmla="*/ 63240 w 150059"/>
                <a:gd name="connsiteY9" fmla="*/ 176238 h 183968"/>
                <a:gd name="connsiteX10" fmla="*/ 18956 w 150059"/>
                <a:gd name="connsiteY10" fmla="*/ 139293 h 183968"/>
                <a:gd name="connsiteX11" fmla="*/ 20475 w 150059"/>
                <a:gd name="connsiteY11" fmla="*/ 125628 h 183968"/>
                <a:gd name="connsiteX12" fmla="*/ 20981 w 150059"/>
                <a:gd name="connsiteY12" fmla="*/ 123857 h 183968"/>
                <a:gd name="connsiteX13" fmla="*/ 17944 w 150059"/>
                <a:gd name="connsiteY13" fmla="*/ 121073 h 183968"/>
                <a:gd name="connsiteX14" fmla="*/ 15414 w 150059"/>
                <a:gd name="connsiteY14" fmla="*/ 122085 h 183968"/>
                <a:gd name="connsiteX15" fmla="*/ 231 w 150059"/>
                <a:gd name="connsiteY15" fmla="*/ 181552 h 183968"/>
                <a:gd name="connsiteX16" fmla="*/ 3014 w 150059"/>
                <a:gd name="connsiteY16" fmla="*/ 184083 h 183968"/>
                <a:gd name="connsiteX17" fmla="*/ 7569 w 150059"/>
                <a:gd name="connsiteY17" fmla="*/ 180287 h 183968"/>
                <a:gd name="connsiteX18" fmla="*/ 19969 w 150059"/>
                <a:gd name="connsiteY18" fmla="*/ 165863 h 183968"/>
                <a:gd name="connsiteX19" fmla="*/ 62734 w 150059"/>
                <a:gd name="connsiteY19" fmla="*/ 184083 h 183968"/>
                <a:gd name="connsiteX20" fmla="*/ 127009 w 150059"/>
                <a:gd name="connsiteY20" fmla="*/ 119049 h 183968"/>
                <a:gd name="connsiteX21" fmla="*/ 114610 w 150059"/>
                <a:gd name="connsiteY21" fmla="*/ 89442 h 183968"/>
                <a:gd name="connsiteX22" fmla="*/ 82472 w 150059"/>
                <a:gd name="connsiteY22" fmla="*/ 76789 h 183968"/>
                <a:gd name="connsiteX23" fmla="*/ 65518 w 150059"/>
                <a:gd name="connsiteY23" fmla="*/ 72234 h 183968"/>
                <a:gd name="connsiteX24" fmla="*/ 50082 w 150059"/>
                <a:gd name="connsiteY24" fmla="*/ 49207 h 183968"/>
                <a:gd name="connsiteX25" fmla="*/ 94366 w 150059"/>
                <a:gd name="connsiteY25" fmla="*/ 7200 h 183968"/>
                <a:gd name="connsiteX26" fmla="*/ 130805 w 150059"/>
                <a:gd name="connsiteY26" fmla="*/ 46423 h 183968"/>
                <a:gd name="connsiteX27" fmla="*/ 129793 w 150059"/>
                <a:gd name="connsiteY27" fmla="*/ 60594 h 183968"/>
                <a:gd name="connsiteX28" fmla="*/ 132829 w 150059"/>
                <a:gd name="connsiteY28" fmla="*/ 63124 h 183968"/>
                <a:gd name="connsiteX29" fmla="*/ 136625 w 150059"/>
                <a:gd name="connsiteY29" fmla="*/ 58063 h 183968"/>
                <a:gd name="connsiteX30" fmla="*/ 150290 w 150059"/>
                <a:gd name="connsiteY30" fmla="*/ 2645 h 183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50059" h="183968">
                  <a:moveTo>
                    <a:pt x="150290" y="2645"/>
                  </a:moveTo>
                  <a:cubicBezTo>
                    <a:pt x="150290" y="1886"/>
                    <a:pt x="149784" y="115"/>
                    <a:pt x="147506" y="115"/>
                  </a:cubicBezTo>
                  <a:cubicBezTo>
                    <a:pt x="146241" y="115"/>
                    <a:pt x="145988" y="368"/>
                    <a:pt x="142951" y="3910"/>
                  </a:cubicBezTo>
                  <a:lnTo>
                    <a:pt x="130805" y="18334"/>
                  </a:lnTo>
                  <a:cubicBezTo>
                    <a:pt x="124226" y="6441"/>
                    <a:pt x="111067" y="115"/>
                    <a:pt x="94619" y="115"/>
                  </a:cubicBezTo>
                  <a:cubicBezTo>
                    <a:pt x="62481" y="115"/>
                    <a:pt x="32115" y="29215"/>
                    <a:pt x="32115" y="59835"/>
                  </a:cubicBezTo>
                  <a:cubicBezTo>
                    <a:pt x="32115" y="80332"/>
                    <a:pt x="45527" y="91972"/>
                    <a:pt x="58432" y="95768"/>
                  </a:cubicBezTo>
                  <a:lnTo>
                    <a:pt x="85509" y="102853"/>
                  </a:lnTo>
                  <a:cubicBezTo>
                    <a:pt x="94872" y="105131"/>
                    <a:pt x="108789" y="108927"/>
                    <a:pt x="108789" y="129677"/>
                  </a:cubicBezTo>
                  <a:cubicBezTo>
                    <a:pt x="108789" y="152451"/>
                    <a:pt x="88039" y="176238"/>
                    <a:pt x="63240" y="176238"/>
                  </a:cubicBezTo>
                  <a:cubicBezTo>
                    <a:pt x="47045" y="176238"/>
                    <a:pt x="18956" y="170671"/>
                    <a:pt x="18956" y="139293"/>
                  </a:cubicBezTo>
                  <a:cubicBezTo>
                    <a:pt x="18956" y="133219"/>
                    <a:pt x="20222" y="127146"/>
                    <a:pt x="20475" y="125628"/>
                  </a:cubicBezTo>
                  <a:cubicBezTo>
                    <a:pt x="20728" y="124616"/>
                    <a:pt x="20981" y="124363"/>
                    <a:pt x="20981" y="123857"/>
                  </a:cubicBezTo>
                  <a:cubicBezTo>
                    <a:pt x="20981" y="121326"/>
                    <a:pt x="19209" y="121073"/>
                    <a:pt x="17944" y="121073"/>
                  </a:cubicBezTo>
                  <a:cubicBezTo>
                    <a:pt x="16679" y="121073"/>
                    <a:pt x="16173" y="121326"/>
                    <a:pt x="15414" y="122085"/>
                  </a:cubicBezTo>
                  <a:cubicBezTo>
                    <a:pt x="14401" y="123097"/>
                    <a:pt x="231" y="180793"/>
                    <a:pt x="231" y="181552"/>
                  </a:cubicBezTo>
                  <a:cubicBezTo>
                    <a:pt x="231" y="183071"/>
                    <a:pt x="1496" y="184083"/>
                    <a:pt x="3014" y="184083"/>
                  </a:cubicBezTo>
                  <a:cubicBezTo>
                    <a:pt x="4279" y="184083"/>
                    <a:pt x="4532" y="183830"/>
                    <a:pt x="7569" y="180287"/>
                  </a:cubicBezTo>
                  <a:lnTo>
                    <a:pt x="19969" y="165863"/>
                  </a:lnTo>
                  <a:cubicBezTo>
                    <a:pt x="30850" y="180540"/>
                    <a:pt x="48057" y="184083"/>
                    <a:pt x="62734" y="184083"/>
                  </a:cubicBezTo>
                  <a:cubicBezTo>
                    <a:pt x="97149" y="184083"/>
                    <a:pt x="127009" y="150427"/>
                    <a:pt x="127009" y="119049"/>
                  </a:cubicBezTo>
                  <a:cubicBezTo>
                    <a:pt x="127009" y="101588"/>
                    <a:pt x="118405" y="92984"/>
                    <a:pt x="114610" y="89442"/>
                  </a:cubicBezTo>
                  <a:cubicBezTo>
                    <a:pt x="108789" y="83621"/>
                    <a:pt x="104994" y="82609"/>
                    <a:pt x="82472" y="76789"/>
                  </a:cubicBezTo>
                  <a:cubicBezTo>
                    <a:pt x="76905" y="75271"/>
                    <a:pt x="67795" y="72740"/>
                    <a:pt x="65518" y="72234"/>
                  </a:cubicBezTo>
                  <a:cubicBezTo>
                    <a:pt x="58685" y="69957"/>
                    <a:pt x="50082" y="62618"/>
                    <a:pt x="50082" y="49207"/>
                  </a:cubicBezTo>
                  <a:cubicBezTo>
                    <a:pt x="50082" y="28709"/>
                    <a:pt x="70326" y="7200"/>
                    <a:pt x="94366" y="7200"/>
                  </a:cubicBezTo>
                  <a:cubicBezTo>
                    <a:pt x="115369" y="7200"/>
                    <a:pt x="130805" y="18081"/>
                    <a:pt x="130805" y="46423"/>
                  </a:cubicBezTo>
                  <a:cubicBezTo>
                    <a:pt x="130805" y="54521"/>
                    <a:pt x="129793" y="59076"/>
                    <a:pt x="129793" y="60594"/>
                  </a:cubicBezTo>
                  <a:cubicBezTo>
                    <a:pt x="129793" y="60847"/>
                    <a:pt x="129793" y="63124"/>
                    <a:pt x="132829" y="63124"/>
                  </a:cubicBezTo>
                  <a:cubicBezTo>
                    <a:pt x="135360" y="63124"/>
                    <a:pt x="135613" y="62365"/>
                    <a:pt x="136625" y="58063"/>
                  </a:cubicBezTo>
                  <a:lnTo>
                    <a:pt x="150290" y="264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B38B7543-F58F-534D-2132-DD73D020CC4D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7662389" y="6985469"/>
              <a:ext cx="34667" cy="253051"/>
            </a:xfrm>
            <a:custGeom>
              <a:avLst/>
              <a:gdLst>
                <a:gd name="connsiteX0" fmla="*/ 34905 w 34667"/>
                <a:gd name="connsiteY0" fmla="*/ 253166 h 253051"/>
                <a:gd name="connsiteX1" fmla="*/ 34905 w 34667"/>
                <a:gd name="connsiteY1" fmla="*/ 243044 h 253051"/>
                <a:gd name="connsiteX2" fmla="*/ 10359 w 34667"/>
                <a:gd name="connsiteY2" fmla="*/ 243044 h 253051"/>
                <a:gd name="connsiteX3" fmla="*/ 10359 w 34667"/>
                <a:gd name="connsiteY3" fmla="*/ 10237 h 253051"/>
                <a:gd name="connsiteX4" fmla="*/ 34905 w 34667"/>
                <a:gd name="connsiteY4" fmla="*/ 10237 h 253051"/>
                <a:gd name="connsiteX5" fmla="*/ 34905 w 34667"/>
                <a:gd name="connsiteY5" fmla="*/ 115 h 253051"/>
                <a:gd name="connsiteX6" fmla="*/ 237 w 34667"/>
                <a:gd name="connsiteY6" fmla="*/ 115 h 253051"/>
                <a:gd name="connsiteX7" fmla="*/ 237 w 34667"/>
                <a:gd name="connsiteY7" fmla="*/ 253166 h 253051"/>
                <a:gd name="connsiteX8" fmla="*/ 34905 w 34667"/>
                <a:gd name="connsiteY8" fmla="*/ 253166 h 25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7" h="253051">
                  <a:moveTo>
                    <a:pt x="34905" y="253166"/>
                  </a:moveTo>
                  <a:lnTo>
                    <a:pt x="34905" y="243044"/>
                  </a:lnTo>
                  <a:lnTo>
                    <a:pt x="10359" y="243044"/>
                  </a:lnTo>
                  <a:lnTo>
                    <a:pt x="10359" y="10237"/>
                  </a:lnTo>
                  <a:lnTo>
                    <a:pt x="34905" y="10237"/>
                  </a:lnTo>
                  <a:lnTo>
                    <a:pt x="34905" y="115"/>
                  </a:lnTo>
                  <a:lnTo>
                    <a:pt x="237" y="115"/>
                  </a:lnTo>
                  <a:lnTo>
                    <a:pt x="237" y="253166"/>
                  </a:lnTo>
                  <a:lnTo>
                    <a:pt x="34905" y="253166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F0951DD7-6904-B7B6-FFA3-3B729F9AEED8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7711425" y="7002423"/>
              <a:ext cx="117162" cy="172833"/>
            </a:xfrm>
            <a:custGeom>
              <a:avLst/>
              <a:gdLst>
                <a:gd name="connsiteX0" fmla="*/ 86277 w 117162"/>
                <a:gd name="connsiteY0" fmla="*/ 19600 h 172833"/>
                <a:gd name="connsiteX1" fmla="*/ 109305 w 117162"/>
                <a:gd name="connsiteY1" fmla="*/ 7959 h 172833"/>
                <a:gd name="connsiteX2" fmla="*/ 117403 w 117162"/>
                <a:gd name="connsiteY2" fmla="*/ 3151 h 172833"/>
                <a:gd name="connsiteX3" fmla="*/ 113607 w 117162"/>
                <a:gd name="connsiteY3" fmla="*/ 115 h 172833"/>
                <a:gd name="connsiteX4" fmla="*/ 80204 w 117162"/>
                <a:gd name="connsiteY4" fmla="*/ 874 h 172833"/>
                <a:gd name="connsiteX5" fmla="*/ 46548 w 117162"/>
                <a:gd name="connsiteY5" fmla="*/ 115 h 172833"/>
                <a:gd name="connsiteX6" fmla="*/ 41487 w 117162"/>
                <a:gd name="connsiteY6" fmla="*/ 5176 h 172833"/>
                <a:gd name="connsiteX7" fmla="*/ 48573 w 117162"/>
                <a:gd name="connsiteY7" fmla="*/ 7959 h 172833"/>
                <a:gd name="connsiteX8" fmla="*/ 66033 w 117162"/>
                <a:gd name="connsiteY8" fmla="*/ 12767 h 172833"/>
                <a:gd name="connsiteX9" fmla="*/ 65527 w 117162"/>
                <a:gd name="connsiteY9" fmla="*/ 16816 h 172833"/>
                <a:gd name="connsiteX10" fmla="*/ 31365 w 117162"/>
                <a:gd name="connsiteY10" fmla="*/ 153211 h 172833"/>
                <a:gd name="connsiteX11" fmla="*/ 8338 w 117162"/>
                <a:gd name="connsiteY11" fmla="*/ 165104 h 172833"/>
                <a:gd name="connsiteX12" fmla="*/ 240 w 117162"/>
                <a:gd name="connsiteY12" fmla="*/ 170165 h 172833"/>
                <a:gd name="connsiteX13" fmla="*/ 4036 w 117162"/>
                <a:gd name="connsiteY13" fmla="*/ 172949 h 172833"/>
                <a:gd name="connsiteX14" fmla="*/ 37185 w 117162"/>
                <a:gd name="connsiteY14" fmla="*/ 172189 h 172833"/>
                <a:gd name="connsiteX15" fmla="*/ 71094 w 117162"/>
                <a:gd name="connsiteY15" fmla="*/ 172949 h 172833"/>
                <a:gd name="connsiteX16" fmla="*/ 76155 w 117162"/>
                <a:gd name="connsiteY16" fmla="*/ 168141 h 172833"/>
                <a:gd name="connsiteX17" fmla="*/ 68564 w 117162"/>
                <a:gd name="connsiteY17" fmla="*/ 165104 h 172833"/>
                <a:gd name="connsiteX18" fmla="*/ 57683 w 117162"/>
                <a:gd name="connsiteY18" fmla="*/ 164598 h 172833"/>
                <a:gd name="connsiteX19" fmla="*/ 51356 w 117162"/>
                <a:gd name="connsiteY19" fmla="*/ 160296 h 172833"/>
                <a:gd name="connsiteX20" fmla="*/ 52369 w 117162"/>
                <a:gd name="connsiteY20" fmla="*/ 154476 h 172833"/>
                <a:gd name="connsiteX21" fmla="*/ 86277 w 117162"/>
                <a:gd name="connsiteY21" fmla="*/ 19600 h 17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7162" h="172833">
                  <a:moveTo>
                    <a:pt x="86277" y="19600"/>
                  </a:moveTo>
                  <a:cubicBezTo>
                    <a:pt x="88555" y="10490"/>
                    <a:pt x="89314" y="7959"/>
                    <a:pt x="109305" y="7959"/>
                  </a:cubicBezTo>
                  <a:cubicBezTo>
                    <a:pt x="115378" y="7959"/>
                    <a:pt x="117403" y="7959"/>
                    <a:pt x="117403" y="3151"/>
                  </a:cubicBezTo>
                  <a:cubicBezTo>
                    <a:pt x="117403" y="115"/>
                    <a:pt x="114619" y="115"/>
                    <a:pt x="113607" y="115"/>
                  </a:cubicBezTo>
                  <a:cubicBezTo>
                    <a:pt x="106268" y="115"/>
                    <a:pt x="87543" y="874"/>
                    <a:pt x="80204" y="874"/>
                  </a:cubicBezTo>
                  <a:cubicBezTo>
                    <a:pt x="72613" y="874"/>
                    <a:pt x="54140" y="115"/>
                    <a:pt x="46548" y="115"/>
                  </a:cubicBezTo>
                  <a:cubicBezTo>
                    <a:pt x="44777" y="115"/>
                    <a:pt x="41487" y="115"/>
                    <a:pt x="41487" y="5176"/>
                  </a:cubicBezTo>
                  <a:cubicBezTo>
                    <a:pt x="41487" y="7959"/>
                    <a:pt x="43765" y="7959"/>
                    <a:pt x="48573" y="7959"/>
                  </a:cubicBezTo>
                  <a:cubicBezTo>
                    <a:pt x="59201" y="7959"/>
                    <a:pt x="66033" y="7959"/>
                    <a:pt x="66033" y="12767"/>
                  </a:cubicBezTo>
                  <a:cubicBezTo>
                    <a:pt x="66033" y="14032"/>
                    <a:pt x="66033" y="14539"/>
                    <a:pt x="65527" y="16816"/>
                  </a:cubicBezTo>
                  <a:lnTo>
                    <a:pt x="31365" y="153211"/>
                  </a:lnTo>
                  <a:cubicBezTo>
                    <a:pt x="29088" y="162573"/>
                    <a:pt x="28329" y="165104"/>
                    <a:pt x="8338" y="165104"/>
                  </a:cubicBezTo>
                  <a:cubicBezTo>
                    <a:pt x="2517" y="165104"/>
                    <a:pt x="240" y="165104"/>
                    <a:pt x="240" y="170165"/>
                  </a:cubicBezTo>
                  <a:cubicBezTo>
                    <a:pt x="240" y="172949"/>
                    <a:pt x="3277" y="172949"/>
                    <a:pt x="4036" y="172949"/>
                  </a:cubicBezTo>
                  <a:cubicBezTo>
                    <a:pt x="11374" y="172949"/>
                    <a:pt x="29847" y="172189"/>
                    <a:pt x="37185" y="172189"/>
                  </a:cubicBezTo>
                  <a:cubicBezTo>
                    <a:pt x="44777" y="172189"/>
                    <a:pt x="63503" y="172949"/>
                    <a:pt x="71094" y="172949"/>
                  </a:cubicBezTo>
                  <a:cubicBezTo>
                    <a:pt x="73119" y="172949"/>
                    <a:pt x="76155" y="172949"/>
                    <a:pt x="76155" y="168141"/>
                  </a:cubicBezTo>
                  <a:cubicBezTo>
                    <a:pt x="76155" y="165104"/>
                    <a:pt x="74131" y="165104"/>
                    <a:pt x="68564" y="165104"/>
                  </a:cubicBezTo>
                  <a:cubicBezTo>
                    <a:pt x="64009" y="165104"/>
                    <a:pt x="62744" y="165104"/>
                    <a:pt x="57683" y="164598"/>
                  </a:cubicBezTo>
                  <a:cubicBezTo>
                    <a:pt x="52369" y="164092"/>
                    <a:pt x="51356" y="163080"/>
                    <a:pt x="51356" y="160296"/>
                  </a:cubicBezTo>
                  <a:cubicBezTo>
                    <a:pt x="51356" y="158272"/>
                    <a:pt x="51862" y="156247"/>
                    <a:pt x="52369" y="154476"/>
                  </a:cubicBezTo>
                  <a:lnTo>
                    <a:pt x="86277" y="19600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2437E1AB-619E-DA90-0D31-3514FB5C257D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7839743" y="7088096"/>
              <a:ext cx="8679" cy="177135"/>
            </a:xfrm>
            <a:custGeom>
              <a:avLst/>
              <a:gdLst>
                <a:gd name="connsiteX0" fmla="*/ 8924 w 8679"/>
                <a:gd name="connsiteY0" fmla="*/ 7025 h 177135"/>
                <a:gd name="connsiteX1" fmla="*/ 4673 w 8679"/>
                <a:gd name="connsiteY1" fmla="*/ 116 h 177135"/>
                <a:gd name="connsiteX2" fmla="*/ 244 w 8679"/>
                <a:gd name="connsiteY2" fmla="*/ 7025 h 177135"/>
                <a:gd name="connsiteX3" fmla="*/ 244 w 8679"/>
                <a:gd name="connsiteY3" fmla="*/ 170344 h 177135"/>
                <a:gd name="connsiteX4" fmla="*/ 4496 w 8679"/>
                <a:gd name="connsiteY4" fmla="*/ 177252 h 177135"/>
                <a:gd name="connsiteX5" fmla="*/ 8924 w 8679"/>
                <a:gd name="connsiteY5" fmla="*/ 170344 h 177135"/>
                <a:gd name="connsiteX6" fmla="*/ 8924 w 8679"/>
                <a:gd name="connsiteY6" fmla="*/ 7025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79" h="177135">
                  <a:moveTo>
                    <a:pt x="8924" y="7025"/>
                  </a:moveTo>
                  <a:cubicBezTo>
                    <a:pt x="8924" y="4368"/>
                    <a:pt x="8924" y="116"/>
                    <a:pt x="4673" y="116"/>
                  </a:cubicBezTo>
                  <a:cubicBezTo>
                    <a:pt x="244" y="116"/>
                    <a:pt x="244" y="4191"/>
                    <a:pt x="244" y="7025"/>
                  </a:cubicBezTo>
                  <a:lnTo>
                    <a:pt x="244" y="170344"/>
                  </a:lnTo>
                  <a:cubicBezTo>
                    <a:pt x="244" y="173001"/>
                    <a:pt x="244" y="177252"/>
                    <a:pt x="4496" y="177252"/>
                  </a:cubicBezTo>
                  <a:cubicBezTo>
                    <a:pt x="8924" y="177252"/>
                    <a:pt x="8924" y="173178"/>
                    <a:pt x="8924" y="170344"/>
                  </a:cubicBezTo>
                  <a:lnTo>
                    <a:pt x="8924" y="702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9F1FA40B-6FA5-0747-046B-6075DF0E389C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7886735" y="7099964"/>
              <a:ext cx="135154" cy="120983"/>
            </a:xfrm>
            <a:custGeom>
              <a:avLst/>
              <a:gdLst>
                <a:gd name="connsiteX0" fmla="*/ 48073 w 135154"/>
                <a:gd name="connsiteY0" fmla="*/ 66188 h 120983"/>
                <a:gd name="connsiteX1" fmla="*/ 80135 w 135154"/>
                <a:gd name="connsiteY1" fmla="*/ 66188 h 120983"/>
                <a:gd name="connsiteX2" fmla="*/ 135401 w 135154"/>
                <a:gd name="connsiteY2" fmla="*/ 27750 h 120983"/>
                <a:gd name="connsiteX3" fmla="*/ 96609 w 135154"/>
                <a:gd name="connsiteY3" fmla="*/ 116 h 120983"/>
                <a:gd name="connsiteX4" fmla="*/ 34611 w 135154"/>
                <a:gd name="connsiteY4" fmla="*/ 116 h 120983"/>
                <a:gd name="connsiteX5" fmla="*/ 28943 w 135154"/>
                <a:gd name="connsiteY5" fmla="*/ 4013 h 120983"/>
                <a:gd name="connsiteX6" fmla="*/ 34788 w 135154"/>
                <a:gd name="connsiteY6" fmla="*/ 6493 h 120983"/>
                <a:gd name="connsiteX7" fmla="*/ 41519 w 135154"/>
                <a:gd name="connsiteY7" fmla="*/ 6848 h 120983"/>
                <a:gd name="connsiteX8" fmla="*/ 45416 w 135154"/>
                <a:gd name="connsiteY8" fmla="*/ 9327 h 120983"/>
                <a:gd name="connsiteX9" fmla="*/ 44708 w 135154"/>
                <a:gd name="connsiteY9" fmla="*/ 13224 h 120983"/>
                <a:gd name="connsiteX10" fmla="*/ 21326 w 135154"/>
                <a:gd name="connsiteY10" fmla="*/ 106575 h 120983"/>
                <a:gd name="connsiteX11" fmla="*/ 5561 w 135154"/>
                <a:gd name="connsiteY11" fmla="*/ 114723 h 120983"/>
                <a:gd name="connsiteX12" fmla="*/ 247 w 135154"/>
                <a:gd name="connsiteY12" fmla="*/ 118620 h 120983"/>
                <a:gd name="connsiteX13" fmla="*/ 3081 w 135154"/>
                <a:gd name="connsiteY13" fmla="*/ 121100 h 120983"/>
                <a:gd name="connsiteX14" fmla="*/ 26109 w 135154"/>
                <a:gd name="connsiteY14" fmla="*/ 120392 h 120983"/>
                <a:gd name="connsiteX15" fmla="*/ 38331 w 135154"/>
                <a:gd name="connsiteY15" fmla="*/ 120569 h 120983"/>
                <a:gd name="connsiteX16" fmla="*/ 49668 w 135154"/>
                <a:gd name="connsiteY16" fmla="*/ 121100 h 120983"/>
                <a:gd name="connsiteX17" fmla="*/ 53387 w 135154"/>
                <a:gd name="connsiteY17" fmla="*/ 117203 h 120983"/>
                <a:gd name="connsiteX18" fmla="*/ 47719 w 135154"/>
                <a:gd name="connsiteY18" fmla="*/ 114723 h 120983"/>
                <a:gd name="connsiteX19" fmla="*/ 40988 w 135154"/>
                <a:gd name="connsiteY19" fmla="*/ 114369 h 120983"/>
                <a:gd name="connsiteX20" fmla="*/ 36914 w 135154"/>
                <a:gd name="connsiteY20" fmla="*/ 111712 h 120983"/>
                <a:gd name="connsiteX21" fmla="*/ 37622 w 135154"/>
                <a:gd name="connsiteY21" fmla="*/ 107815 h 120983"/>
                <a:gd name="connsiteX22" fmla="*/ 48073 w 135154"/>
                <a:gd name="connsiteY22" fmla="*/ 66188 h 120983"/>
                <a:gd name="connsiteX23" fmla="*/ 60827 w 135154"/>
                <a:gd name="connsiteY23" fmla="*/ 12516 h 120983"/>
                <a:gd name="connsiteX24" fmla="*/ 69861 w 135154"/>
                <a:gd name="connsiteY24" fmla="*/ 6493 h 120983"/>
                <a:gd name="connsiteX25" fmla="*/ 90586 w 135154"/>
                <a:gd name="connsiteY25" fmla="*/ 6493 h 120983"/>
                <a:gd name="connsiteX26" fmla="*/ 117333 w 135154"/>
                <a:gd name="connsiteY26" fmla="*/ 24030 h 120983"/>
                <a:gd name="connsiteX27" fmla="*/ 106351 w 135154"/>
                <a:gd name="connsiteY27" fmla="*/ 51486 h 120983"/>
                <a:gd name="connsiteX28" fmla="*/ 77124 w 135154"/>
                <a:gd name="connsiteY28" fmla="*/ 60520 h 120983"/>
                <a:gd name="connsiteX29" fmla="*/ 48782 w 135154"/>
                <a:gd name="connsiteY29" fmla="*/ 60520 h 120983"/>
                <a:gd name="connsiteX30" fmla="*/ 60827 w 135154"/>
                <a:gd name="connsiteY30" fmla="*/ 12516 h 120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35154" h="120983">
                  <a:moveTo>
                    <a:pt x="48073" y="66188"/>
                  </a:moveTo>
                  <a:lnTo>
                    <a:pt x="80135" y="66188"/>
                  </a:lnTo>
                  <a:cubicBezTo>
                    <a:pt x="110071" y="66188"/>
                    <a:pt x="135401" y="47057"/>
                    <a:pt x="135401" y="27750"/>
                  </a:cubicBezTo>
                  <a:cubicBezTo>
                    <a:pt x="135401" y="12870"/>
                    <a:pt x="120876" y="116"/>
                    <a:pt x="96609" y="116"/>
                  </a:cubicBezTo>
                  <a:lnTo>
                    <a:pt x="34611" y="116"/>
                  </a:lnTo>
                  <a:cubicBezTo>
                    <a:pt x="31068" y="116"/>
                    <a:pt x="28943" y="116"/>
                    <a:pt x="28943" y="4013"/>
                  </a:cubicBezTo>
                  <a:cubicBezTo>
                    <a:pt x="28943" y="6493"/>
                    <a:pt x="30891" y="6493"/>
                    <a:pt x="34788" y="6493"/>
                  </a:cubicBezTo>
                  <a:cubicBezTo>
                    <a:pt x="37622" y="6493"/>
                    <a:pt x="38331" y="6493"/>
                    <a:pt x="41519" y="6848"/>
                  </a:cubicBezTo>
                  <a:cubicBezTo>
                    <a:pt x="45062" y="7202"/>
                    <a:pt x="45416" y="7556"/>
                    <a:pt x="45416" y="9327"/>
                  </a:cubicBezTo>
                  <a:cubicBezTo>
                    <a:pt x="45416" y="9682"/>
                    <a:pt x="45416" y="10567"/>
                    <a:pt x="44708" y="13224"/>
                  </a:cubicBezTo>
                  <a:lnTo>
                    <a:pt x="21326" y="106575"/>
                  </a:lnTo>
                  <a:cubicBezTo>
                    <a:pt x="19555" y="113483"/>
                    <a:pt x="19377" y="114723"/>
                    <a:pt x="5561" y="114723"/>
                  </a:cubicBezTo>
                  <a:cubicBezTo>
                    <a:pt x="2372" y="114723"/>
                    <a:pt x="247" y="114723"/>
                    <a:pt x="247" y="118620"/>
                  </a:cubicBezTo>
                  <a:cubicBezTo>
                    <a:pt x="247" y="118797"/>
                    <a:pt x="247" y="121100"/>
                    <a:pt x="3081" y="121100"/>
                  </a:cubicBezTo>
                  <a:cubicBezTo>
                    <a:pt x="8218" y="121100"/>
                    <a:pt x="20972" y="120392"/>
                    <a:pt x="26109" y="120392"/>
                  </a:cubicBezTo>
                  <a:cubicBezTo>
                    <a:pt x="29120" y="120392"/>
                    <a:pt x="35320" y="120392"/>
                    <a:pt x="38331" y="120569"/>
                  </a:cubicBezTo>
                  <a:cubicBezTo>
                    <a:pt x="41874" y="120746"/>
                    <a:pt x="46302" y="121100"/>
                    <a:pt x="49668" y="121100"/>
                  </a:cubicBezTo>
                  <a:cubicBezTo>
                    <a:pt x="50730" y="121100"/>
                    <a:pt x="53387" y="121100"/>
                    <a:pt x="53387" y="117203"/>
                  </a:cubicBezTo>
                  <a:cubicBezTo>
                    <a:pt x="53387" y="114723"/>
                    <a:pt x="51262" y="114723"/>
                    <a:pt x="47719" y="114723"/>
                  </a:cubicBezTo>
                  <a:cubicBezTo>
                    <a:pt x="47542" y="114723"/>
                    <a:pt x="44176" y="114723"/>
                    <a:pt x="40988" y="114369"/>
                  </a:cubicBezTo>
                  <a:cubicBezTo>
                    <a:pt x="36914" y="114015"/>
                    <a:pt x="36914" y="113483"/>
                    <a:pt x="36914" y="111712"/>
                  </a:cubicBezTo>
                  <a:cubicBezTo>
                    <a:pt x="36914" y="111535"/>
                    <a:pt x="36914" y="110472"/>
                    <a:pt x="37622" y="107815"/>
                  </a:cubicBezTo>
                  <a:lnTo>
                    <a:pt x="48073" y="66188"/>
                  </a:lnTo>
                  <a:close/>
                  <a:moveTo>
                    <a:pt x="60827" y="12516"/>
                  </a:moveTo>
                  <a:cubicBezTo>
                    <a:pt x="62244" y="7025"/>
                    <a:pt x="62421" y="6493"/>
                    <a:pt x="69861" y="6493"/>
                  </a:cubicBezTo>
                  <a:lnTo>
                    <a:pt x="90586" y="6493"/>
                  </a:lnTo>
                  <a:cubicBezTo>
                    <a:pt x="107060" y="6493"/>
                    <a:pt x="117333" y="11453"/>
                    <a:pt x="117333" y="24030"/>
                  </a:cubicBezTo>
                  <a:cubicBezTo>
                    <a:pt x="117333" y="29521"/>
                    <a:pt x="115208" y="43515"/>
                    <a:pt x="106351" y="51486"/>
                  </a:cubicBezTo>
                  <a:cubicBezTo>
                    <a:pt x="99974" y="57154"/>
                    <a:pt x="89877" y="60520"/>
                    <a:pt x="77124" y="60520"/>
                  </a:cubicBezTo>
                  <a:lnTo>
                    <a:pt x="48782" y="60520"/>
                  </a:lnTo>
                  <a:lnTo>
                    <a:pt x="60827" y="12516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2025353B-C1AB-AD9C-2E22-82C8409AC88E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8055918" y="7088096"/>
              <a:ext cx="8679" cy="177135"/>
            </a:xfrm>
            <a:custGeom>
              <a:avLst/>
              <a:gdLst>
                <a:gd name="connsiteX0" fmla="*/ 8933 w 8679"/>
                <a:gd name="connsiteY0" fmla="*/ 7025 h 177135"/>
                <a:gd name="connsiteX1" fmla="*/ 4681 w 8679"/>
                <a:gd name="connsiteY1" fmla="*/ 116 h 177135"/>
                <a:gd name="connsiteX2" fmla="*/ 253 w 8679"/>
                <a:gd name="connsiteY2" fmla="*/ 7025 h 177135"/>
                <a:gd name="connsiteX3" fmla="*/ 253 w 8679"/>
                <a:gd name="connsiteY3" fmla="*/ 170344 h 177135"/>
                <a:gd name="connsiteX4" fmla="*/ 4504 w 8679"/>
                <a:gd name="connsiteY4" fmla="*/ 177252 h 177135"/>
                <a:gd name="connsiteX5" fmla="*/ 8933 w 8679"/>
                <a:gd name="connsiteY5" fmla="*/ 170344 h 177135"/>
                <a:gd name="connsiteX6" fmla="*/ 8933 w 8679"/>
                <a:gd name="connsiteY6" fmla="*/ 7025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79" h="177135">
                  <a:moveTo>
                    <a:pt x="8933" y="7025"/>
                  </a:moveTo>
                  <a:cubicBezTo>
                    <a:pt x="8933" y="4368"/>
                    <a:pt x="8933" y="116"/>
                    <a:pt x="4681" y="116"/>
                  </a:cubicBezTo>
                  <a:cubicBezTo>
                    <a:pt x="253" y="116"/>
                    <a:pt x="253" y="4191"/>
                    <a:pt x="253" y="7025"/>
                  </a:cubicBezTo>
                  <a:lnTo>
                    <a:pt x="253" y="170344"/>
                  </a:lnTo>
                  <a:cubicBezTo>
                    <a:pt x="253" y="173001"/>
                    <a:pt x="253" y="177252"/>
                    <a:pt x="4504" y="177252"/>
                  </a:cubicBezTo>
                  <a:cubicBezTo>
                    <a:pt x="8933" y="177252"/>
                    <a:pt x="8933" y="173178"/>
                    <a:pt x="8933" y="170344"/>
                  </a:cubicBezTo>
                  <a:lnTo>
                    <a:pt x="8933" y="702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15410F5D-0295-0261-D2F8-478CF4FDDE65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8108552" y="6985469"/>
              <a:ext cx="34668" cy="253051"/>
            </a:xfrm>
            <a:custGeom>
              <a:avLst/>
              <a:gdLst>
                <a:gd name="connsiteX0" fmla="*/ 34924 w 34668"/>
                <a:gd name="connsiteY0" fmla="*/ 115 h 253051"/>
                <a:gd name="connsiteX1" fmla="*/ 256 w 34668"/>
                <a:gd name="connsiteY1" fmla="*/ 115 h 253051"/>
                <a:gd name="connsiteX2" fmla="*/ 256 w 34668"/>
                <a:gd name="connsiteY2" fmla="*/ 10237 h 253051"/>
                <a:gd name="connsiteX3" fmla="*/ 24802 w 34668"/>
                <a:gd name="connsiteY3" fmla="*/ 10237 h 253051"/>
                <a:gd name="connsiteX4" fmla="*/ 24802 w 34668"/>
                <a:gd name="connsiteY4" fmla="*/ 243044 h 253051"/>
                <a:gd name="connsiteX5" fmla="*/ 256 w 34668"/>
                <a:gd name="connsiteY5" fmla="*/ 243044 h 253051"/>
                <a:gd name="connsiteX6" fmla="*/ 256 w 34668"/>
                <a:gd name="connsiteY6" fmla="*/ 253166 h 253051"/>
                <a:gd name="connsiteX7" fmla="*/ 34924 w 34668"/>
                <a:gd name="connsiteY7" fmla="*/ 253166 h 253051"/>
                <a:gd name="connsiteX8" fmla="*/ 34924 w 34668"/>
                <a:gd name="connsiteY8" fmla="*/ 115 h 25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8" h="253051">
                  <a:moveTo>
                    <a:pt x="34924" y="115"/>
                  </a:moveTo>
                  <a:lnTo>
                    <a:pt x="256" y="115"/>
                  </a:lnTo>
                  <a:lnTo>
                    <a:pt x="256" y="10237"/>
                  </a:lnTo>
                  <a:lnTo>
                    <a:pt x="24802" y="10237"/>
                  </a:lnTo>
                  <a:lnTo>
                    <a:pt x="24802" y="243044"/>
                  </a:lnTo>
                  <a:lnTo>
                    <a:pt x="256" y="243044"/>
                  </a:lnTo>
                  <a:lnTo>
                    <a:pt x="256" y="253166"/>
                  </a:lnTo>
                  <a:lnTo>
                    <a:pt x="34924" y="253166"/>
                  </a:lnTo>
                  <a:lnTo>
                    <a:pt x="34924" y="11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1C1EAB95-AD4E-56B9-49E9-56B0C680FEDE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8175048" y="5891832"/>
              <a:ext cx="84266" cy="455238"/>
            </a:xfrm>
            <a:custGeom>
              <a:avLst/>
              <a:gdLst>
                <a:gd name="connsiteX0" fmla="*/ 67064 w 84266"/>
                <a:gd name="connsiteY0" fmla="*/ 455303 h 455238"/>
                <a:gd name="connsiteX1" fmla="*/ 84525 w 84266"/>
                <a:gd name="connsiteY1" fmla="*/ 455303 h 455238"/>
                <a:gd name="connsiteX2" fmla="*/ 84525 w 84266"/>
                <a:gd name="connsiteY2" fmla="*/ 64 h 455238"/>
                <a:gd name="connsiteX3" fmla="*/ 259 w 84266"/>
                <a:gd name="connsiteY3" fmla="*/ 64 h 455238"/>
                <a:gd name="connsiteX4" fmla="*/ 259 w 84266"/>
                <a:gd name="connsiteY4" fmla="*/ 17525 h 455238"/>
                <a:gd name="connsiteX5" fmla="*/ 67064 w 84266"/>
                <a:gd name="connsiteY5" fmla="*/ 17525 h 455238"/>
                <a:gd name="connsiteX6" fmla="*/ 67064 w 84266"/>
                <a:gd name="connsiteY6" fmla="*/ 455303 h 455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266" h="455238">
                  <a:moveTo>
                    <a:pt x="67064" y="455303"/>
                  </a:moveTo>
                  <a:lnTo>
                    <a:pt x="84525" y="455303"/>
                  </a:lnTo>
                  <a:lnTo>
                    <a:pt x="84525" y="64"/>
                  </a:lnTo>
                  <a:lnTo>
                    <a:pt x="259" y="64"/>
                  </a:lnTo>
                  <a:lnTo>
                    <a:pt x="259" y="17525"/>
                  </a:lnTo>
                  <a:lnTo>
                    <a:pt x="67064" y="17525"/>
                  </a:lnTo>
                  <a:lnTo>
                    <a:pt x="67064" y="455303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B2E72451-F11B-A645-CE72-EA19351BAA84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8241854" y="6346823"/>
              <a:ext cx="17460" cy="152336"/>
            </a:xfrm>
            <a:custGeom>
              <a:avLst/>
              <a:gdLst>
                <a:gd name="connsiteX0" fmla="*/ 259 w 17460"/>
                <a:gd name="connsiteY0" fmla="*/ 152419 h 152336"/>
                <a:gd name="connsiteX1" fmla="*/ 17719 w 17460"/>
                <a:gd name="connsiteY1" fmla="*/ 152419 h 152336"/>
                <a:gd name="connsiteX2" fmla="*/ 17719 w 17460"/>
                <a:gd name="connsiteY2" fmla="*/ 82 h 152336"/>
                <a:gd name="connsiteX3" fmla="*/ 259 w 17460"/>
                <a:gd name="connsiteY3" fmla="*/ 82 h 152336"/>
                <a:gd name="connsiteX4" fmla="*/ 259 w 17460"/>
                <a:gd name="connsiteY4" fmla="*/ 152419 h 1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0" h="152336">
                  <a:moveTo>
                    <a:pt x="259" y="152419"/>
                  </a:moveTo>
                  <a:lnTo>
                    <a:pt x="17719" y="152419"/>
                  </a:lnTo>
                  <a:lnTo>
                    <a:pt x="17719" y="82"/>
                  </a:lnTo>
                  <a:lnTo>
                    <a:pt x="259" y="82"/>
                  </a:lnTo>
                  <a:lnTo>
                    <a:pt x="259" y="152419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39A548C4-5C84-321E-C366-8165EE0E50DE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8241854" y="6498655"/>
              <a:ext cx="17460" cy="152336"/>
            </a:xfrm>
            <a:custGeom>
              <a:avLst/>
              <a:gdLst>
                <a:gd name="connsiteX0" fmla="*/ 259 w 17460"/>
                <a:gd name="connsiteY0" fmla="*/ 152425 h 152336"/>
                <a:gd name="connsiteX1" fmla="*/ 17719 w 17460"/>
                <a:gd name="connsiteY1" fmla="*/ 152425 h 152336"/>
                <a:gd name="connsiteX2" fmla="*/ 17719 w 17460"/>
                <a:gd name="connsiteY2" fmla="*/ 88 h 152336"/>
                <a:gd name="connsiteX3" fmla="*/ 259 w 17460"/>
                <a:gd name="connsiteY3" fmla="*/ 88 h 152336"/>
                <a:gd name="connsiteX4" fmla="*/ 259 w 17460"/>
                <a:gd name="connsiteY4" fmla="*/ 152425 h 1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0" h="152336">
                  <a:moveTo>
                    <a:pt x="259" y="152425"/>
                  </a:moveTo>
                  <a:lnTo>
                    <a:pt x="17719" y="152425"/>
                  </a:lnTo>
                  <a:lnTo>
                    <a:pt x="17719" y="88"/>
                  </a:lnTo>
                  <a:lnTo>
                    <a:pt x="259" y="88"/>
                  </a:lnTo>
                  <a:lnTo>
                    <a:pt x="259" y="15242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FE303748-33C8-FA4F-F15D-37DC458D97BD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8241854" y="6650487"/>
              <a:ext cx="17460" cy="152336"/>
            </a:xfrm>
            <a:custGeom>
              <a:avLst/>
              <a:gdLst>
                <a:gd name="connsiteX0" fmla="*/ 259 w 17460"/>
                <a:gd name="connsiteY0" fmla="*/ 152431 h 152336"/>
                <a:gd name="connsiteX1" fmla="*/ 17719 w 17460"/>
                <a:gd name="connsiteY1" fmla="*/ 152431 h 152336"/>
                <a:gd name="connsiteX2" fmla="*/ 17719 w 17460"/>
                <a:gd name="connsiteY2" fmla="*/ 94 h 152336"/>
                <a:gd name="connsiteX3" fmla="*/ 259 w 17460"/>
                <a:gd name="connsiteY3" fmla="*/ 94 h 152336"/>
                <a:gd name="connsiteX4" fmla="*/ 259 w 17460"/>
                <a:gd name="connsiteY4" fmla="*/ 152431 h 1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0" h="152336">
                  <a:moveTo>
                    <a:pt x="259" y="152431"/>
                  </a:moveTo>
                  <a:lnTo>
                    <a:pt x="17719" y="152431"/>
                  </a:lnTo>
                  <a:lnTo>
                    <a:pt x="17719" y="94"/>
                  </a:lnTo>
                  <a:lnTo>
                    <a:pt x="259" y="94"/>
                  </a:lnTo>
                  <a:lnTo>
                    <a:pt x="259" y="152431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3FC3D317-C942-578F-4CF6-2D16AA34971D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8175048" y="6802572"/>
              <a:ext cx="84266" cy="455238"/>
            </a:xfrm>
            <a:custGeom>
              <a:avLst/>
              <a:gdLst>
                <a:gd name="connsiteX0" fmla="*/ 67064 w 84266"/>
                <a:gd name="connsiteY0" fmla="*/ 437879 h 455238"/>
                <a:gd name="connsiteX1" fmla="*/ 259 w 84266"/>
                <a:gd name="connsiteY1" fmla="*/ 437879 h 455238"/>
                <a:gd name="connsiteX2" fmla="*/ 259 w 84266"/>
                <a:gd name="connsiteY2" fmla="*/ 455339 h 455238"/>
                <a:gd name="connsiteX3" fmla="*/ 84525 w 84266"/>
                <a:gd name="connsiteY3" fmla="*/ 455339 h 455238"/>
                <a:gd name="connsiteX4" fmla="*/ 84525 w 84266"/>
                <a:gd name="connsiteY4" fmla="*/ 100 h 455238"/>
                <a:gd name="connsiteX5" fmla="*/ 67064 w 84266"/>
                <a:gd name="connsiteY5" fmla="*/ 100 h 455238"/>
                <a:gd name="connsiteX6" fmla="*/ 67064 w 84266"/>
                <a:gd name="connsiteY6" fmla="*/ 437879 h 455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266" h="455238">
                  <a:moveTo>
                    <a:pt x="67064" y="437879"/>
                  </a:moveTo>
                  <a:lnTo>
                    <a:pt x="259" y="437879"/>
                  </a:lnTo>
                  <a:lnTo>
                    <a:pt x="259" y="455339"/>
                  </a:lnTo>
                  <a:lnTo>
                    <a:pt x="84525" y="455339"/>
                  </a:lnTo>
                  <a:lnTo>
                    <a:pt x="84525" y="100"/>
                  </a:lnTo>
                  <a:lnTo>
                    <a:pt x="67064" y="100"/>
                  </a:lnTo>
                  <a:lnTo>
                    <a:pt x="67064" y="437879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45D1A0C0-5EA3-90CC-010E-635794F824A3}"/>
              </a:ext>
            </a:extLst>
          </p:cNvPr>
          <p:cNvGrpSpPr>
            <a:grpSpLocks noChangeAspect="1"/>
          </p:cNvGrpSpPr>
          <p:nvPr>
            <p:custDataLst>
              <p:tags r:id="rId3"/>
            </p:custDataLst>
          </p:nvPr>
        </p:nvGrpSpPr>
        <p:grpSpPr>
          <a:xfrm>
            <a:off x="3511707" y="4936850"/>
            <a:ext cx="2009014" cy="771295"/>
            <a:chOff x="7480207" y="4184831"/>
            <a:chExt cx="2009014" cy="771295"/>
          </a:xfrm>
        </p:grpSpPr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C1452A32-5CA4-7275-576B-BA252F062A48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7480207" y="4477388"/>
              <a:ext cx="150528" cy="183968"/>
            </a:xfrm>
            <a:custGeom>
              <a:avLst/>
              <a:gdLst>
                <a:gd name="connsiteX0" fmla="*/ 150722 w 150528"/>
                <a:gd name="connsiteY0" fmla="*/ 2614 h 183968"/>
                <a:gd name="connsiteX1" fmla="*/ 147929 w 150528"/>
                <a:gd name="connsiteY1" fmla="*/ 83 h 183968"/>
                <a:gd name="connsiteX2" fmla="*/ 143360 w 150528"/>
                <a:gd name="connsiteY2" fmla="*/ 3879 h 183968"/>
                <a:gd name="connsiteX3" fmla="*/ 131176 w 150528"/>
                <a:gd name="connsiteY3" fmla="*/ 18303 h 183968"/>
                <a:gd name="connsiteX4" fmla="*/ 94876 w 150528"/>
                <a:gd name="connsiteY4" fmla="*/ 83 h 183968"/>
                <a:gd name="connsiteX5" fmla="*/ 32177 w 150528"/>
                <a:gd name="connsiteY5" fmla="*/ 59803 h 183968"/>
                <a:gd name="connsiteX6" fmla="*/ 58577 w 150528"/>
                <a:gd name="connsiteY6" fmla="*/ 95737 h 183968"/>
                <a:gd name="connsiteX7" fmla="*/ 85738 w 150528"/>
                <a:gd name="connsiteY7" fmla="*/ 102822 h 183968"/>
                <a:gd name="connsiteX8" fmla="*/ 109092 w 150528"/>
                <a:gd name="connsiteY8" fmla="*/ 129645 h 183968"/>
                <a:gd name="connsiteX9" fmla="*/ 63400 w 150528"/>
                <a:gd name="connsiteY9" fmla="*/ 176207 h 183968"/>
                <a:gd name="connsiteX10" fmla="*/ 18978 w 150528"/>
                <a:gd name="connsiteY10" fmla="*/ 139261 h 183968"/>
                <a:gd name="connsiteX11" fmla="*/ 20501 w 150528"/>
                <a:gd name="connsiteY11" fmla="*/ 125597 h 183968"/>
                <a:gd name="connsiteX12" fmla="*/ 21008 w 150528"/>
                <a:gd name="connsiteY12" fmla="*/ 123825 h 183968"/>
                <a:gd name="connsiteX13" fmla="*/ 17962 w 150528"/>
                <a:gd name="connsiteY13" fmla="*/ 121042 h 183968"/>
                <a:gd name="connsiteX14" fmla="*/ 15424 w 150528"/>
                <a:gd name="connsiteY14" fmla="*/ 122054 h 183968"/>
                <a:gd name="connsiteX15" fmla="*/ 193 w 150528"/>
                <a:gd name="connsiteY15" fmla="*/ 181521 h 183968"/>
                <a:gd name="connsiteX16" fmla="*/ 2986 w 150528"/>
                <a:gd name="connsiteY16" fmla="*/ 184051 h 183968"/>
                <a:gd name="connsiteX17" fmla="*/ 7555 w 150528"/>
                <a:gd name="connsiteY17" fmla="*/ 180256 h 183968"/>
                <a:gd name="connsiteX18" fmla="*/ 19993 w 150528"/>
                <a:gd name="connsiteY18" fmla="*/ 165832 h 183968"/>
                <a:gd name="connsiteX19" fmla="*/ 62892 w 150528"/>
                <a:gd name="connsiteY19" fmla="*/ 184051 h 183968"/>
                <a:gd name="connsiteX20" fmla="*/ 127368 w 150528"/>
                <a:gd name="connsiteY20" fmla="*/ 119017 h 183968"/>
                <a:gd name="connsiteX21" fmla="*/ 114930 w 150528"/>
                <a:gd name="connsiteY21" fmla="*/ 89410 h 183968"/>
                <a:gd name="connsiteX22" fmla="*/ 82692 w 150528"/>
                <a:gd name="connsiteY22" fmla="*/ 76758 h 183968"/>
                <a:gd name="connsiteX23" fmla="*/ 65685 w 150528"/>
                <a:gd name="connsiteY23" fmla="*/ 72203 h 183968"/>
                <a:gd name="connsiteX24" fmla="*/ 50200 w 150528"/>
                <a:gd name="connsiteY24" fmla="*/ 49175 h 183968"/>
                <a:gd name="connsiteX25" fmla="*/ 94623 w 150528"/>
                <a:gd name="connsiteY25" fmla="*/ 7169 h 183968"/>
                <a:gd name="connsiteX26" fmla="*/ 131176 w 150528"/>
                <a:gd name="connsiteY26" fmla="*/ 46392 h 183968"/>
                <a:gd name="connsiteX27" fmla="*/ 130160 w 150528"/>
                <a:gd name="connsiteY27" fmla="*/ 60563 h 183968"/>
                <a:gd name="connsiteX28" fmla="*/ 133207 w 150528"/>
                <a:gd name="connsiteY28" fmla="*/ 63093 h 183968"/>
                <a:gd name="connsiteX29" fmla="*/ 137014 w 150528"/>
                <a:gd name="connsiteY29" fmla="*/ 58032 h 183968"/>
                <a:gd name="connsiteX30" fmla="*/ 150722 w 150528"/>
                <a:gd name="connsiteY30" fmla="*/ 2614 h 183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50528" h="183968">
                  <a:moveTo>
                    <a:pt x="150722" y="2614"/>
                  </a:moveTo>
                  <a:cubicBezTo>
                    <a:pt x="150722" y="1855"/>
                    <a:pt x="150214" y="83"/>
                    <a:pt x="147929" y="83"/>
                  </a:cubicBezTo>
                  <a:cubicBezTo>
                    <a:pt x="146660" y="83"/>
                    <a:pt x="146406" y="336"/>
                    <a:pt x="143360" y="3879"/>
                  </a:cubicBezTo>
                  <a:lnTo>
                    <a:pt x="131176" y="18303"/>
                  </a:lnTo>
                  <a:cubicBezTo>
                    <a:pt x="124576" y="6410"/>
                    <a:pt x="111376" y="83"/>
                    <a:pt x="94876" y="83"/>
                  </a:cubicBezTo>
                  <a:cubicBezTo>
                    <a:pt x="62638" y="83"/>
                    <a:pt x="32177" y="29184"/>
                    <a:pt x="32177" y="59803"/>
                  </a:cubicBezTo>
                  <a:cubicBezTo>
                    <a:pt x="32177" y="80300"/>
                    <a:pt x="45631" y="91941"/>
                    <a:pt x="58577" y="95737"/>
                  </a:cubicBezTo>
                  <a:lnTo>
                    <a:pt x="85738" y="102822"/>
                  </a:lnTo>
                  <a:cubicBezTo>
                    <a:pt x="95130" y="105099"/>
                    <a:pt x="109092" y="108895"/>
                    <a:pt x="109092" y="129645"/>
                  </a:cubicBezTo>
                  <a:cubicBezTo>
                    <a:pt x="109092" y="152420"/>
                    <a:pt x="88276" y="176207"/>
                    <a:pt x="63400" y="176207"/>
                  </a:cubicBezTo>
                  <a:cubicBezTo>
                    <a:pt x="47154" y="176207"/>
                    <a:pt x="18978" y="170640"/>
                    <a:pt x="18978" y="139261"/>
                  </a:cubicBezTo>
                  <a:cubicBezTo>
                    <a:pt x="18978" y="133188"/>
                    <a:pt x="20247" y="127115"/>
                    <a:pt x="20501" y="125597"/>
                  </a:cubicBezTo>
                  <a:cubicBezTo>
                    <a:pt x="20755" y="124584"/>
                    <a:pt x="21008" y="124331"/>
                    <a:pt x="21008" y="123825"/>
                  </a:cubicBezTo>
                  <a:cubicBezTo>
                    <a:pt x="21008" y="121295"/>
                    <a:pt x="19232" y="121042"/>
                    <a:pt x="17962" y="121042"/>
                  </a:cubicBezTo>
                  <a:cubicBezTo>
                    <a:pt x="16693" y="121042"/>
                    <a:pt x="16185" y="121295"/>
                    <a:pt x="15424" y="122054"/>
                  </a:cubicBezTo>
                  <a:cubicBezTo>
                    <a:pt x="14409" y="123066"/>
                    <a:pt x="193" y="180762"/>
                    <a:pt x="193" y="181521"/>
                  </a:cubicBezTo>
                  <a:cubicBezTo>
                    <a:pt x="193" y="183039"/>
                    <a:pt x="1463" y="184051"/>
                    <a:pt x="2986" y="184051"/>
                  </a:cubicBezTo>
                  <a:cubicBezTo>
                    <a:pt x="4255" y="184051"/>
                    <a:pt x="4509" y="183798"/>
                    <a:pt x="7555" y="180256"/>
                  </a:cubicBezTo>
                  <a:lnTo>
                    <a:pt x="19993" y="165832"/>
                  </a:lnTo>
                  <a:cubicBezTo>
                    <a:pt x="30908" y="180509"/>
                    <a:pt x="48169" y="184051"/>
                    <a:pt x="62892" y="184051"/>
                  </a:cubicBezTo>
                  <a:cubicBezTo>
                    <a:pt x="97415" y="184051"/>
                    <a:pt x="127368" y="150396"/>
                    <a:pt x="127368" y="119017"/>
                  </a:cubicBezTo>
                  <a:cubicBezTo>
                    <a:pt x="127368" y="101557"/>
                    <a:pt x="118738" y="92953"/>
                    <a:pt x="114930" y="89410"/>
                  </a:cubicBezTo>
                  <a:cubicBezTo>
                    <a:pt x="109092" y="83590"/>
                    <a:pt x="105284" y="82578"/>
                    <a:pt x="82692" y="76758"/>
                  </a:cubicBezTo>
                  <a:cubicBezTo>
                    <a:pt x="77107" y="75239"/>
                    <a:pt x="67969" y="72709"/>
                    <a:pt x="65685" y="72203"/>
                  </a:cubicBezTo>
                  <a:cubicBezTo>
                    <a:pt x="58831" y="69925"/>
                    <a:pt x="50200" y="62587"/>
                    <a:pt x="50200" y="49175"/>
                  </a:cubicBezTo>
                  <a:cubicBezTo>
                    <a:pt x="50200" y="28678"/>
                    <a:pt x="70508" y="7169"/>
                    <a:pt x="94623" y="7169"/>
                  </a:cubicBezTo>
                  <a:cubicBezTo>
                    <a:pt x="115691" y="7169"/>
                    <a:pt x="131176" y="18050"/>
                    <a:pt x="131176" y="46392"/>
                  </a:cubicBezTo>
                  <a:cubicBezTo>
                    <a:pt x="131176" y="54489"/>
                    <a:pt x="130160" y="59044"/>
                    <a:pt x="130160" y="60563"/>
                  </a:cubicBezTo>
                  <a:cubicBezTo>
                    <a:pt x="130160" y="60816"/>
                    <a:pt x="130160" y="63093"/>
                    <a:pt x="133207" y="63093"/>
                  </a:cubicBezTo>
                  <a:cubicBezTo>
                    <a:pt x="135745" y="63093"/>
                    <a:pt x="135999" y="62334"/>
                    <a:pt x="137014" y="58032"/>
                  </a:cubicBezTo>
                  <a:lnTo>
                    <a:pt x="150722" y="261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4BEF98DB-CB7F-2A43-2B38-FAFDC10A62ED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7686487" y="4568560"/>
              <a:ext cx="65389" cy="17713"/>
            </a:xfrm>
            <a:custGeom>
              <a:avLst/>
              <a:gdLst>
                <a:gd name="connsiteX0" fmla="*/ 62037 w 65389"/>
                <a:gd name="connsiteY0" fmla="*/ 85 h 17713"/>
                <a:gd name="connsiteX1" fmla="*/ 46756 w 65389"/>
                <a:gd name="connsiteY1" fmla="*/ 8233 h 17713"/>
                <a:gd name="connsiteX2" fmla="*/ 35384 w 65389"/>
                <a:gd name="connsiteY2" fmla="*/ 4690 h 17713"/>
                <a:gd name="connsiteX3" fmla="*/ 21346 w 65389"/>
                <a:gd name="connsiteY3" fmla="*/ 85 h 17713"/>
                <a:gd name="connsiteX4" fmla="*/ 201 w 65389"/>
                <a:gd name="connsiteY4" fmla="*/ 14255 h 17713"/>
                <a:gd name="connsiteX5" fmla="*/ 3755 w 65389"/>
                <a:gd name="connsiteY5" fmla="*/ 17798 h 17713"/>
                <a:gd name="connsiteX6" fmla="*/ 19036 w 65389"/>
                <a:gd name="connsiteY6" fmla="*/ 9650 h 17713"/>
                <a:gd name="connsiteX7" fmla="*/ 30408 w 65389"/>
                <a:gd name="connsiteY7" fmla="*/ 13193 h 17713"/>
                <a:gd name="connsiteX8" fmla="*/ 44446 w 65389"/>
                <a:gd name="connsiteY8" fmla="*/ 17798 h 17713"/>
                <a:gd name="connsiteX9" fmla="*/ 65591 w 65389"/>
                <a:gd name="connsiteY9" fmla="*/ 3627 h 17713"/>
                <a:gd name="connsiteX10" fmla="*/ 62037 w 65389"/>
                <a:gd name="connsiteY10" fmla="*/ 85 h 1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89" h="17713">
                  <a:moveTo>
                    <a:pt x="62037" y="85"/>
                  </a:moveTo>
                  <a:cubicBezTo>
                    <a:pt x="56884" y="5576"/>
                    <a:pt x="51731" y="8233"/>
                    <a:pt x="46756" y="8233"/>
                  </a:cubicBezTo>
                  <a:cubicBezTo>
                    <a:pt x="42136" y="8233"/>
                    <a:pt x="36805" y="5576"/>
                    <a:pt x="35384" y="4690"/>
                  </a:cubicBezTo>
                  <a:cubicBezTo>
                    <a:pt x="28987" y="1679"/>
                    <a:pt x="25255" y="85"/>
                    <a:pt x="21346" y="85"/>
                  </a:cubicBezTo>
                  <a:cubicBezTo>
                    <a:pt x="14061" y="85"/>
                    <a:pt x="11396" y="2919"/>
                    <a:pt x="201" y="14255"/>
                  </a:cubicBezTo>
                  <a:lnTo>
                    <a:pt x="3755" y="17798"/>
                  </a:lnTo>
                  <a:cubicBezTo>
                    <a:pt x="8908" y="12307"/>
                    <a:pt x="14061" y="9650"/>
                    <a:pt x="19036" y="9650"/>
                  </a:cubicBezTo>
                  <a:cubicBezTo>
                    <a:pt x="23656" y="9650"/>
                    <a:pt x="28987" y="12307"/>
                    <a:pt x="30408" y="13193"/>
                  </a:cubicBezTo>
                  <a:cubicBezTo>
                    <a:pt x="36805" y="16204"/>
                    <a:pt x="40537" y="17798"/>
                    <a:pt x="44446" y="17798"/>
                  </a:cubicBezTo>
                  <a:cubicBezTo>
                    <a:pt x="51731" y="17798"/>
                    <a:pt x="54397" y="14964"/>
                    <a:pt x="65591" y="3627"/>
                  </a:cubicBezTo>
                  <a:lnTo>
                    <a:pt x="62037" y="8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FC7A274C-C8FC-9437-5E88-F947E6342CE5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7635278" y="4611565"/>
              <a:ext cx="146060" cy="120983"/>
            </a:xfrm>
            <a:custGeom>
              <a:avLst/>
              <a:gdLst>
                <a:gd name="connsiteX0" fmla="*/ 21167 w 146060"/>
                <a:gd name="connsiteY0" fmla="*/ 107253 h 120983"/>
                <a:gd name="connsiteX1" fmla="*/ 5530 w 146060"/>
                <a:gd name="connsiteY1" fmla="*/ 114693 h 120983"/>
                <a:gd name="connsiteX2" fmla="*/ 199 w 146060"/>
                <a:gd name="connsiteY2" fmla="*/ 118590 h 120983"/>
                <a:gd name="connsiteX3" fmla="*/ 5530 w 146060"/>
                <a:gd name="connsiteY3" fmla="*/ 121070 h 120983"/>
                <a:gd name="connsiteX4" fmla="*/ 68965 w 146060"/>
                <a:gd name="connsiteY4" fmla="*/ 121070 h 120983"/>
                <a:gd name="connsiteX5" fmla="*/ 146260 w 146060"/>
                <a:gd name="connsiteY5" fmla="*/ 46319 h 120983"/>
                <a:gd name="connsiteX6" fmla="*/ 99350 w 146060"/>
                <a:gd name="connsiteY6" fmla="*/ 86 h 120983"/>
                <a:gd name="connsiteX7" fmla="*/ 34671 w 146060"/>
                <a:gd name="connsiteY7" fmla="*/ 86 h 120983"/>
                <a:gd name="connsiteX8" fmla="*/ 28985 w 146060"/>
                <a:gd name="connsiteY8" fmla="*/ 3983 h 120983"/>
                <a:gd name="connsiteX9" fmla="*/ 34849 w 146060"/>
                <a:gd name="connsiteY9" fmla="*/ 6463 h 120983"/>
                <a:gd name="connsiteX10" fmla="*/ 41601 w 146060"/>
                <a:gd name="connsiteY10" fmla="*/ 6817 h 120983"/>
                <a:gd name="connsiteX11" fmla="*/ 45510 w 146060"/>
                <a:gd name="connsiteY11" fmla="*/ 9297 h 120983"/>
                <a:gd name="connsiteX12" fmla="*/ 44799 w 146060"/>
                <a:gd name="connsiteY12" fmla="*/ 13194 h 120983"/>
                <a:gd name="connsiteX13" fmla="*/ 21167 w 146060"/>
                <a:gd name="connsiteY13" fmla="*/ 107253 h 120983"/>
                <a:gd name="connsiteX14" fmla="*/ 60969 w 146060"/>
                <a:gd name="connsiteY14" fmla="*/ 12486 h 120983"/>
                <a:gd name="connsiteX15" fmla="*/ 70031 w 146060"/>
                <a:gd name="connsiteY15" fmla="*/ 6463 h 120983"/>
                <a:gd name="connsiteX16" fmla="*/ 92776 w 146060"/>
                <a:gd name="connsiteY16" fmla="*/ 6463 h 120983"/>
                <a:gd name="connsiteX17" fmla="*/ 129380 w 146060"/>
                <a:gd name="connsiteY17" fmla="*/ 40473 h 120983"/>
                <a:gd name="connsiteX18" fmla="*/ 109834 w 146060"/>
                <a:gd name="connsiteY18" fmla="*/ 95385 h 120983"/>
                <a:gd name="connsiteX19" fmla="*/ 65767 w 146060"/>
                <a:gd name="connsiteY19" fmla="*/ 114693 h 120983"/>
                <a:gd name="connsiteX20" fmla="*/ 41601 w 146060"/>
                <a:gd name="connsiteY20" fmla="*/ 114693 h 120983"/>
                <a:gd name="connsiteX21" fmla="*/ 35915 w 146060"/>
                <a:gd name="connsiteY21" fmla="*/ 112922 h 120983"/>
                <a:gd name="connsiteX22" fmla="*/ 36626 w 146060"/>
                <a:gd name="connsiteY22" fmla="*/ 109202 h 120983"/>
                <a:gd name="connsiteX23" fmla="*/ 60969 w 146060"/>
                <a:gd name="connsiteY23" fmla="*/ 12486 h 120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6060" h="120983">
                  <a:moveTo>
                    <a:pt x="21167" y="107253"/>
                  </a:moveTo>
                  <a:cubicBezTo>
                    <a:pt x="19745" y="113276"/>
                    <a:pt x="19390" y="114693"/>
                    <a:pt x="5530" y="114693"/>
                  </a:cubicBezTo>
                  <a:cubicBezTo>
                    <a:pt x="2332" y="114693"/>
                    <a:pt x="199" y="114693"/>
                    <a:pt x="199" y="118590"/>
                  </a:cubicBezTo>
                  <a:cubicBezTo>
                    <a:pt x="199" y="121070"/>
                    <a:pt x="2332" y="121070"/>
                    <a:pt x="5530" y="121070"/>
                  </a:cubicBezTo>
                  <a:lnTo>
                    <a:pt x="68965" y="121070"/>
                  </a:lnTo>
                  <a:cubicBezTo>
                    <a:pt x="108412" y="121070"/>
                    <a:pt x="146260" y="84934"/>
                    <a:pt x="146260" y="46319"/>
                  </a:cubicBezTo>
                  <a:cubicBezTo>
                    <a:pt x="146260" y="20457"/>
                    <a:pt x="128313" y="86"/>
                    <a:pt x="99350" y="86"/>
                  </a:cubicBezTo>
                  <a:lnTo>
                    <a:pt x="34671" y="86"/>
                  </a:lnTo>
                  <a:cubicBezTo>
                    <a:pt x="31117" y="86"/>
                    <a:pt x="28985" y="86"/>
                    <a:pt x="28985" y="3983"/>
                  </a:cubicBezTo>
                  <a:cubicBezTo>
                    <a:pt x="28985" y="6463"/>
                    <a:pt x="30940" y="6463"/>
                    <a:pt x="34849" y="6463"/>
                  </a:cubicBezTo>
                  <a:cubicBezTo>
                    <a:pt x="37692" y="6463"/>
                    <a:pt x="38403" y="6463"/>
                    <a:pt x="41601" y="6817"/>
                  </a:cubicBezTo>
                  <a:cubicBezTo>
                    <a:pt x="45155" y="7172"/>
                    <a:pt x="45510" y="7526"/>
                    <a:pt x="45510" y="9297"/>
                  </a:cubicBezTo>
                  <a:cubicBezTo>
                    <a:pt x="45510" y="9652"/>
                    <a:pt x="45510" y="10537"/>
                    <a:pt x="44799" y="13194"/>
                  </a:cubicBezTo>
                  <a:lnTo>
                    <a:pt x="21167" y="107253"/>
                  </a:lnTo>
                  <a:close/>
                  <a:moveTo>
                    <a:pt x="60969" y="12486"/>
                  </a:moveTo>
                  <a:cubicBezTo>
                    <a:pt x="62391" y="6995"/>
                    <a:pt x="62568" y="6463"/>
                    <a:pt x="70031" y="6463"/>
                  </a:cubicBezTo>
                  <a:lnTo>
                    <a:pt x="92776" y="6463"/>
                  </a:lnTo>
                  <a:cubicBezTo>
                    <a:pt x="112677" y="6463"/>
                    <a:pt x="129380" y="16383"/>
                    <a:pt x="129380" y="40473"/>
                  </a:cubicBezTo>
                  <a:cubicBezTo>
                    <a:pt x="129380" y="44547"/>
                    <a:pt x="127603" y="75192"/>
                    <a:pt x="109834" y="95385"/>
                  </a:cubicBezTo>
                  <a:cubicBezTo>
                    <a:pt x="102904" y="103356"/>
                    <a:pt x="87623" y="114693"/>
                    <a:pt x="65767" y="114693"/>
                  </a:cubicBezTo>
                  <a:lnTo>
                    <a:pt x="41601" y="114693"/>
                  </a:lnTo>
                  <a:cubicBezTo>
                    <a:pt x="36093" y="114693"/>
                    <a:pt x="35915" y="114516"/>
                    <a:pt x="35915" y="112922"/>
                  </a:cubicBezTo>
                  <a:cubicBezTo>
                    <a:pt x="35915" y="112745"/>
                    <a:pt x="35915" y="111859"/>
                    <a:pt x="36626" y="109202"/>
                  </a:cubicBezTo>
                  <a:lnTo>
                    <a:pt x="60969" y="12486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DA532C61-E0BC-2C53-1EF8-74B6FF290BD3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7891518" y="4562919"/>
              <a:ext cx="168804" cy="59213"/>
            </a:xfrm>
            <a:custGeom>
              <a:avLst/>
              <a:gdLst>
                <a:gd name="connsiteX0" fmla="*/ 160384 w 168804"/>
                <a:gd name="connsiteY0" fmla="*/ 10205 h 59213"/>
                <a:gd name="connsiteX1" fmla="*/ 169014 w 168804"/>
                <a:gd name="connsiteY1" fmla="*/ 5144 h 59213"/>
                <a:gd name="connsiteX2" fmla="*/ 160638 w 168804"/>
                <a:gd name="connsiteY2" fmla="*/ 83 h 59213"/>
                <a:gd name="connsiteX3" fmla="*/ 8586 w 168804"/>
                <a:gd name="connsiteY3" fmla="*/ 83 h 59213"/>
                <a:gd name="connsiteX4" fmla="*/ 209 w 168804"/>
                <a:gd name="connsiteY4" fmla="*/ 5144 h 59213"/>
                <a:gd name="connsiteX5" fmla="*/ 8840 w 168804"/>
                <a:gd name="connsiteY5" fmla="*/ 10205 h 59213"/>
                <a:gd name="connsiteX6" fmla="*/ 160384 w 168804"/>
                <a:gd name="connsiteY6" fmla="*/ 10205 h 59213"/>
                <a:gd name="connsiteX7" fmla="*/ 160638 w 168804"/>
                <a:gd name="connsiteY7" fmla="*/ 59297 h 59213"/>
                <a:gd name="connsiteX8" fmla="*/ 169014 w 168804"/>
                <a:gd name="connsiteY8" fmla="*/ 54236 h 59213"/>
                <a:gd name="connsiteX9" fmla="*/ 160384 w 168804"/>
                <a:gd name="connsiteY9" fmla="*/ 49175 h 59213"/>
                <a:gd name="connsiteX10" fmla="*/ 8840 w 168804"/>
                <a:gd name="connsiteY10" fmla="*/ 49175 h 59213"/>
                <a:gd name="connsiteX11" fmla="*/ 209 w 168804"/>
                <a:gd name="connsiteY11" fmla="*/ 54236 h 59213"/>
                <a:gd name="connsiteX12" fmla="*/ 8586 w 168804"/>
                <a:gd name="connsiteY12" fmla="*/ 59297 h 59213"/>
                <a:gd name="connsiteX13" fmla="*/ 160638 w 168804"/>
                <a:gd name="connsiteY13" fmla="*/ 59297 h 5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8804" h="59213">
                  <a:moveTo>
                    <a:pt x="160384" y="10205"/>
                  </a:moveTo>
                  <a:cubicBezTo>
                    <a:pt x="164191" y="10205"/>
                    <a:pt x="169014" y="10205"/>
                    <a:pt x="169014" y="5144"/>
                  </a:cubicBezTo>
                  <a:cubicBezTo>
                    <a:pt x="169014" y="83"/>
                    <a:pt x="164191" y="83"/>
                    <a:pt x="160638" y="83"/>
                  </a:cubicBezTo>
                  <a:lnTo>
                    <a:pt x="8586" y="83"/>
                  </a:lnTo>
                  <a:cubicBezTo>
                    <a:pt x="5032" y="83"/>
                    <a:pt x="209" y="83"/>
                    <a:pt x="209" y="5144"/>
                  </a:cubicBezTo>
                  <a:cubicBezTo>
                    <a:pt x="209" y="10205"/>
                    <a:pt x="5032" y="10205"/>
                    <a:pt x="8840" y="10205"/>
                  </a:cubicBezTo>
                  <a:lnTo>
                    <a:pt x="160384" y="10205"/>
                  </a:lnTo>
                  <a:close/>
                  <a:moveTo>
                    <a:pt x="160638" y="59297"/>
                  </a:moveTo>
                  <a:cubicBezTo>
                    <a:pt x="164191" y="59297"/>
                    <a:pt x="169014" y="59297"/>
                    <a:pt x="169014" y="54236"/>
                  </a:cubicBezTo>
                  <a:cubicBezTo>
                    <a:pt x="169014" y="49175"/>
                    <a:pt x="164191" y="49175"/>
                    <a:pt x="160384" y="49175"/>
                  </a:cubicBezTo>
                  <a:lnTo>
                    <a:pt x="8840" y="49175"/>
                  </a:lnTo>
                  <a:cubicBezTo>
                    <a:pt x="5032" y="49175"/>
                    <a:pt x="209" y="49175"/>
                    <a:pt x="209" y="54236"/>
                  </a:cubicBezTo>
                  <a:cubicBezTo>
                    <a:pt x="209" y="59297"/>
                    <a:pt x="5032" y="59297"/>
                    <a:pt x="8586" y="59297"/>
                  </a:cubicBezTo>
                  <a:lnTo>
                    <a:pt x="160638" y="59297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20900163-E6BE-B353-4793-E90CFBC7A84E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8214122" y="4184831"/>
              <a:ext cx="8706" cy="177135"/>
            </a:xfrm>
            <a:custGeom>
              <a:avLst/>
              <a:gdLst>
                <a:gd name="connsiteX0" fmla="*/ 8928 w 8706"/>
                <a:gd name="connsiteY0" fmla="*/ 6978 h 177135"/>
                <a:gd name="connsiteX1" fmla="*/ 4664 w 8706"/>
                <a:gd name="connsiteY1" fmla="*/ 70 h 177135"/>
                <a:gd name="connsiteX2" fmla="*/ 222 w 8706"/>
                <a:gd name="connsiteY2" fmla="*/ 6978 h 177135"/>
                <a:gd name="connsiteX3" fmla="*/ 222 w 8706"/>
                <a:gd name="connsiteY3" fmla="*/ 170297 h 177135"/>
                <a:gd name="connsiteX4" fmla="*/ 4486 w 8706"/>
                <a:gd name="connsiteY4" fmla="*/ 177206 h 177135"/>
                <a:gd name="connsiteX5" fmla="*/ 8928 w 8706"/>
                <a:gd name="connsiteY5" fmla="*/ 170297 h 177135"/>
                <a:gd name="connsiteX6" fmla="*/ 8928 w 8706"/>
                <a:gd name="connsiteY6" fmla="*/ 6978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06" h="177135">
                  <a:moveTo>
                    <a:pt x="8928" y="6978"/>
                  </a:moveTo>
                  <a:cubicBezTo>
                    <a:pt x="8928" y="4321"/>
                    <a:pt x="8928" y="70"/>
                    <a:pt x="4664" y="70"/>
                  </a:cubicBezTo>
                  <a:cubicBezTo>
                    <a:pt x="222" y="70"/>
                    <a:pt x="222" y="4144"/>
                    <a:pt x="222" y="6978"/>
                  </a:cubicBezTo>
                  <a:lnTo>
                    <a:pt x="222" y="170297"/>
                  </a:lnTo>
                  <a:cubicBezTo>
                    <a:pt x="222" y="172954"/>
                    <a:pt x="222" y="177206"/>
                    <a:pt x="4486" y="177206"/>
                  </a:cubicBezTo>
                  <a:cubicBezTo>
                    <a:pt x="8928" y="177206"/>
                    <a:pt x="8928" y="173132"/>
                    <a:pt x="8928" y="170297"/>
                  </a:cubicBezTo>
                  <a:lnTo>
                    <a:pt x="8928" y="6978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460FAE4F-B919-F1EA-8FFB-6825829A2F74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8260906" y="4193157"/>
              <a:ext cx="135043" cy="158890"/>
            </a:xfrm>
            <a:custGeom>
              <a:avLst/>
              <a:gdLst>
                <a:gd name="connsiteX0" fmla="*/ 70589 w 135043"/>
                <a:gd name="connsiteY0" fmla="*/ 135225 h 158890"/>
                <a:gd name="connsiteX1" fmla="*/ 87469 w 135043"/>
                <a:gd name="connsiteY1" fmla="*/ 158961 h 158890"/>
                <a:gd name="connsiteX2" fmla="*/ 119276 w 135043"/>
                <a:gd name="connsiteY2" fmla="*/ 124596 h 158890"/>
                <a:gd name="connsiteX3" fmla="*/ 116788 w 135043"/>
                <a:gd name="connsiteY3" fmla="*/ 122117 h 158890"/>
                <a:gd name="connsiteX4" fmla="*/ 114301 w 135043"/>
                <a:gd name="connsiteY4" fmla="*/ 124419 h 158890"/>
                <a:gd name="connsiteX5" fmla="*/ 92267 w 135043"/>
                <a:gd name="connsiteY5" fmla="*/ 140361 h 158890"/>
                <a:gd name="connsiteX6" fmla="*/ 78230 w 135043"/>
                <a:gd name="connsiteY6" fmla="*/ 123179 h 158890"/>
                <a:gd name="connsiteX7" fmla="*/ 135268 w 135043"/>
                <a:gd name="connsiteY7" fmla="*/ 49314 h 158890"/>
                <a:gd name="connsiteX8" fmla="*/ 83738 w 135043"/>
                <a:gd name="connsiteY8" fmla="*/ 70 h 158890"/>
                <a:gd name="connsiteX9" fmla="*/ 224 w 135043"/>
                <a:gd name="connsiteY9" fmla="*/ 79604 h 158890"/>
                <a:gd name="connsiteX10" fmla="*/ 51932 w 135043"/>
                <a:gd name="connsiteY10" fmla="*/ 128139 h 158890"/>
                <a:gd name="connsiteX11" fmla="*/ 70589 w 135043"/>
                <a:gd name="connsiteY11" fmla="*/ 125659 h 158890"/>
                <a:gd name="connsiteX12" fmla="*/ 70589 w 135043"/>
                <a:gd name="connsiteY12" fmla="*/ 135225 h 158890"/>
                <a:gd name="connsiteX13" fmla="*/ 39849 w 135043"/>
                <a:gd name="connsiteY13" fmla="*/ 120168 h 158890"/>
                <a:gd name="connsiteX14" fmla="*/ 17460 w 135043"/>
                <a:gd name="connsiteY14" fmla="*/ 84032 h 158890"/>
                <a:gd name="connsiteX15" fmla="*/ 37361 w 135043"/>
                <a:gd name="connsiteY15" fmla="*/ 29120 h 158890"/>
                <a:gd name="connsiteX16" fmla="*/ 82316 w 135043"/>
                <a:gd name="connsiteY16" fmla="*/ 5738 h 158890"/>
                <a:gd name="connsiteX17" fmla="*/ 118032 w 135043"/>
                <a:gd name="connsiteY17" fmla="*/ 44531 h 158890"/>
                <a:gd name="connsiteX18" fmla="*/ 76808 w 135043"/>
                <a:gd name="connsiteY18" fmla="*/ 116448 h 158890"/>
                <a:gd name="connsiteX19" fmla="*/ 58861 w 135043"/>
                <a:gd name="connsiteY19" fmla="*/ 97849 h 158890"/>
                <a:gd name="connsiteX20" fmla="*/ 39138 w 135043"/>
                <a:gd name="connsiteY20" fmla="*/ 115562 h 158890"/>
                <a:gd name="connsiteX21" fmla="*/ 39849 w 135043"/>
                <a:gd name="connsiteY21" fmla="*/ 120168 h 158890"/>
                <a:gd name="connsiteX22" fmla="*/ 70589 w 135043"/>
                <a:gd name="connsiteY22" fmla="*/ 119282 h 158890"/>
                <a:gd name="connsiteX23" fmla="*/ 53175 w 135043"/>
                <a:gd name="connsiteY23" fmla="*/ 122471 h 158890"/>
                <a:gd name="connsiteX24" fmla="*/ 44113 w 135043"/>
                <a:gd name="connsiteY24" fmla="*/ 115562 h 158890"/>
                <a:gd name="connsiteX25" fmla="*/ 58861 w 135043"/>
                <a:gd name="connsiteY25" fmla="*/ 102809 h 158890"/>
                <a:gd name="connsiteX26" fmla="*/ 70589 w 135043"/>
                <a:gd name="connsiteY26" fmla="*/ 119282 h 15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35043" h="158890">
                  <a:moveTo>
                    <a:pt x="70589" y="135225"/>
                  </a:moveTo>
                  <a:cubicBezTo>
                    <a:pt x="70589" y="146738"/>
                    <a:pt x="72899" y="158961"/>
                    <a:pt x="87469" y="158961"/>
                  </a:cubicBezTo>
                  <a:cubicBezTo>
                    <a:pt x="108970" y="158961"/>
                    <a:pt x="119276" y="128493"/>
                    <a:pt x="119276" y="124596"/>
                  </a:cubicBezTo>
                  <a:cubicBezTo>
                    <a:pt x="119276" y="123356"/>
                    <a:pt x="118210" y="122117"/>
                    <a:pt x="116788" y="122117"/>
                  </a:cubicBezTo>
                  <a:cubicBezTo>
                    <a:pt x="115011" y="122117"/>
                    <a:pt x="114478" y="123711"/>
                    <a:pt x="114301" y="124419"/>
                  </a:cubicBezTo>
                  <a:cubicBezTo>
                    <a:pt x="110036" y="136819"/>
                    <a:pt x="98309" y="140361"/>
                    <a:pt x="92267" y="140361"/>
                  </a:cubicBezTo>
                  <a:cubicBezTo>
                    <a:pt x="85160" y="140361"/>
                    <a:pt x="81428" y="137350"/>
                    <a:pt x="78230" y="123179"/>
                  </a:cubicBezTo>
                  <a:cubicBezTo>
                    <a:pt x="109858" y="112020"/>
                    <a:pt x="135268" y="80667"/>
                    <a:pt x="135268" y="49314"/>
                  </a:cubicBezTo>
                  <a:cubicBezTo>
                    <a:pt x="135268" y="21503"/>
                    <a:pt x="115189" y="70"/>
                    <a:pt x="83738" y="70"/>
                  </a:cubicBezTo>
                  <a:cubicBezTo>
                    <a:pt x="41270" y="70"/>
                    <a:pt x="224" y="39748"/>
                    <a:pt x="224" y="79604"/>
                  </a:cubicBezTo>
                  <a:cubicBezTo>
                    <a:pt x="224" y="108123"/>
                    <a:pt x="21369" y="128139"/>
                    <a:pt x="51932" y="128139"/>
                  </a:cubicBezTo>
                  <a:cubicBezTo>
                    <a:pt x="55308" y="128139"/>
                    <a:pt x="61349" y="127962"/>
                    <a:pt x="70589" y="125659"/>
                  </a:cubicBezTo>
                  <a:lnTo>
                    <a:pt x="70589" y="135225"/>
                  </a:lnTo>
                  <a:close/>
                  <a:moveTo>
                    <a:pt x="39849" y="120168"/>
                  </a:moveTo>
                  <a:cubicBezTo>
                    <a:pt x="30609" y="116980"/>
                    <a:pt x="17460" y="107769"/>
                    <a:pt x="17460" y="84032"/>
                  </a:cubicBezTo>
                  <a:cubicBezTo>
                    <a:pt x="17460" y="72696"/>
                    <a:pt x="21191" y="49137"/>
                    <a:pt x="37361" y="29120"/>
                  </a:cubicBezTo>
                  <a:cubicBezTo>
                    <a:pt x="48556" y="15481"/>
                    <a:pt x="65791" y="5738"/>
                    <a:pt x="82316" y="5738"/>
                  </a:cubicBezTo>
                  <a:cubicBezTo>
                    <a:pt x="101685" y="5738"/>
                    <a:pt x="118032" y="18669"/>
                    <a:pt x="118032" y="44531"/>
                  </a:cubicBezTo>
                  <a:cubicBezTo>
                    <a:pt x="118032" y="62245"/>
                    <a:pt x="109325" y="100329"/>
                    <a:pt x="76808" y="116448"/>
                  </a:cubicBezTo>
                  <a:cubicBezTo>
                    <a:pt x="73965" y="105289"/>
                    <a:pt x="69345" y="97849"/>
                    <a:pt x="58861" y="97849"/>
                  </a:cubicBezTo>
                  <a:cubicBezTo>
                    <a:pt x="48911" y="97849"/>
                    <a:pt x="39138" y="106174"/>
                    <a:pt x="39138" y="115562"/>
                  </a:cubicBezTo>
                  <a:cubicBezTo>
                    <a:pt x="39138" y="118751"/>
                    <a:pt x="39316" y="118928"/>
                    <a:pt x="39849" y="120168"/>
                  </a:cubicBezTo>
                  <a:close/>
                  <a:moveTo>
                    <a:pt x="70589" y="119282"/>
                  </a:moveTo>
                  <a:cubicBezTo>
                    <a:pt x="66680" y="120699"/>
                    <a:pt x="60105" y="122471"/>
                    <a:pt x="53175" y="122471"/>
                  </a:cubicBezTo>
                  <a:cubicBezTo>
                    <a:pt x="50332" y="122471"/>
                    <a:pt x="44113" y="122471"/>
                    <a:pt x="44113" y="115562"/>
                  </a:cubicBezTo>
                  <a:cubicBezTo>
                    <a:pt x="44113" y="108831"/>
                    <a:pt x="51399" y="102809"/>
                    <a:pt x="58861" y="102809"/>
                  </a:cubicBezTo>
                  <a:cubicBezTo>
                    <a:pt x="65258" y="102809"/>
                    <a:pt x="70056" y="105643"/>
                    <a:pt x="70589" y="119282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06E2E65-B425-C846-E201-48379C32A45E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8434274" y="4184831"/>
              <a:ext cx="8706" cy="177135"/>
            </a:xfrm>
            <a:custGeom>
              <a:avLst/>
              <a:gdLst>
                <a:gd name="connsiteX0" fmla="*/ 8937 w 8706"/>
                <a:gd name="connsiteY0" fmla="*/ 6978 h 177135"/>
                <a:gd name="connsiteX1" fmla="*/ 4673 w 8706"/>
                <a:gd name="connsiteY1" fmla="*/ 70 h 177135"/>
                <a:gd name="connsiteX2" fmla="*/ 230 w 8706"/>
                <a:gd name="connsiteY2" fmla="*/ 6978 h 177135"/>
                <a:gd name="connsiteX3" fmla="*/ 230 w 8706"/>
                <a:gd name="connsiteY3" fmla="*/ 170297 h 177135"/>
                <a:gd name="connsiteX4" fmla="*/ 4495 w 8706"/>
                <a:gd name="connsiteY4" fmla="*/ 177206 h 177135"/>
                <a:gd name="connsiteX5" fmla="*/ 8937 w 8706"/>
                <a:gd name="connsiteY5" fmla="*/ 170297 h 177135"/>
                <a:gd name="connsiteX6" fmla="*/ 8937 w 8706"/>
                <a:gd name="connsiteY6" fmla="*/ 6978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06" h="177135">
                  <a:moveTo>
                    <a:pt x="8937" y="6978"/>
                  </a:moveTo>
                  <a:cubicBezTo>
                    <a:pt x="8937" y="4321"/>
                    <a:pt x="8937" y="70"/>
                    <a:pt x="4673" y="70"/>
                  </a:cubicBezTo>
                  <a:cubicBezTo>
                    <a:pt x="230" y="70"/>
                    <a:pt x="230" y="4144"/>
                    <a:pt x="230" y="6978"/>
                  </a:cubicBezTo>
                  <a:lnTo>
                    <a:pt x="230" y="170297"/>
                  </a:lnTo>
                  <a:cubicBezTo>
                    <a:pt x="230" y="172954"/>
                    <a:pt x="230" y="177206"/>
                    <a:pt x="4495" y="177206"/>
                  </a:cubicBezTo>
                  <a:cubicBezTo>
                    <a:pt x="8937" y="177206"/>
                    <a:pt x="8937" y="173132"/>
                    <a:pt x="8937" y="170297"/>
                  </a:cubicBezTo>
                  <a:lnTo>
                    <a:pt x="8937" y="6978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41630FA4-2053-5EDF-EC5B-40196243F396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8159461" y="4415389"/>
              <a:ext cx="337863" cy="354271"/>
            </a:xfrm>
            <a:custGeom>
              <a:avLst/>
              <a:gdLst>
                <a:gd name="connsiteX0" fmla="*/ 307369 w 337863"/>
                <a:gd name="connsiteY0" fmla="*/ 354345 h 354271"/>
                <a:gd name="connsiteX1" fmla="*/ 338084 w 337863"/>
                <a:gd name="connsiteY1" fmla="*/ 273369 h 354271"/>
                <a:gd name="connsiteX2" fmla="*/ 331737 w 337863"/>
                <a:gd name="connsiteY2" fmla="*/ 273369 h 354271"/>
                <a:gd name="connsiteX3" fmla="*/ 265739 w 337863"/>
                <a:gd name="connsiteY3" fmla="*/ 324485 h 354271"/>
                <a:gd name="connsiteX4" fmla="*/ 186794 w 337863"/>
                <a:gd name="connsiteY4" fmla="*/ 332330 h 354271"/>
                <a:gd name="connsiteX5" fmla="*/ 33727 w 337863"/>
                <a:gd name="connsiteY5" fmla="*/ 332330 h 354271"/>
                <a:gd name="connsiteX6" fmla="*/ 162933 w 337863"/>
                <a:gd name="connsiteY6" fmla="*/ 181258 h 354271"/>
                <a:gd name="connsiteX7" fmla="*/ 165217 w 337863"/>
                <a:gd name="connsiteY7" fmla="*/ 177210 h 354271"/>
                <a:gd name="connsiteX8" fmla="*/ 163440 w 337863"/>
                <a:gd name="connsiteY8" fmla="*/ 173414 h 354271"/>
                <a:gd name="connsiteX9" fmla="*/ 45150 w 337863"/>
                <a:gd name="connsiteY9" fmla="*/ 12220 h 354271"/>
                <a:gd name="connsiteX10" fmla="*/ 184255 w 337863"/>
                <a:gd name="connsiteY10" fmla="*/ 12220 h 354271"/>
                <a:gd name="connsiteX11" fmla="*/ 243654 w 337863"/>
                <a:gd name="connsiteY11" fmla="*/ 16269 h 354271"/>
                <a:gd name="connsiteX12" fmla="*/ 299500 w 337863"/>
                <a:gd name="connsiteY12" fmla="*/ 35248 h 354271"/>
                <a:gd name="connsiteX13" fmla="*/ 331737 w 337863"/>
                <a:gd name="connsiteY13" fmla="*/ 71181 h 354271"/>
                <a:gd name="connsiteX14" fmla="*/ 338084 w 337863"/>
                <a:gd name="connsiteY14" fmla="*/ 71181 h 354271"/>
                <a:gd name="connsiteX15" fmla="*/ 307369 w 337863"/>
                <a:gd name="connsiteY15" fmla="*/ 74 h 354271"/>
                <a:gd name="connsiteX16" fmla="*/ 7328 w 337863"/>
                <a:gd name="connsiteY16" fmla="*/ 74 h 354271"/>
                <a:gd name="connsiteX17" fmla="*/ 474 w 337863"/>
                <a:gd name="connsiteY17" fmla="*/ 1845 h 354271"/>
                <a:gd name="connsiteX18" fmla="*/ 220 w 337863"/>
                <a:gd name="connsiteY18" fmla="*/ 10196 h 354271"/>
                <a:gd name="connsiteX19" fmla="*/ 134502 w 337863"/>
                <a:gd name="connsiteY19" fmla="*/ 193405 h 354271"/>
                <a:gd name="connsiteX20" fmla="*/ 3012 w 337863"/>
                <a:gd name="connsiteY20" fmla="*/ 347007 h 354271"/>
                <a:gd name="connsiteX21" fmla="*/ 474 w 337863"/>
                <a:gd name="connsiteY21" fmla="*/ 351562 h 354271"/>
                <a:gd name="connsiteX22" fmla="*/ 7328 w 337863"/>
                <a:gd name="connsiteY22" fmla="*/ 354345 h 354271"/>
                <a:gd name="connsiteX23" fmla="*/ 307369 w 337863"/>
                <a:gd name="connsiteY23" fmla="*/ 354345 h 354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37863" h="354271">
                  <a:moveTo>
                    <a:pt x="307369" y="354345"/>
                  </a:moveTo>
                  <a:lnTo>
                    <a:pt x="338084" y="273369"/>
                  </a:lnTo>
                  <a:lnTo>
                    <a:pt x="331737" y="273369"/>
                  </a:lnTo>
                  <a:cubicBezTo>
                    <a:pt x="321838" y="299686"/>
                    <a:pt x="294930" y="316894"/>
                    <a:pt x="265739" y="324485"/>
                  </a:cubicBezTo>
                  <a:cubicBezTo>
                    <a:pt x="260408" y="325751"/>
                    <a:pt x="235531" y="332330"/>
                    <a:pt x="186794" y="332330"/>
                  </a:cubicBezTo>
                  <a:lnTo>
                    <a:pt x="33727" y="332330"/>
                  </a:lnTo>
                  <a:lnTo>
                    <a:pt x="162933" y="181258"/>
                  </a:lnTo>
                  <a:cubicBezTo>
                    <a:pt x="164710" y="179234"/>
                    <a:pt x="165217" y="178475"/>
                    <a:pt x="165217" y="177210"/>
                  </a:cubicBezTo>
                  <a:cubicBezTo>
                    <a:pt x="165217" y="176703"/>
                    <a:pt x="165217" y="175944"/>
                    <a:pt x="163440" y="173414"/>
                  </a:cubicBezTo>
                  <a:lnTo>
                    <a:pt x="45150" y="12220"/>
                  </a:lnTo>
                  <a:lnTo>
                    <a:pt x="184255" y="12220"/>
                  </a:lnTo>
                  <a:cubicBezTo>
                    <a:pt x="218270" y="12220"/>
                    <a:pt x="241370" y="15763"/>
                    <a:pt x="243654" y="16269"/>
                  </a:cubicBezTo>
                  <a:cubicBezTo>
                    <a:pt x="257362" y="18294"/>
                    <a:pt x="279446" y="22595"/>
                    <a:pt x="299500" y="35248"/>
                  </a:cubicBezTo>
                  <a:cubicBezTo>
                    <a:pt x="305846" y="39297"/>
                    <a:pt x="323107" y="50684"/>
                    <a:pt x="331737" y="71181"/>
                  </a:cubicBezTo>
                  <a:lnTo>
                    <a:pt x="338084" y="71181"/>
                  </a:lnTo>
                  <a:lnTo>
                    <a:pt x="307369" y="74"/>
                  </a:lnTo>
                  <a:lnTo>
                    <a:pt x="7328" y="74"/>
                  </a:lnTo>
                  <a:cubicBezTo>
                    <a:pt x="1489" y="74"/>
                    <a:pt x="1235" y="327"/>
                    <a:pt x="474" y="1845"/>
                  </a:cubicBezTo>
                  <a:cubicBezTo>
                    <a:pt x="220" y="2604"/>
                    <a:pt x="220" y="7412"/>
                    <a:pt x="220" y="10196"/>
                  </a:cubicBezTo>
                  <a:lnTo>
                    <a:pt x="134502" y="193405"/>
                  </a:lnTo>
                  <a:lnTo>
                    <a:pt x="3012" y="347007"/>
                  </a:lnTo>
                  <a:cubicBezTo>
                    <a:pt x="474" y="350043"/>
                    <a:pt x="474" y="351309"/>
                    <a:pt x="474" y="351562"/>
                  </a:cubicBezTo>
                  <a:cubicBezTo>
                    <a:pt x="474" y="354345"/>
                    <a:pt x="2758" y="354345"/>
                    <a:pt x="7328" y="354345"/>
                  </a:cubicBezTo>
                  <a:lnTo>
                    <a:pt x="307369" y="35434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3DFF7BF8-BA49-E5C5-453D-1C16EC603117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8172510" y="4836914"/>
              <a:ext cx="53839" cy="119212"/>
            </a:xfrm>
            <a:custGeom>
              <a:avLst/>
              <a:gdLst>
                <a:gd name="connsiteX0" fmla="*/ 49441 w 53839"/>
                <a:gd name="connsiteY0" fmla="*/ 6826 h 119212"/>
                <a:gd name="connsiteX1" fmla="*/ 42333 w 53839"/>
                <a:gd name="connsiteY1" fmla="*/ 95 h 119212"/>
                <a:gd name="connsiteX2" fmla="*/ 32382 w 53839"/>
                <a:gd name="connsiteY2" fmla="*/ 9838 h 119212"/>
                <a:gd name="connsiteX3" fmla="*/ 39490 w 53839"/>
                <a:gd name="connsiteY3" fmla="*/ 16569 h 119212"/>
                <a:gd name="connsiteX4" fmla="*/ 49441 w 53839"/>
                <a:gd name="connsiteY4" fmla="*/ 6826 h 119212"/>
                <a:gd name="connsiteX5" fmla="*/ 13192 w 53839"/>
                <a:gd name="connsiteY5" fmla="*/ 96811 h 119212"/>
                <a:gd name="connsiteX6" fmla="*/ 11593 w 53839"/>
                <a:gd name="connsiteY6" fmla="*/ 104251 h 119212"/>
                <a:gd name="connsiteX7" fmla="*/ 28473 w 53839"/>
                <a:gd name="connsiteY7" fmla="*/ 119307 h 119212"/>
                <a:gd name="connsiteX8" fmla="*/ 54061 w 53839"/>
                <a:gd name="connsiteY8" fmla="*/ 92206 h 119212"/>
                <a:gd name="connsiteX9" fmla="*/ 51218 w 53839"/>
                <a:gd name="connsiteY9" fmla="*/ 89903 h 119212"/>
                <a:gd name="connsiteX10" fmla="*/ 47841 w 53839"/>
                <a:gd name="connsiteY10" fmla="*/ 92914 h 119212"/>
                <a:gd name="connsiteX11" fmla="*/ 29006 w 53839"/>
                <a:gd name="connsiteY11" fmla="*/ 114348 h 119212"/>
                <a:gd name="connsiteX12" fmla="*/ 24564 w 53839"/>
                <a:gd name="connsiteY12" fmla="*/ 108148 h 119212"/>
                <a:gd name="connsiteX13" fmla="*/ 27407 w 53839"/>
                <a:gd name="connsiteY13" fmla="*/ 96811 h 119212"/>
                <a:gd name="connsiteX14" fmla="*/ 33093 w 53839"/>
                <a:gd name="connsiteY14" fmla="*/ 82640 h 119212"/>
                <a:gd name="connsiteX15" fmla="*/ 41800 w 53839"/>
                <a:gd name="connsiteY15" fmla="*/ 60144 h 119212"/>
                <a:gd name="connsiteX16" fmla="*/ 42866 w 53839"/>
                <a:gd name="connsiteY16" fmla="*/ 54476 h 119212"/>
                <a:gd name="connsiteX17" fmla="*/ 25986 w 53839"/>
                <a:gd name="connsiteY17" fmla="*/ 39419 h 119212"/>
                <a:gd name="connsiteX18" fmla="*/ 221 w 53839"/>
                <a:gd name="connsiteY18" fmla="*/ 66521 h 119212"/>
                <a:gd name="connsiteX19" fmla="*/ 3241 w 53839"/>
                <a:gd name="connsiteY19" fmla="*/ 68824 h 119212"/>
                <a:gd name="connsiteX20" fmla="*/ 6440 w 53839"/>
                <a:gd name="connsiteY20" fmla="*/ 65990 h 119212"/>
                <a:gd name="connsiteX21" fmla="*/ 25453 w 53839"/>
                <a:gd name="connsiteY21" fmla="*/ 44379 h 119212"/>
                <a:gd name="connsiteX22" fmla="*/ 29895 w 53839"/>
                <a:gd name="connsiteY22" fmla="*/ 50579 h 119212"/>
                <a:gd name="connsiteX23" fmla="*/ 24386 w 53839"/>
                <a:gd name="connsiteY23" fmla="*/ 68292 h 119212"/>
                <a:gd name="connsiteX24" fmla="*/ 13192 w 53839"/>
                <a:gd name="connsiteY24" fmla="*/ 96811 h 119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839" h="119212">
                  <a:moveTo>
                    <a:pt x="49441" y="6826"/>
                  </a:moveTo>
                  <a:cubicBezTo>
                    <a:pt x="49441" y="3992"/>
                    <a:pt x="47308" y="95"/>
                    <a:pt x="42333" y="95"/>
                  </a:cubicBezTo>
                  <a:cubicBezTo>
                    <a:pt x="37535" y="95"/>
                    <a:pt x="32382" y="4701"/>
                    <a:pt x="32382" y="9838"/>
                  </a:cubicBezTo>
                  <a:cubicBezTo>
                    <a:pt x="32382" y="12849"/>
                    <a:pt x="34692" y="16569"/>
                    <a:pt x="39490" y="16569"/>
                  </a:cubicBezTo>
                  <a:cubicBezTo>
                    <a:pt x="44643" y="16569"/>
                    <a:pt x="49441" y="11609"/>
                    <a:pt x="49441" y="6826"/>
                  </a:cubicBezTo>
                  <a:close/>
                  <a:moveTo>
                    <a:pt x="13192" y="96811"/>
                  </a:moveTo>
                  <a:cubicBezTo>
                    <a:pt x="12481" y="99114"/>
                    <a:pt x="11593" y="101240"/>
                    <a:pt x="11593" y="104251"/>
                  </a:cubicBezTo>
                  <a:cubicBezTo>
                    <a:pt x="11593" y="112576"/>
                    <a:pt x="18700" y="119307"/>
                    <a:pt x="28473" y="119307"/>
                  </a:cubicBezTo>
                  <a:cubicBezTo>
                    <a:pt x="46242" y="119307"/>
                    <a:pt x="54061" y="94863"/>
                    <a:pt x="54061" y="92206"/>
                  </a:cubicBezTo>
                  <a:cubicBezTo>
                    <a:pt x="54061" y="89903"/>
                    <a:pt x="51751" y="89903"/>
                    <a:pt x="51218" y="89903"/>
                  </a:cubicBezTo>
                  <a:cubicBezTo>
                    <a:pt x="48730" y="89903"/>
                    <a:pt x="48552" y="90966"/>
                    <a:pt x="47841" y="92914"/>
                  </a:cubicBezTo>
                  <a:cubicBezTo>
                    <a:pt x="43755" y="107085"/>
                    <a:pt x="35936" y="114348"/>
                    <a:pt x="29006" y="114348"/>
                  </a:cubicBezTo>
                  <a:cubicBezTo>
                    <a:pt x="25453" y="114348"/>
                    <a:pt x="24564" y="112045"/>
                    <a:pt x="24564" y="108148"/>
                  </a:cubicBezTo>
                  <a:cubicBezTo>
                    <a:pt x="24564" y="104074"/>
                    <a:pt x="25808" y="100708"/>
                    <a:pt x="27407" y="96811"/>
                  </a:cubicBezTo>
                  <a:cubicBezTo>
                    <a:pt x="29184" y="92029"/>
                    <a:pt x="31139" y="87246"/>
                    <a:pt x="33093" y="82640"/>
                  </a:cubicBezTo>
                  <a:cubicBezTo>
                    <a:pt x="34692" y="78389"/>
                    <a:pt x="41089" y="62270"/>
                    <a:pt x="41800" y="60144"/>
                  </a:cubicBezTo>
                  <a:cubicBezTo>
                    <a:pt x="42333" y="58373"/>
                    <a:pt x="42866" y="56247"/>
                    <a:pt x="42866" y="54476"/>
                  </a:cubicBezTo>
                  <a:cubicBezTo>
                    <a:pt x="42866" y="46150"/>
                    <a:pt x="35759" y="39419"/>
                    <a:pt x="25986" y="39419"/>
                  </a:cubicBezTo>
                  <a:cubicBezTo>
                    <a:pt x="8394" y="39419"/>
                    <a:pt x="221" y="63510"/>
                    <a:pt x="221" y="66521"/>
                  </a:cubicBezTo>
                  <a:cubicBezTo>
                    <a:pt x="221" y="68824"/>
                    <a:pt x="2708" y="68824"/>
                    <a:pt x="3241" y="68824"/>
                  </a:cubicBezTo>
                  <a:cubicBezTo>
                    <a:pt x="5729" y="68824"/>
                    <a:pt x="5907" y="67938"/>
                    <a:pt x="6440" y="65990"/>
                  </a:cubicBezTo>
                  <a:cubicBezTo>
                    <a:pt x="11060" y="50756"/>
                    <a:pt x="18878" y="44379"/>
                    <a:pt x="25453" y="44379"/>
                  </a:cubicBezTo>
                  <a:cubicBezTo>
                    <a:pt x="28296" y="44379"/>
                    <a:pt x="29895" y="45796"/>
                    <a:pt x="29895" y="50579"/>
                  </a:cubicBezTo>
                  <a:cubicBezTo>
                    <a:pt x="29895" y="54653"/>
                    <a:pt x="28829" y="57310"/>
                    <a:pt x="24386" y="68292"/>
                  </a:cubicBezTo>
                  <a:lnTo>
                    <a:pt x="13192" y="96811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99E0B304-4E16-9BAF-DC90-D6E891098E73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8248417" y="4886158"/>
              <a:ext cx="130779" cy="47649"/>
            </a:xfrm>
            <a:custGeom>
              <a:avLst/>
              <a:gdLst>
                <a:gd name="connsiteX0" fmla="*/ 124251 w 130779"/>
                <a:gd name="connsiteY0" fmla="*/ 8775 h 47649"/>
                <a:gd name="connsiteX1" fmla="*/ 131003 w 130779"/>
                <a:gd name="connsiteY1" fmla="*/ 4346 h 47649"/>
                <a:gd name="connsiteX2" fmla="*/ 124428 w 130779"/>
                <a:gd name="connsiteY2" fmla="*/ 95 h 47649"/>
                <a:gd name="connsiteX3" fmla="*/ 6798 w 130779"/>
                <a:gd name="connsiteY3" fmla="*/ 95 h 47649"/>
                <a:gd name="connsiteX4" fmla="*/ 224 w 130779"/>
                <a:gd name="connsiteY4" fmla="*/ 4346 h 47649"/>
                <a:gd name="connsiteX5" fmla="*/ 6976 w 130779"/>
                <a:gd name="connsiteY5" fmla="*/ 8775 h 47649"/>
                <a:gd name="connsiteX6" fmla="*/ 124251 w 130779"/>
                <a:gd name="connsiteY6" fmla="*/ 8775 h 47649"/>
                <a:gd name="connsiteX7" fmla="*/ 124428 w 130779"/>
                <a:gd name="connsiteY7" fmla="*/ 47745 h 47649"/>
                <a:gd name="connsiteX8" fmla="*/ 131003 w 130779"/>
                <a:gd name="connsiteY8" fmla="*/ 43493 h 47649"/>
                <a:gd name="connsiteX9" fmla="*/ 124251 w 130779"/>
                <a:gd name="connsiteY9" fmla="*/ 39065 h 47649"/>
                <a:gd name="connsiteX10" fmla="*/ 6976 w 130779"/>
                <a:gd name="connsiteY10" fmla="*/ 39065 h 47649"/>
                <a:gd name="connsiteX11" fmla="*/ 224 w 130779"/>
                <a:gd name="connsiteY11" fmla="*/ 43493 h 47649"/>
                <a:gd name="connsiteX12" fmla="*/ 6798 w 130779"/>
                <a:gd name="connsiteY12" fmla="*/ 47745 h 47649"/>
                <a:gd name="connsiteX13" fmla="*/ 124428 w 130779"/>
                <a:gd name="connsiteY13" fmla="*/ 47745 h 47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0779" h="47649">
                  <a:moveTo>
                    <a:pt x="124251" y="8775"/>
                  </a:moveTo>
                  <a:cubicBezTo>
                    <a:pt x="126916" y="8775"/>
                    <a:pt x="131003" y="8775"/>
                    <a:pt x="131003" y="4346"/>
                  </a:cubicBezTo>
                  <a:cubicBezTo>
                    <a:pt x="131003" y="95"/>
                    <a:pt x="126738" y="95"/>
                    <a:pt x="124428" y="95"/>
                  </a:cubicBezTo>
                  <a:lnTo>
                    <a:pt x="6798" y="95"/>
                  </a:lnTo>
                  <a:cubicBezTo>
                    <a:pt x="4488" y="95"/>
                    <a:pt x="224" y="95"/>
                    <a:pt x="224" y="4346"/>
                  </a:cubicBezTo>
                  <a:cubicBezTo>
                    <a:pt x="224" y="8775"/>
                    <a:pt x="4310" y="8775"/>
                    <a:pt x="6976" y="8775"/>
                  </a:cubicBezTo>
                  <a:lnTo>
                    <a:pt x="124251" y="8775"/>
                  </a:lnTo>
                  <a:close/>
                  <a:moveTo>
                    <a:pt x="124428" y="47745"/>
                  </a:moveTo>
                  <a:cubicBezTo>
                    <a:pt x="126738" y="47745"/>
                    <a:pt x="131003" y="47745"/>
                    <a:pt x="131003" y="43493"/>
                  </a:cubicBezTo>
                  <a:cubicBezTo>
                    <a:pt x="131003" y="39065"/>
                    <a:pt x="126916" y="39065"/>
                    <a:pt x="124251" y="39065"/>
                  </a:cubicBezTo>
                  <a:lnTo>
                    <a:pt x="6976" y="39065"/>
                  </a:lnTo>
                  <a:cubicBezTo>
                    <a:pt x="4310" y="39065"/>
                    <a:pt x="224" y="39065"/>
                    <a:pt x="224" y="43493"/>
                  </a:cubicBezTo>
                  <a:cubicBezTo>
                    <a:pt x="224" y="47745"/>
                    <a:pt x="4488" y="47745"/>
                    <a:pt x="6798" y="47745"/>
                  </a:cubicBezTo>
                  <a:lnTo>
                    <a:pt x="124428" y="4774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256628C-12FB-85EF-93CB-C2B994979CB6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8411178" y="4836737"/>
              <a:ext cx="64678" cy="117618"/>
            </a:xfrm>
            <a:custGeom>
              <a:avLst/>
              <a:gdLst>
                <a:gd name="connsiteX0" fmla="*/ 40387 w 64678"/>
                <a:gd name="connsiteY0" fmla="*/ 5055 h 117618"/>
                <a:gd name="connsiteX1" fmla="*/ 35057 w 64678"/>
                <a:gd name="connsiteY1" fmla="*/ 95 h 117618"/>
                <a:gd name="connsiteX2" fmla="*/ 230 w 64678"/>
                <a:gd name="connsiteY2" fmla="*/ 11432 h 117618"/>
                <a:gd name="connsiteX3" fmla="*/ 230 w 64678"/>
                <a:gd name="connsiteY3" fmla="*/ 17809 h 117618"/>
                <a:gd name="connsiteX4" fmla="*/ 25995 w 64678"/>
                <a:gd name="connsiteY4" fmla="*/ 12849 h 117618"/>
                <a:gd name="connsiteX5" fmla="*/ 25995 w 64678"/>
                <a:gd name="connsiteY5" fmla="*/ 103188 h 117618"/>
                <a:gd name="connsiteX6" fmla="*/ 8226 w 64678"/>
                <a:gd name="connsiteY6" fmla="*/ 111336 h 117618"/>
                <a:gd name="connsiteX7" fmla="*/ 1473 w 64678"/>
                <a:gd name="connsiteY7" fmla="*/ 111336 h 117618"/>
                <a:gd name="connsiteX8" fmla="*/ 1473 w 64678"/>
                <a:gd name="connsiteY8" fmla="*/ 117713 h 117618"/>
                <a:gd name="connsiteX9" fmla="*/ 33102 w 64678"/>
                <a:gd name="connsiteY9" fmla="*/ 117005 h 117618"/>
                <a:gd name="connsiteX10" fmla="*/ 64909 w 64678"/>
                <a:gd name="connsiteY10" fmla="*/ 117713 h 117618"/>
                <a:gd name="connsiteX11" fmla="*/ 64909 w 64678"/>
                <a:gd name="connsiteY11" fmla="*/ 111336 h 117618"/>
                <a:gd name="connsiteX12" fmla="*/ 58156 w 64678"/>
                <a:gd name="connsiteY12" fmla="*/ 111336 h 117618"/>
                <a:gd name="connsiteX13" fmla="*/ 40387 w 64678"/>
                <a:gd name="connsiteY13" fmla="*/ 103188 h 117618"/>
                <a:gd name="connsiteX14" fmla="*/ 40387 w 64678"/>
                <a:gd name="connsiteY14" fmla="*/ 5055 h 11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678" h="117618">
                  <a:moveTo>
                    <a:pt x="40387" y="5055"/>
                  </a:moveTo>
                  <a:cubicBezTo>
                    <a:pt x="40387" y="272"/>
                    <a:pt x="40032" y="95"/>
                    <a:pt x="35057" y="95"/>
                  </a:cubicBezTo>
                  <a:cubicBezTo>
                    <a:pt x="23685" y="11255"/>
                    <a:pt x="7515" y="11432"/>
                    <a:pt x="230" y="11432"/>
                  </a:cubicBezTo>
                  <a:lnTo>
                    <a:pt x="230" y="17809"/>
                  </a:lnTo>
                  <a:cubicBezTo>
                    <a:pt x="4494" y="17809"/>
                    <a:pt x="16222" y="17809"/>
                    <a:pt x="25995" y="12849"/>
                  </a:cubicBezTo>
                  <a:lnTo>
                    <a:pt x="25995" y="103188"/>
                  </a:lnTo>
                  <a:cubicBezTo>
                    <a:pt x="25995" y="109034"/>
                    <a:pt x="25995" y="111336"/>
                    <a:pt x="8226" y="111336"/>
                  </a:cubicBezTo>
                  <a:lnTo>
                    <a:pt x="1473" y="111336"/>
                  </a:lnTo>
                  <a:lnTo>
                    <a:pt x="1473" y="117713"/>
                  </a:lnTo>
                  <a:cubicBezTo>
                    <a:pt x="4672" y="117536"/>
                    <a:pt x="26528" y="117005"/>
                    <a:pt x="33102" y="117005"/>
                  </a:cubicBezTo>
                  <a:cubicBezTo>
                    <a:pt x="38611" y="117005"/>
                    <a:pt x="60999" y="117536"/>
                    <a:pt x="64909" y="117713"/>
                  </a:cubicBezTo>
                  <a:lnTo>
                    <a:pt x="64909" y="111336"/>
                  </a:lnTo>
                  <a:lnTo>
                    <a:pt x="58156" y="111336"/>
                  </a:lnTo>
                  <a:cubicBezTo>
                    <a:pt x="40387" y="111336"/>
                    <a:pt x="40387" y="109034"/>
                    <a:pt x="40387" y="103188"/>
                  </a:cubicBezTo>
                  <a:lnTo>
                    <a:pt x="40387" y="505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8310674-4C9A-21A3-771B-4D3CADAA31DC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8670186" y="4341584"/>
              <a:ext cx="8706" cy="177135"/>
            </a:xfrm>
            <a:custGeom>
              <a:avLst/>
              <a:gdLst>
                <a:gd name="connsiteX0" fmla="*/ 8946 w 8706"/>
                <a:gd name="connsiteY0" fmla="*/ 6984 h 177135"/>
                <a:gd name="connsiteX1" fmla="*/ 4682 w 8706"/>
                <a:gd name="connsiteY1" fmla="*/ 76 h 177135"/>
                <a:gd name="connsiteX2" fmla="*/ 240 w 8706"/>
                <a:gd name="connsiteY2" fmla="*/ 6984 h 177135"/>
                <a:gd name="connsiteX3" fmla="*/ 240 w 8706"/>
                <a:gd name="connsiteY3" fmla="*/ 170304 h 177135"/>
                <a:gd name="connsiteX4" fmla="*/ 4504 w 8706"/>
                <a:gd name="connsiteY4" fmla="*/ 177212 h 177135"/>
                <a:gd name="connsiteX5" fmla="*/ 8946 w 8706"/>
                <a:gd name="connsiteY5" fmla="*/ 170304 h 177135"/>
                <a:gd name="connsiteX6" fmla="*/ 8946 w 8706"/>
                <a:gd name="connsiteY6" fmla="*/ 6984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06" h="177135">
                  <a:moveTo>
                    <a:pt x="8946" y="6984"/>
                  </a:moveTo>
                  <a:cubicBezTo>
                    <a:pt x="8946" y="4327"/>
                    <a:pt x="8946" y="76"/>
                    <a:pt x="4682" y="76"/>
                  </a:cubicBezTo>
                  <a:cubicBezTo>
                    <a:pt x="240" y="76"/>
                    <a:pt x="240" y="4150"/>
                    <a:pt x="240" y="6984"/>
                  </a:cubicBezTo>
                  <a:lnTo>
                    <a:pt x="240" y="170304"/>
                  </a:lnTo>
                  <a:cubicBezTo>
                    <a:pt x="240" y="172961"/>
                    <a:pt x="240" y="177212"/>
                    <a:pt x="4504" y="177212"/>
                  </a:cubicBezTo>
                  <a:cubicBezTo>
                    <a:pt x="8946" y="177212"/>
                    <a:pt x="8946" y="173138"/>
                    <a:pt x="8946" y="170304"/>
                  </a:cubicBezTo>
                  <a:lnTo>
                    <a:pt x="8946" y="698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9E2F554D-A8D1-E234-FC83-D73216E673B8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8768534" y="4310448"/>
              <a:ext cx="65389" cy="17713"/>
            </a:xfrm>
            <a:custGeom>
              <a:avLst/>
              <a:gdLst>
                <a:gd name="connsiteX0" fmla="*/ 62080 w 65389"/>
                <a:gd name="connsiteY0" fmla="*/ 74 h 17713"/>
                <a:gd name="connsiteX1" fmla="*/ 46798 w 65389"/>
                <a:gd name="connsiteY1" fmla="*/ 8223 h 17713"/>
                <a:gd name="connsiteX2" fmla="*/ 35426 w 65389"/>
                <a:gd name="connsiteY2" fmla="*/ 4680 h 17713"/>
                <a:gd name="connsiteX3" fmla="*/ 21389 w 65389"/>
                <a:gd name="connsiteY3" fmla="*/ 74 h 17713"/>
                <a:gd name="connsiteX4" fmla="*/ 244 w 65389"/>
                <a:gd name="connsiteY4" fmla="*/ 14245 h 17713"/>
                <a:gd name="connsiteX5" fmla="*/ 3798 w 65389"/>
                <a:gd name="connsiteY5" fmla="*/ 17788 h 17713"/>
                <a:gd name="connsiteX6" fmla="*/ 19079 w 65389"/>
                <a:gd name="connsiteY6" fmla="*/ 9640 h 17713"/>
                <a:gd name="connsiteX7" fmla="*/ 30451 w 65389"/>
                <a:gd name="connsiteY7" fmla="*/ 13182 h 17713"/>
                <a:gd name="connsiteX8" fmla="*/ 44488 w 65389"/>
                <a:gd name="connsiteY8" fmla="*/ 17788 h 17713"/>
                <a:gd name="connsiteX9" fmla="*/ 65633 w 65389"/>
                <a:gd name="connsiteY9" fmla="*/ 3617 h 17713"/>
                <a:gd name="connsiteX10" fmla="*/ 62080 w 65389"/>
                <a:gd name="connsiteY10" fmla="*/ 74 h 1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89" h="17713">
                  <a:moveTo>
                    <a:pt x="62080" y="74"/>
                  </a:moveTo>
                  <a:cubicBezTo>
                    <a:pt x="56927" y="5566"/>
                    <a:pt x="51774" y="8223"/>
                    <a:pt x="46798" y="8223"/>
                  </a:cubicBezTo>
                  <a:cubicBezTo>
                    <a:pt x="42178" y="8223"/>
                    <a:pt x="36848" y="5566"/>
                    <a:pt x="35426" y="4680"/>
                  </a:cubicBezTo>
                  <a:cubicBezTo>
                    <a:pt x="29029" y="1669"/>
                    <a:pt x="25298" y="74"/>
                    <a:pt x="21389" y="74"/>
                  </a:cubicBezTo>
                  <a:cubicBezTo>
                    <a:pt x="14104" y="74"/>
                    <a:pt x="11438" y="2909"/>
                    <a:pt x="244" y="14245"/>
                  </a:cubicBezTo>
                  <a:lnTo>
                    <a:pt x="3798" y="17788"/>
                  </a:lnTo>
                  <a:cubicBezTo>
                    <a:pt x="8951" y="12297"/>
                    <a:pt x="14104" y="9640"/>
                    <a:pt x="19079" y="9640"/>
                  </a:cubicBezTo>
                  <a:cubicBezTo>
                    <a:pt x="23699" y="9640"/>
                    <a:pt x="29029" y="12297"/>
                    <a:pt x="30451" y="13182"/>
                  </a:cubicBezTo>
                  <a:cubicBezTo>
                    <a:pt x="36848" y="16194"/>
                    <a:pt x="40579" y="17788"/>
                    <a:pt x="44488" y="17788"/>
                  </a:cubicBezTo>
                  <a:cubicBezTo>
                    <a:pt x="51774" y="17788"/>
                    <a:pt x="54439" y="14954"/>
                    <a:pt x="65633" y="3617"/>
                  </a:cubicBezTo>
                  <a:lnTo>
                    <a:pt x="62080" y="7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27B8395B-795E-6ED2-20C2-913248A3BA5D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8717325" y="4353452"/>
              <a:ext cx="146060" cy="120983"/>
            </a:xfrm>
            <a:custGeom>
              <a:avLst/>
              <a:gdLst>
                <a:gd name="connsiteX0" fmla="*/ 21209 w 146060"/>
                <a:gd name="connsiteY0" fmla="*/ 107243 h 120983"/>
                <a:gd name="connsiteX1" fmla="*/ 5573 w 146060"/>
                <a:gd name="connsiteY1" fmla="*/ 114683 h 120983"/>
                <a:gd name="connsiteX2" fmla="*/ 242 w 146060"/>
                <a:gd name="connsiteY2" fmla="*/ 118580 h 120983"/>
                <a:gd name="connsiteX3" fmla="*/ 5573 w 146060"/>
                <a:gd name="connsiteY3" fmla="*/ 121060 h 120983"/>
                <a:gd name="connsiteX4" fmla="*/ 69008 w 146060"/>
                <a:gd name="connsiteY4" fmla="*/ 121060 h 120983"/>
                <a:gd name="connsiteX5" fmla="*/ 146303 w 146060"/>
                <a:gd name="connsiteY5" fmla="*/ 46309 h 120983"/>
                <a:gd name="connsiteX6" fmla="*/ 99393 w 146060"/>
                <a:gd name="connsiteY6" fmla="*/ 76 h 120983"/>
                <a:gd name="connsiteX7" fmla="*/ 34714 w 146060"/>
                <a:gd name="connsiteY7" fmla="*/ 76 h 120983"/>
                <a:gd name="connsiteX8" fmla="*/ 29028 w 146060"/>
                <a:gd name="connsiteY8" fmla="*/ 3973 h 120983"/>
                <a:gd name="connsiteX9" fmla="*/ 34891 w 146060"/>
                <a:gd name="connsiteY9" fmla="*/ 6453 h 120983"/>
                <a:gd name="connsiteX10" fmla="*/ 41644 w 146060"/>
                <a:gd name="connsiteY10" fmla="*/ 6807 h 120983"/>
                <a:gd name="connsiteX11" fmla="*/ 45553 w 146060"/>
                <a:gd name="connsiteY11" fmla="*/ 9287 h 120983"/>
                <a:gd name="connsiteX12" fmla="*/ 44842 w 146060"/>
                <a:gd name="connsiteY12" fmla="*/ 13184 h 120983"/>
                <a:gd name="connsiteX13" fmla="*/ 21209 w 146060"/>
                <a:gd name="connsiteY13" fmla="*/ 107243 h 120983"/>
                <a:gd name="connsiteX14" fmla="*/ 61012 w 146060"/>
                <a:gd name="connsiteY14" fmla="*/ 12476 h 120983"/>
                <a:gd name="connsiteX15" fmla="*/ 70074 w 146060"/>
                <a:gd name="connsiteY15" fmla="*/ 6453 h 120983"/>
                <a:gd name="connsiteX16" fmla="*/ 92818 w 146060"/>
                <a:gd name="connsiteY16" fmla="*/ 6453 h 120983"/>
                <a:gd name="connsiteX17" fmla="*/ 129422 w 146060"/>
                <a:gd name="connsiteY17" fmla="*/ 40463 h 120983"/>
                <a:gd name="connsiteX18" fmla="*/ 109876 w 146060"/>
                <a:gd name="connsiteY18" fmla="*/ 95375 h 120983"/>
                <a:gd name="connsiteX19" fmla="*/ 65809 w 146060"/>
                <a:gd name="connsiteY19" fmla="*/ 114683 h 120983"/>
                <a:gd name="connsiteX20" fmla="*/ 41644 w 146060"/>
                <a:gd name="connsiteY20" fmla="*/ 114683 h 120983"/>
                <a:gd name="connsiteX21" fmla="*/ 35958 w 146060"/>
                <a:gd name="connsiteY21" fmla="*/ 112912 h 120983"/>
                <a:gd name="connsiteX22" fmla="*/ 36668 w 146060"/>
                <a:gd name="connsiteY22" fmla="*/ 109192 h 120983"/>
                <a:gd name="connsiteX23" fmla="*/ 61012 w 146060"/>
                <a:gd name="connsiteY23" fmla="*/ 12476 h 120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6060" h="120983">
                  <a:moveTo>
                    <a:pt x="21209" y="107243"/>
                  </a:moveTo>
                  <a:cubicBezTo>
                    <a:pt x="19788" y="113266"/>
                    <a:pt x="19432" y="114683"/>
                    <a:pt x="5573" y="114683"/>
                  </a:cubicBezTo>
                  <a:cubicBezTo>
                    <a:pt x="2374" y="114683"/>
                    <a:pt x="242" y="114683"/>
                    <a:pt x="242" y="118580"/>
                  </a:cubicBezTo>
                  <a:cubicBezTo>
                    <a:pt x="242" y="121060"/>
                    <a:pt x="2374" y="121060"/>
                    <a:pt x="5573" y="121060"/>
                  </a:cubicBezTo>
                  <a:lnTo>
                    <a:pt x="69008" y="121060"/>
                  </a:lnTo>
                  <a:cubicBezTo>
                    <a:pt x="108455" y="121060"/>
                    <a:pt x="146303" y="84924"/>
                    <a:pt x="146303" y="46309"/>
                  </a:cubicBezTo>
                  <a:cubicBezTo>
                    <a:pt x="146303" y="20447"/>
                    <a:pt x="128356" y="76"/>
                    <a:pt x="99393" y="76"/>
                  </a:cubicBezTo>
                  <a:lnTo>
                    <a:pt x="34714" y="76"/>
                  </a:lnTo>
                  <a:cubicBezTo>
                    <a:pt x="31160" y="76"/>
                    <a:pt x="29028" y="76"/>
                    <a:pt x="29028" y="3973"/>
                  </a:cubicBezTo>
                  <a:cubicBezTo>
                    <a:pt x="29028" y="6453"/>
                    <a:pt x="30982" y="6453"/>
                    <a:pt x="34891" y="6453"/>
                  </a:cubicBezTo>
                  <a:cubicBezTo>
                    <a:pt x="37734" y="6453"/>
                    <a:pt x="38445" y="6453"/>
                    <a:pt x="41644" y="6807"/>
                  </a:cubicBezTo>
                  <a:cubicBezTo>
                    <a:pt x="45197" y="7162"/>
                    <a:pt x="45553" y="7516"/>
                    <a:pt x="45553" y="9287"/>
                  </a:cubicBezTo>
                  <a:cubicBezTo>
                    <a:pt x="45553" y="9641"/>
                    <a:pt x="45553" y="10527"/>
                    <a:pt x="44842" y="13184"/>
                  </a:cubicBezTo>
                  <a:lnTo>
                    <a:pt x="21209" y="107243"/>
                  </a:lnTo>
                  <a:close/>
                  <a:moveTo>
                    <a:pt x="61012" y="12476"/>
                  </a:moveTo>
                  <a:cubicBezTo>
                    <a:pt x="62433" y="6984"/>
                    <a:pt x="62611" y="6453"/>
                    <a:pt x="70074" y="6453"/>
                  </a:cubicBezTo>
                  <a:lnTo>
                    <a:pt x="92818" y="6453"/>
                  </a:lnTo>
                  <a:cubicBezTo>
                    <a:pt x="112719" y="6453"/>
                    <a:pt x="129422" y="16373"/>
                    <a:pt x="129422" y="40463"/>
                  </a:cubicBezTo>
                  <a:cubicBezTo>
                    <a:pt x="129422" y="44537"/>
                    <a:pt x="127645" y="75182"/>
                    <a:pt x="109876" y="95375"/>
                  </a:cubicBezTo>
                  <a:cubicBezTo>
                    <a:pt x="102946" y="103346"/>
                    <a:pt x="87665" y="114683"/>
                    <a:pt x="65809" y="114683"/>
                  </a:cubicBezTo>
                  <a:lnTo>
                    <a:pt x="41644" y="114683"/>
                  </a:lnTo>
                  <a:cubicBezTo>
                    <a:pt x="36135" y="114683"/>
                    <a:pt x="35958" y="114506"/>
                    <a:pt x="35958" y="112912"/>
                  </a:cubicBezTo>
                  <a:cubicBezTo>
                    <a:pt x="35958" y="112734"/>
                    <a:pt x="35958" y="111849"/>
                    <a:pt x="36668" y="109192"/>
                  </a:cubicBezTo>
                  <a:lnTo>
                    <a:pt x="61012" y="12476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189103D5-3779-C22E-499C-925E9FFCE7D7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8901913" y="4341584"/>
              <a:ext cx="8706" cy="177135"/>
            </a:xfrm>
            <a:custGeom>
              <a:avLst/>
              <a:gdLst>
                <a:gd name="connsiteX0" fmla="*/ 8955 w 8706"/>
                <a:gd name="connsiteY0" fmla="*/ 6984 h 177135"/>
                <a:gd name="connsiteX1" fmla="*/ 4691 w 8706"/>
                <a:gd name="connsiteY1" fmla="*/ 76 h 177135"/>
                <a:gd name="connsiteX2" fmla="*/ 249 w 8706"/>
                <a:gd name="connsiteY2" fmla="*/ 6984 h 177135"/>
                <a:gd name="connsiteX3" fmla="*/ 249 w 8706"/>
                <a:gd name="connsiteY3" fmla="*/ 170304 h 177135"/>
                <a:gd name="connsiteX4" fmla="*/ 4513 w 8706"/>
                <a:gd name="connsiteY4" fmla="*/ 177212 h 177135"/>
                <a:gd name="connsiteX5" fmla="*/ 8955 w 8706"/>
                <a:gd name="connsiteY5" fmla="*/ 170304 h 177135"/>
                <a:gd name="connsiteX6" fmla="*/ 8955 w 8706"/>
                <a:gd name="connsiteY6" fmla="*/ 6984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06" h="177135">
                  <a:moveTo>
                    <a:pt x="8955" y="6984"/>
                  </a:moveTo>
                  <a:cubicBezTo>
                    <a:pt x="8955" y="4327"/>
                    <a:pt x="8955" y="76"/>
                    <a:pt x="4691" y="76"/>
                  </a:cubicBezTo>
                  <a:cubicBezTo>
                    <a:pt x="249" y="76"/>
                    <a:pt x="249" y="4150"/>
                    <a:pt x="249" y="6984"/>
                  </a:cubicBezTo>
                  <a:lnTo>
                    <a:pt x="249" y="170304"/>
                  </a:lnTo>
                  <a:cubicBezTo>
                    <a:pt x="249" y="172961"/>
                    <a:pt x="249" y="177212"/>
                    <a:pt x="4513" y="177212"/>
                  </a:cubicBezTo>
                  <a:cubicBezTo>
                    <a:pt x="8955" y="177212"/>
                    <a:pt x="8955" y="173138"/>
                    <a:pt x="8955" y="170304"/>
                  </a:cubicBezTo>
                  <a:lnTo>
                    <a:pt x="8955" y="698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34AF3A5-9C1F-A568-D8E7-4973663CF24F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8562336" y="4543941"/>
              <a:ext cx="198250" cy="111848"/>
            </a:xfrm>
            <a:custGeom>
              <a:avLst/>
              <a:gdLst>
                <a:gd name="connsiteX0" fmla="*/ 20036 w 198250"/>
                <a:gd name="connsiteY0" fmla="*/ 24882 h 111848"/>
                <a:gd name="connsiteX1" fmla="*/ 20036 w 198250"/>
                <a:gd name="connsiteY1" fmla="*/ 92700 h 111848"/>
                <a:gd name="connsiteX2" fmla="*/ 236 w 198250"/>
                <a:gd name="connsiteY2" fmla="*/ 104087 h 111848"/>
                <a:gd name="connsiteX3" fmla="*/ 236 w 198250"/>
                <a:gd name="connsiteY3" fmla="*/ 111932 h 111848"/>
                <a:gd name="connsiteX4" fmla="*/ 28920 w 198250"/>
                <a:gd name="connsiteY4" fmla="*/ 111173 h 111848"/>
                <a:gd name="connsiteX5" fmla="*/ 57350 w 198250"/>
                <a:gd name="connsiteY5" fmla="*/ 111932 h 111848"/>
                <a:gd name="connsiteX6" fmla="*/ 57350 w 198250"/>
                <a:gd name="connsiteY6" fmla="*/ 104087 h 111848"/>
                <a:gd name="connsiteX7" fmla="*/ 37551 w 198250"/>
                <a:gd name="connsiteY7" fmla="*/ 92700 h 111848"/>
                <a:gd name="connsiteX8" fmla="*/ 37551 w 198250"/>
                <a:gd name="connsiteY8" fmla="*/ 46139 h 111848"/>
                <a:gd name="connsiteX9" fmla="*/ 71819 w 198250"/>
                <a:gd name="connsiteY9" fmla="*/ 5650 h 111848"/>
                <a:gd name="connsiteX10" fmla="*/ 90604 w 198250"/>
                <a:gd name="connsiteY10" fmla="*/ 33739 h 111848"/>
                <a:gd name="connsiteX11" fmla="*/ 90604 w 198250"/>
                <a:gd name="connsiteY11" fmla="*/ 92700 h 111848"/>
                <a:gd name="connsiteX12" fmla="*/ 70804 w 198250"/>
                <a:gd name="connsiteY12" fmla="*/ 104087 h 111848"/>
                <a:gd name="connsiteX13" fmla="*/ 70804 w 198250"/>
                <a:gd name="connsiteY13" fmla="*/ 111932 h 111848"/>
                <a:gd name="connsiteX14" fmla="*/ 99488 w 198250"/>
                <a:gd name="connsiteY14" fmla="*/ 111173 h 111848"/>
                <a:gd name="connsiteX15" fmla="*/ 127918 w 198250"/>
                <a:gd name="connsiteY15" fmla="*/ 111932 h 111848"/>
                <a:gd name="connsiteX16" fmla="*/ 127918 w 198250"/>
                <a:gd name="connsiteY16" fmla="*/ 104087 h 111848"/>
                <a:gd name="connsiteX17" fmla="*/ 108119 w 198250"/>
                <a:gd name="connsiteY17" fmla="*/ 92700 h 111848"/>
                <a:gd name="connsiteX18" fmla="*/ 108119 w 198250"/>
                <a:gd name="connsiteY18" fmla="*/ 46139 h 111848"/>
                <a:gd name="connsiteX19" fmla="*/ 142387 w 198250"/>
                <a:gd name="connsiteY19" fmla="*/ 5650 h 111848"/>
                <a:gd name="connsiteX20" fmla="*/ 161172 w 198250"/>
                <a:gd name="connsiteY20" fmla="*/ 33739 h 111848"/>
                <a:gd name="connsiteX21" fmla="*/ 161172 w 198250"/>
                <a:gd name="connsiteY21" fmla="*/ 92700 h 111848"/>
                <a:gd name="connsiteX22" fmla="*/ 141372 w 198250"/>
                <a:gd name="connsiteY22" fmla="*/ 104087 h 111848"/>
                <a:gd name="connsiteX23" fmla="*/ 141372 w 198250"/>
                <a:gd name="connsiteY23" fmla="*/ 111932 h 111848"/>
                <a:gd name="connsiteX24" fmla="*/ 170056 w 198250"/>
                <a:gd name="connsiteY24" fmla="*/ 111173 h 111848"/>
                <a:gd name="connsiteX25" fmla="*/ 198487 w 198250"/>
                <a:gd name="connsiteY25" fmla="*/ 111932 h 111848"/>
                <a:gd name="connsiteX26" fmla="*/ 198487 w 198250"/>
                <a:gd name="connsiteY26" fmla="*/ 104087 h 111848"/>
                <a:gd name="connsiteX27" fmla="*/ 178687 w 198250"/>
                <a:gd name="connsiteY27" fmla="*/ 96496 h 111848"/>
                <a:gd name="connsiteX28" fmla="*/ 178687 w 198250"/>
                <a:gd name="connsiteY28" fmla="*/ 48163 h 111848"/>
                <a:gd name="connsiteX29" fmla="*/ 170818 w 198250"/>
                <a:gd name="connsiteY29" fmla="*/ 9446 h 111848"/>
                <a:gd name="connsiteX30" fmla="*/ 144164 w 198250"/>
                <a:gd name="connsiteY30" fmla="*/ 83 h 111848"/>
                <a:gd name="connsiteX31" fmla="*/ 107357 w 198250"/>
                <a:gd name="connsiteY31" fmla="*/ 24882 h 111848"/>
                <a:gd name="connsiteX32" fmla="*/ 73596 w 198250"/>
                <a:gd name="connsiteY32" fmla="*/ 83 h 111848"/>
                <a:gd name="connsiteX33" fmla="*/ 36028 w 198250"/>
                <a:gd name="connsiteY33" fmla="*/ 26654 h 111848"/>
                <a:gd name="connsiteX34" fmla="*/ 36028 w 198250"/>
                <a:gd name="connsiteY34" fmla="*/ 83 h 111848"/>
                <a:gd name="connsiteX35" fmla="*/ 236 w 198250"/>
                <a:gd name="connsiteY35" fmla="*/ 2867 h 111848"/>
                <a:gd name="connsiteX36" fmla="*/ 236 w 198250"/>
                <a:gd name="connsiteY36" fmla="*/ 10711 h 111848"/>
                <a:gd name="connsiteX37" fmla="*/ 20036 w 198250"/>
                <a:gd name="connsiteY37" fmla="*/ 24882 h 111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98250" h="111848">
                  <a:moveTo>
                    <a:pt x="20036" y="24882"/>
                  </a:moveTo>
                  <a:lnTo>
                    <a:pt x="20036" y="92700"/>
                  </a:lnTo>
                  <a:cubicBezTo>
                    <a:pt x="20036" y="104087"/>
                    <a:pt x="17243" y="104087"/>
                    <a:pt x="236" y="104087"/>
                  </a:cubicBezTo>
                  <a:lnTo>
                    <a:pt x="236" y="111932"/>
                  </a:lnTo>
                  <a:cubicBezTo>
                    <a:pt x="9121" y="111679"/>
                    <a:pt x="22066" y="111173"/>
                    <a:pt x="28920" y="111173"/>
                  </a:cubicBezTo>
                  <a:cubicBezTo>
                    <a:pt x="35520" y="111173"/>
                    <a:pt x="48720" y="111679"/>
                    <a:pt x="57350" y="111932"/>
                  </a:cubicBezTo>
                  <a:lnTo>
                    <a:pt x="57350" y="104087"/>
                  </a:lnTo>
                  <a:cubicBezTo>
                    <a:pt x="40343" y="104087"/>
                    <a:pt x="37551" y="104087"/>
                    <a:pt x="37551" y="92700"/>
                  </a:cubicBezTo>
                  <a:lnTo>
                    <a:pt x="37551" y="46139"/>
                  </a:lnTo>
                  <a:cubicBezTo>
                    <a:pt x="37551" y="19821"/>
                    <a:pt x="55574" y="5650"/>
                    <a:pt x="71819" y="5650"/>
                  </a:cubicBezTo>
                  <a:cubicBezTo>
                    <a:pt x="87811" y="5650"/>
                    <a:pt x="90604" y="19315"/>
                    <a:pt x="90604" y="33739"/>
                  </a:cubicBezTo>
                  <a:lnTo>
                    <a:pt x="90604" y="92700"/>
                  </a:lnTo>
                  <a:cubicBezTo>
                    <a:pt x="90604" y="104087"/>
                    <a:pt x="87811" y="104087"/>
                    <a:pt x="70804" y="104087"/>
                  </a:cubicBezTo>
                  <a:lnTo>
                    <a:pt x="70804" y="111932"/>
                  </a:lnTo>
                  <a:cubicBezTo>
                    <a:pt x="79689" y="111679"/>
                    <a:pt x="92634" y="111173"/>
                    <a:pt x="99488" y="111173"/>
                  </a:cubicBezTo>
                  <a:cubicBezTo>
                    <a:pt x="106088" y="111173"/>
                    <a:pt x="119288" y="111679"/>
                    <a:pt x="127918" y="111932"/>
                  </a:cubicBezTo>
                  <a:lnTo>
                    <a:pt x="127918" y="104087"/>
                  </a:lnTo>
                  <a:cubicBezTo>
                    <a:pt x="110911" y="104087"/>
                    <a:pt x="108119" y="104087"/>
                    <a:pt x="108119" y="92700"/>
                  </a:cubicBezTo>
                  <a:lnTo>
                    <a:pt x="108119" y="46139"/>
                  </a:lnTo>
                  <a:cubicBezTo>
                    <a:pt x="108119" y="19821"/>
                    <a:pt x="126142" y="5650"/>
                    <a:pt x="142387" y="5650"/>
                  </a:cubicBezTo>
                  <a:cubicBezTo>
                    <a:pt x="158380" y="5650"/>
                    <a:pt x="161172" y="19315"/>
                    <a:pt x="161172" y="33739"/>
                  </a:cubicBezTo>
                  <a:lnTo>
                    <a:pt x="161172" y="92700"/>
                  </a:lnTo>
                  <a:cubicBezTo>
                    <a:pt x="161172" y="104087"/>
                    <a:pt x="158380" y="104087"/>
                    <a:pt x="141372" y="104087"/>
                  </a:cubicBezTo>
                  <a:lnTo>
                    <a:pt x="141372" y="111932"/>
                  </a:lnTo>
                  <a:cubicBezTo>
                    <a:pt x="150257" y="111679"/>
                    <a:pt x="163203" y="111173"/>
                    <a:pt x="170056" y="111173"/>
                  </a:cubicBezTo>
                  <a:cubicBezTo>
                    <a:pt x="176656" y="111173"/>
                    <a:pt x="189856" y="111679"/>
                    <a:pt x="198487" y="111932"/>
                  </a:cubicBezTo>
                  <a:lnTo>
                    <a:pt x="198487" y="104087"/>
                  </a:lnTo>
                  <a:cubicBezTo>
                    <a:pt x="185287" y="104087"/>
                    <a:pt x="178941" y="104087"/>
                    <a:pt x="178687" y="96496"/>
                  </a:cubicBezTo>
                  <a:lnTo>
                    <a:pt x="178687" y="48163"/>
                  </a:lnTo>
                  <a:cubicBezTo>
                    <a:pt x="178687" y="26401"/>
                    <a:pt x="178687" y="18556"/>
                    <a:pt x="170818" y="9446"/>
                  </a:cubicBezTo>
                  <a:cubicBezTo>
                    <a:pt x="167264" y="5144"/>
                    <a:pt x="158887" y="83"/>
                    <a:pt x="144164" y="83"/>
                  </a:cubicBezTo>
                  <a:cubicBezTo>
                    <a:pt x="122842" y="83"/>
                    <a:pt x="111673" y="15266"/>
                    <a:pt x="107357" y="24882"/>
                  </a:cubicBezTo>
                  <a:cubicBezTo>
                    <a:pt x="103804" y="2867"/>
                    <a:pt x="85019" y="83"/>
                    <a:pt x="73596" y="83"/>
                  </a:cubicBezTo>
                  <a:cubicBezTo>
                    <a:pt x="55066" y="83"/>
                    <a:pt x="43135" y="10965"/>
                    <a:pt x="36028" y="26654"/>
                  </a:cubicBezTo>
                  <a:lnTo>
                    <a:pt x="36028" y="83"/>
                  </a:lnTo>
                  <a:lnTo>
                    <a:pt x="236" y="2867"/>
                  </a:lnTo>
                  <a:lnTo>
                    <a:pt x="236" y="10711"/>
                  </a:lnTo>
                  <a:cubicBezTo>
                    <a:pt x="18005" y="10711"/>
                    <a:pt x="20036" y="12483"/>
                    <a:pt x="20036" y="24882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89292F48-15FE-7755-64E4-EEDB98123BBE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8776410" y="4542422"/>
              <a:ext cx="114482" cy="116150"/>
            </a:xfrm>
            <a:custGeom>
              <a:avLst/>
              <a:gdLst>
                <a:gd name="connsiteX0" fmla="*/ 74112 w 114482"/>
                <a:gd name="connsiteY0" fmla="*/ 94218 h 116150"/>
                <a:gd name="connsiteX1" fmla="*/ 93912 w 114482"/>
                <a:gd name="connsiteY1" fmla="*/ 114968 h 116150"/>
                <a:gd name="connsiteX2" fmla="*/ 114727 w 114482"/>
                <a:gd name="connsiteY2" fmla="*/ 90929 h 116150"/>
                <a:gd name="connsiteX3" fmla="*/ 114727 w 114482"/>
                <a:gd name="connsiteY3" fmla="*/ 76758 h 116150"/>
                <a:gd name="connsiteX4" fmla="*/ 108381 w 114482"/>
                <a:gd name="connsiteY4" fmla="*/ 76758 h 116150"/>
                <a:gd name="connsiteX5" fmla="*/ 108381 w 114482"/>
                <a:gd name="connsiteY5" fmla="*/ 90929 h 116150"/>
                <a:gd name="connsiteX6" fmla="*/ 99243 w 114482"/>
                <a:gd name="connsiteY6" fmla="*/ 107124 h 116150"/>
                <a:gd name="connsiteX7" fmla="*/ 89851 w 114482"/>
                <a:gd name="connsiteY7" fmla="*/ 94471 h 116150"/>
                <a:gd name="connsiteX8" fmla="*/ 89851 w 114482"/>
                <a:gd name="connsiteY8" fmla="*/ 43861 h 116150"/>
                <a:gd name="connsiteX9" fmla="*/ 80712 w 114482"/>
                <a:gd name="connsiteY9" fmla="*/ 14001 h 116150"/>
                <a:gd name="connsiteX10" fmla="*/ 45936 w 114482"/>
                <a:gd name="connsiteY10" fmla="*/ 83 h 116150"/>
                <a:gd name="connsiteX11" fmla="*/ 7606 w 114482"/>
                <a:gd name="connsiteY11" fmla="*/ 28678 h 116150"/>
                <a:gd name="connsiteX12" fmla="*/ 19282 w 114482"/>
                <a:gd name="connsiteY12" fmla="*/ 40571 h 116150"/>
                <a:gd name="connsiteX13" fmla="*/ 30959 w 114482"/>
                <a:gd name="connsiteY13" fmla="*/ 28931 h 116150"/>
                <a:gd name="connsiteX14" fmla="*/ 18013 w 114482"/>
                <a:gd name="connsiteY14" fmla="*/ 17291 h 116150"/>
                <a:gd name="connsiteX15" fmla="*/ 45428 w 114482"/>
                <a:gd name="connsiteY15" fmla="*/ 5650 h 116150"/>
                <a:gd name="connsiteX16" fmla="*/ 72335 w 114482"/>
                <a:gd name="connsiteY16" fmla="*/ 38041 h 116150"/>
                <a:gd name="connsiteX17" fmla="*/ 72335 w 114482"/>
                <a:gd name="connsiteY17" fmla="*/ 47404 h 116150"/>
                <a:gd name="connsiteX18" fmla="*/ 25629 w 114482"/>
                <a:gd name="connsiteY18" fmla="*/ 56514 h 116150"/>
                <a:gd name="connsiteX19" fmla="*/ 244 w 114482"/>
                <a:gd name="connsiteY19" fmla="*/ 89410 h 116150"/>
                <a:gd name="connsiteX20" fmla="*/ 40859 w 114482"/>
                <a:gd name="connsiteY20" fmla="*/ 116234 h 116150"/>
                <a:gd name="connsiteX21" fmla="*/ 74112 w 114482"/>
                <a:gd name="connsiteY21" fmla="*/ 94218 h 116150"/>
                <a:gd name="connsiteX22" fmla="*/ 72335 w 114482"/>
                <a:gd name="connsiteY22" fmla="*/ 52718 h 116150"/>
                <a:gd name="connsiteX23" fmla="*/ 72335 w 114482"/>
                <a:gd name="connsiteY23" fmla="*/ 78023 h 116150"/>
                <a:gd name="connsiteX24" fmla="*/ 42636 w 114482"/>
                <a:gd name="connsiteY24" fmla="*/ 110667 h 116150"/>
                <a:gd name="connsiteX25" fmla="*/ 19790 w 114482"/>
                <a:gd name="connsiteY25" fmla="*/ 89157 h 116150"/>
                <a:gd name="connsiteX26" fmla="*/ 72335 w 114482"/>
                <a:gd name="connsiteY26" fmla="*/ 52718 h 116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482" h="116150">
                  <a:moveTo>
                    <a:pt x="74112" y="94218"/>
                  </a:moveTo>
                  <a:cubicBezTo>
                    <a:pt x="75128" y="104340"/>
                    <a:pt x="81981" y="114968"/>
                    <a:pt x="93912" y="114968"/>
                  </a:cubicBezTo>
                  <a:cubicBezTo>
                    <a:pt x="99243" y="114968"/>
                    <a:pt x="114727" y="111426"/>
                    <a:pt x="114727" y="90929"/>
                  </a:cubicBezTo>
                  <a:lnTo>
                    <a:pt x="114727" y="76758"/>
                  </a:lnTo>
                  <a:lnTo>
                    <a:pt x="108381" y="76758"/>
                  </a:lnTo>
                  <a:lnTo>
                    <a:pt x="108381" y="90929"/>
                  </a:lnTo>
                  <a:cubicBezTo>
                    <a:pt x="108381" y="105606"/>
                    <a:pt x="102035" y="107124"/>
                    <a:pt x="99243" y="107124"/>
                  </a:cubicBezTo>
                  <a:cubicBezTo>
                    <a:pt x="90866" y="107124"/>
                    <a:pt x="89851" y="95737"/>
                    <a:pt x="89851" y="94471"/>
                  </a:cubicBezTo>
                  <a:lnTo>
                    <a:pt x="89851" y="43861"/>
                  </a:lnTo>
                  <a:cubicBezTo>
                    <a:pt x="89851" y="33233"/>
                    <a:pt x="89851" y="23364"/>
                    <a:pt x="80712" y="14001"/>
                  </a:cubicBezTo>
                  <a:cubicBezTo>
                    <a:pt x="70812" y="4132"/>
                    <a:pt x="58120" y="83"/>
                    <a:pt x="45936" y="83"/>
                  </a:cubicBezTo>
                  <a:cubicBezTo>
                    <a:pt x="25121" y="83"/>
                    <a:pt x="7606" y="11977"/>
                    <a:pt x="7606" y="28678"/>
                  </a:cubicBezTo>
                  <a:cubicBezTo>
                    <a:pt x="7606" y="36270"/>
                    <a:pt x="12683" y="40571"/>
                    <a:pt x="19282" y="40571"/>
                  </a:cubicBezTo>
                  <a:cubicBezTo>
                    <a:pt x="26390" y="40571"/>
                    <a:pt x="30959" y="35510"/>
                    <a:pt x="30959" y="28931"/>
                  </a:cubicBezTo>
                  <a:cubicBezTo>
                    <a:pt x="30959" y="25895"/>
                    <a:pt x="29690" y="17544"/>
                    <a:pt x="18013" y="17291"/>
                  </a:cubicBezTo>
                  <a:cubicBezTo>
                    <a:pt x="24867" y="8434"/>
                    <a:pt x="37305" y="5650"/>
                    <a:pt x="45428" y="5650"/>
                  </a:cubicBezTo>
                  <a:cubicBezTo>
                    <a:pt x="57866" y="5650"/>
                    <a:pt x="72335" y="15519"/>
                    <a:pt x="72335" y="38041"/>
                  </a:cubicBezTo>
                  <a:lnTo>
                    <a:pt x="72335" y="47404"/>
                  </a:lnTo>
                  <a:cubicBezTo>
                    <a:pt x="59389" y="48163"/>
                    <a:pt x="41621" y="48922"/>
                    <a:pt x="25629" y="56514"/>
                  </a:cubicBezTo>
                  <a:cubicBezTo>
                    <a:pt x="6590" y="65117"/>
                    <a:pt x="244" y="78276"/>
                    <a:pt x="244" y="89410"/>
                  </a:cubicBezTo>
                  <a:cubicBezTo>
                    <a:pt x="244" y="109907"/>
                    <a:pt x="24867" y="116234"/>
                    <a:pt x="40859" y="116234"/>
                  </a:cubicBezTo>
                  <a:cubicBezTo>
                    <a:pt x="57613" y="116234"/>
                    <a:pt x="69289" y="106112"/>
                    <a:pt x="74112" y="94218"/>
                  </a:cubicBezTo>
                  <a:close/>
                  <a:moveTo>
                    <a:pt x="72335" y="52718"/>
                  </a:moveTo>
                  <a:lnTo>
                    <a:pt x="72335" y="78023"/>
                  </a:lnTo>
                  <a:cubicBezTo>
                    <a:pt x="72335" y="102063"/>
                    <a:pt x="54059" y="110667"/>
                    <a:pt x="42636" y="110667"/>
                  </a:cubicBezTo>
                  <a:cubicBezTo>
                    <a:pt x="30198" y="110667"/>
                    <a:pt x="19790" y="101810"/>
                    <a:pt x="19790" y="89157"/>
                  </a:cubicBezTo>
                  <a:cubicBezTo>
                    <a:pt x="19790" y="75239"/>
                    <a:pt x="30452" y="54236"/>
                    <a:pt x="72335" y="52718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2A03FA6B-B448-3F6A-BFB5-9EDDEE7E4DA0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8895716" y="4546724"/>
              <a:ext cx="127936" cy="109065"/>
            </a:xfrm>
            <a:custGeom>
              <a:avLst/>
              <a:gdLst>
                <a:gd name="connsiteX0" fmla="*/ 70056 w 127936"/>
                <a:gd name="connsiteY0" fmla="*/ 49681 h 109065"/>
                <a:gd name="connsiteX1" fmla="*/ 93409 w 127936"/>
                <a:gd name="connsiteY1" fmla="*/ 21087 h 109065"/>
                <a:gd name="connsiteX2" fmla="*/ 123616 w 127936"/>
                <a:gd name="connsiteY2" fmla="*/ 7928 h 109065"/>
                <a:gd name="connsiteX3" fmla="*/ 123616 w 127936"/>
                <a:gd name="connsiteY3" fmla="*/ 83 h 109065"/>
                <a:gd name="connsiteX4" fmla="*/ 102801 w 127936"/>
                <a:gd name="connsiteY4" fmla="*/ 842 h 109065"/>
                <a:gd name="connsiteX5" fmla="*/ 78433 w 127936"/>
                <a:gd name="connsiteY5" fmla="*/ 83 h 109065"/>
                <a:gd name="connsiteX6" fmla="*/ 78433 w 127936"/>
                <a:gd name="connsiteY6" fmla="*/ 7928 h 109065"/>
                <a:gd name="connsiteX7" fmla="*/ 85794 w 127936"/>
                <a:gd name="connsiteY7" fmla="*/ 15772 h 109065"/>
                <a:gd name="connsiteX8" fmla="*/ 81986 w 127936"/>
                <a:gd name="connsiteY8" fmla="*/ 24629 h 109065"/>
                <a:gd name="connsiteX9" fmla="*/ 66248 w 127936"/>
                <a:gd name="connsiteY9" fmla="*/ 44367 h 109065"/>
                <a:gd name="connsiteX10" fmla="*/ 46449 w 127936"/>
                <a:gd name="connsiteY10" fmla="*/ 18809 h 109065"/>
                <a:gd name="connsiteX11" fmla="*/ 44164 w 127936"/>
                <a:gd name="connsiteY11" fmla="*/ 14254 h 109065"/>
                <a:gd name="connsiteX12" fmla="*/ 53048 w 127936"/>
                <a:gd name="connsiteY12" fmla="*/ 7928 h 109065"/>
                <a:gd name="connsiteX13" fmla="*/ 53048 w 127936"/>
                <a:gd name="connsiteY13" fmla="*/ 83 h 109065"/>
                <a:gd name="connsiteX14" fmla="*/ 25634 w 127936"/>
                <a:gd name="connsiteY14" fmla="*/ 842 h 109065"/>
                <a:gd name="connsiteX15" fmla="*/ 1519 w 127936"/>
                <a:gd name="connsiteY15" fmla="*/ 83 h 109065"/>
                <a:gd name="connsiteX16" fmla="*/ 1519 w 127936"/>
                <a:gd name="connsiteY16" fmla="*/ 7928 h 109065"/>
                <a:gd name="connsiteX17" fmla="*/ 31472 w 127936"/>
                <a:gd name="connsiteY17" fmla="*/ 23364 h 109065"/>
                <a:gd name="connsiteX18" fmla="*/ 56602 w 127936"/>
                <a:gd name="connsiteY18" fmla="*/ 56008 h 109065"/>
                <a:gd name="connsiteX19" fmla="*/ 32741 w 127936"/>
                <a:gd name="connsiteY19" fmla="*/ 86121 h 109065"/>
                <a:gd name="connsiteX20" fmla="*/ 249 w 127936"/>
                <a:gd name="connsiteY20" fmla="*/ 101304 h 109065"/>
                <a:gd name="connsiteX21" fmla="*/ 249 w 127936"/>
                <a:gd name="connsiteY21" fmla="*/ 109148 h 109065"/>
                <a:gd name="connsiteX22" fmla="*/ 21318 w 127936"/>
                <a:gd name="connsiteY22" fmla="*/ 108389 h 109065"/>
                <a:gd name="connsiteX23" fmla="*/ 45433 w 127936"/>
                <a:gd name="connsiteY23" fmla="*/ 109148 h 109065"/>
                <a:gd name="connsiteX24" fmla="*/ 45433 w 127936"/>
                <a:gd name="connsiteY24" fmla="*/ 101304 h 109065"/>
                <a:gd name="connsiteX25" fmla="*/ 38072 w 127936"/>
                <a:gd name="connsiteY25" fmla="*/ 93459 h 109065"/>
                <a:gd name="connsiteX26" fmla="*/ 60918 w 127936"/>
                <a:gd name="connsiteY26" fmla="*/ 61322 h 109065"/>
                <a:gd name="connsiteX27" fmla="*/ 80209 w 127936"/>
                <a:gd name="connsiteY27" fmla="*/ 86627 h 109065"/>
                <a:gd name="connsiteX28" fmla="*/ 85540 w 127936"/>
                <a:gd name="connsiteY28" fmla="*/ 94977 h 109065"/>
                <a:gd name="connsiteX29" fmla="*/ 76402 w 127936"/>
                <a:gd name="connsiteY29" fmla="*/ 101304 h 109065"/>
                <a:gd name="connsiteX30" fmla="*/ 76402 w 127936"/>
                <a:gd name="connsiteY30" fmla="*/ 109148 h 109065"/>
                <a:gd name="connsiteX31" fmla="*/ 103817 w 127936"/>
                <a:gd name="connsiteY31" fmla="*/ 108389 h 109065"/>
                <a:gd name="connsiteX32" fmla="*/ 128186 w 127936"/>
                <a:gd name="connsiteY32" fmla="*/ 109148 h 109065"/>
                <a:gd name="connsiteX33" fmla="*/ 128186 w 127936"/>
                <a:gd name="connsiteY33" fmla="*/ 101304 h 109065"/>
                <a:gd name="connsiteX34" fmla="*/ 104071 w 127936"/>
                <a:gd name="connsiteY34" fmla="*/ 93459 h 109065"/>
                <a:gd name="connsiteX35" fmla="*/ 70056 w 127936"/>
                <a:gd name="connsiteY35" fmla="*/ 49681 h 109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27936" h="109065">
                  <a:moveTo>
                    <a:pt x="70056" y="49681"/>
                  </a:moveTo>
                  <a:cubicBezTo>
                    <a:pt x="77671" y="40065"/>
                    <a:pt x="87317" y="27666"/>
                    <a:pt x="93409" y="21087"/>
                  </a:cubicBezTo>
                  <a:cubicBezTo>
                    <a:pt x="101278" y="11977"/>
                    <a:pt x="111686" y="8181"/>
                    <a:pt x="123616" y="7928"/>
                  </a:cubicBezTo>
                  <a:lnTo>
                    <a:pt x="123616" y="83"/>
                  </a:lnTo>
                  <a:cubicBezTo>
                    <a:pt x="117017" y="589"/>
                    <a:pt x="109401" y="842"/>
                    <a:pt x="102801" y="842"/>
                  </a:cubicBezTo>
                  <a:cubicBezTo>
                    <a:pt x="95186" y="842"/>
                    <a:pt x="81733" y="336"/>
                    <a:pt x="78433" y="83"/>
                  </a:cubicBezTo>
                  <a:lnTo>
                    <a:pt x="78433" y="7928"/>
                  </a:lnTo>
                  <a:cubicBezTo>
                    <a:pt x="83763" y="8434"/>
                    <a:pt x="85794" y="11724"/>
                    <a:pt x="85794" y="15772"/>
                  </a:cubicBezTo>
                  <a:cubicBezTo>
                    <a:pt x="85794" y="19821"/>
                    <a:pt x="83256" y="23111"/>
                    <a:pt x="81986" y="24629"/>
                  </a:cubicBezTo>
                  <a:lnTo>
                    <a:pt x="66248" y="44367"/>
                  </a:lnTo>
                  <a:lnTo>
                    <a:pt x="46449" y="18809"/>
                  </a:lnTo>
                  <a:cubicBezTo>
                    <a:pt x="44164" y="16279"/>
                    <a:pt x="44164" y="15772"/>
                    <a:pt x="44164" y="14254"/>
                  </a:cubicBezTo>
                  <a:cubicBezTo>
                    <a:pt x="44164" y="10458"/>
                    <a:pt x="47972" y="8181"/>
                    <a:pt x="53048" y="7928"/>
                  </a:cubicBezTo>
                  <a:lnTo>
                    <a:pt x="53048" y="83"/>
                  </a:lnTo>
                  <a:cubicBezTo>
                    <a:pt x="46449" y="336"/>
                    <a:pt x="29695" y="842"/>
                    <a:pt x="25634" y="842"/>
                  </a:cubicBezTo>
                  <a:cubicBezTo>
                    <a:pt x="20303" y="842"/>
                    <a:pt x="8372" y="589"/>
                    <a:pt x="1519" y="83"/>
                  </a:cubicBezTo>
                  <a:lnTo>
                    <a:pt x="1519" y="7928"/>
                  </a:lnTo>
                  <a:cubicBezTo>
                    <a:pt x="19287" y="7928"/>
                    <a:pt x="19541" y="8181"/>
                    <a:pt x="31472" y="23364"/>
                  </a:cubicBezTo>
                  <a:lnTo>
                    <a:pt x="56602" y="56008"/>
                  </a:lnTo>
                  <a:lnTo>
                    <a:pt x="32741" y="86121"/>
                  </a:lnTo>
                  <a:cubicBezTo>
                    <a:pt x="20557" y="100798"/>
                    <a:pt x="5580" y="101304"/>
                    <a:pt x="249" y="101304"/>
                  </a:cubicBezTo>
                  <a:lnTo>
                    <a:pt x="249" y="109148"/>
                  </a:lnTo>
                  <a:cubicBezTo>
                    <a:pt x="6849" y="108642"/>
                    <a:pt x="14718" y="108389"/>
                    <a:pt x="21318" y="108389"/>
                  </a:cubicBezTo>
                  <a:cubicBezTo>
                    <a:pt x="28680" y="108389"/>
                    <a:pt x="39341" y="108895"/>
                    <a:pt x="45433" y="109148"/>
                  </a:cubicBezTo>
                  <a:lnTo>
                    <a:pt x="45433" y="101304"/>
                  </a:lnTo>
                  <a:cubicBezTo>
                    <a:pt x="39849" y="100545"/>
                    <a:pt x="38072" y="97255"/>
                    <a:pt x="38072" y="93459"/>
                  </a:cubicBezTo>
                  <a:cubicBezTo>
                    <a:pt x="38072" y="87892"/>
                    <a:pt x="45433" y="79541"/>
                    <a:pt x="60918" y="61322"/>
                  </a:cubicBezTo>
                  <a:lnTo>
                    <a:pt x="80209" y="86627"/>
                  </a:lnTo>
                  <a:cubicBezTo>
                    <a:pt x="82240" y="89410"/>
                    <a:pt x="85540" y="93459"/>
                    <a:pt x="85540" y="94977"/>
                  </a:cubicBezTo>
                  <a:cubicBezTo>
                    <a:pt x="85540" y="97255"/>
                    <a:pt x="83256" y="101051"/>
                    <a:pt x="76402" y="101304"/>
                  </a:cubicBezTo>
                  <a:lnTo>
                    <a:pt x="76402" y="109148"/>
                  </a:lnTo>
                  <a:cubicBezTo>
                    <a:pt x="84017" y="108895"/>
                    <a:pt x="98232" y="108389"/>
                    <a:pt x="103817" y="108389"/>
                  </a:cubicBezTo>
                  <a:cubicBezTo>
                    <a:pt x="110671" y="108389"/>
                    <a:pt x="120570" y="108642"/>
                    <a:pt x="128186" y="109148"/>
                  </a:cubicBezTo>
                  <a:lnTo>
                    <a:pt x="128186" y="101304"/>
                  </a:lnTo>
                  <a:cubicBezTo>
                    <a:pt x="114478" y="101304"/>
                    <a:pt x="109909" y="100798"/>
                    <a:pt x="104071" y="93459"/>
                  </a:cubicBezTo>
                  <a:lnTo>
                    <a:pt x="70056" y="49681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6AC95D88-A5E5-1B86-1214-02264A482BFF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8614787" y="4697735"/>
              <a:ext cx="78005" cy="153576"/>
            </a:xfrm>
            <a:custGeom>
              <a:avLst/>
              <a:gdLst>
                <a:gd name="connsiteX0" fmla="*/ 78244 w 78005"/>
                <a:gd name="connsiteY0" fmla="*/ 6821 h 153576"/>
                <a:gd name="connsiteX1" fmla="*/ 71136 w 78005"/>
                <a:gd name="connsiteY1" fmla="*/ 90 h 153576"/>
                <a:gd name="connsiteX2" fmla="*/ 61186 w 78005"/>
                <a:gd name="connsiteY2" fmla="*/ 9832 h 153576"/>
                <a:gd name="connsiteX3" fmla="*/ 68293 w 78005"/>
                <a:gd name="connsiteY3" fmla="*/ 16563 h 153576"/>
                <a:gd name="connsiteX4" fmla="*/ 78244 w 78005"/>
                <a:gd name="connsiteY4" fmla="*/ 6821 h 153576"/>
                <a:gd name="connsiteX5" fmla="*/ 40574 w 78005"/>
                <a:gd name="connsiteY5" fmla="*/ 126210 h 153576"/>
                <a:gd name="connsiteX6" fmla="*/ 17652 w 78005"/>
                <a:gd name="connsiteY6" fmla="*/ 148706 h 153576"/>
                <a:gd name="connsiteX7" fmla="*/ 11255 w 78005"/>
                <a:gd name="connsiteY7" fmla="*/ 147644 h 153576"/>
                <a:gd name="connsiteX8" fmla="*/ 17297 w 78005"/>
                <a:gd name="connsiteY8" fmla="*/ 138610 h 153576"/>
                <a:gd name="connsiteX9" fmla="*/ 10367 w 78005"/>
                <a:gd name="connsiteY9" fmla="*/ 132056 h 153576"/>
                <a:gd name="connsiteX10" fmla="*/ 238 w 78005"/>
                <a:gd name="connsiteY10" fmla="*/ 142507 h 153576"/>
                <a:gd name="connsiteX11" fmla="*/ 17830 w 78005"/>
                <a:gd name="connsiteY11" fmla="*/ 153666 h 153576"/>
                <a:gd name="connsiteX12" fmla="*/ 54789 w 78005"/>
                <a:gd name="connsiteY12" fmla="*/ 125679 h 153576"/>
                <a:gd name="connsiteX13" fmla="*/ 70781 w 78005"/>
                <a:gd name="connsiteY13" fmla="*/ 62264 h 153576"/>
                <a:gd name="connsiteX14" fmla="*/ 71670 w 78005"/>
                <a:gd name="connsiteY14" fmla="*/ 56064 h 153576"/>
                <a:gd name="connsiteX15" fmla="*/ 52657 w 78005"/>
                <a:gd name="connsiteY15" fmla="*/ 39414 h 153576"/>
                <a:gd name="connsiteX16" fmla="*/ 21561 w 78005"/>
                <a:gd name="connsiteY16" fmla="*/ 66515 h 153576"/>
                <a:gd name="connsiteX17" fmla="*/ 24582 w 78005"/>
                <a:gd name="connsiteY17" fmla="*/ 68818 h 153576"/>
                <a:gd name="connsiteX18" fmla="*/ 28136 w 78005"/>
                <a:gd name="connsiteY18" fmla="*/ 65630 h 153576"/>
                <a:gd name="connsiteX19" fmla="*/ 52124 w 78005"/>
                <a:gd name="connsiteY19" fmla="*/ 44374 h 153576"/>
                <a:gd name="connsiteX20" fmla="*/ 58165 w 78005"/>
                <a:gd name="connsiteY20" fmla="*/ 53053 h 153576"/>
                <a:gd name="connsiteX21" fmla="*/ 57632 w 78005"/>
                <a:gd name="connsiteY21" fmla="*/ 58367 h 153576"/>
                <a:gd name="connsiteX22" fmla="*/ 40574 w 78005"/>
                <a:gd name="connsiteY22" fmla="*/ 126210 h 15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8005" h="153576">
                  <a:moveTo>
                    <a:pt x="78244" y="6821"/>
                  </a:moveTo>
                  <a:cubicBezTo>
                    <a:pt x="78244" y="3809"/>
                    <a:pt x="75934" y="90"/>
                    <a:pt x="71136" y="90"/>
                  </a:cubicBezTo>
                  <a:cubicBezTo>
                    <a:pt x="65983" y="90"/>
                    <a:pt x="61186" y="5049"/>
                    <a:pt x="61186" y="9832"/>
                  </a:cubicBezTo>
                  <a:cubicBezTo>
                    <a:pt x="61186" y="12666"/>
                    <a:pt x="63318" y="16563"/>
                    <a:pt x="68293" y="16563"/>
                  </a:cubicBezTo>
                  <a:cubicBezTo>
                    <a:pt x="73091" y="16563"/>
                    <a:pt x="78244" y="11958"/>
                    <a:pt x="78244" y="6821"/>
                  </a:cubicBezTo>
                  <a:close/>
                  <a:moveTo>
                    <a:pt x="40574" y="126210"/>
                  </a:moveTo>
                  <a:cubicBezTo>
                    <a:pt x="37553" y="138433"/>
                    <a:pt x="28136" y="148706"/>
                    <a:pt x="17652" y="148706"/>
                  </a:cubicBezTo>
                  <a:cubicBezTo>
                    <a:pt x="15342" y="148706"/>
                    <a:pt x="13210" y="148352"/>
                    <a:pt x="11255" y="147644"/>
                  </a:cubicBezTo>
                  <a:cubicBezTo>
                    <a:pt x="15875" y="145518"/>
                    <a:pt x="17297" y="141267"/>
                    <a:pt x="17297" y="138610"/>
                  </a:cubicBezTo>
                  <a:cubicBezTo>
                    <a:pt x="17297" y="134358"/>
                    <a:pt x="13920" y="132056"/>
                    <a:pt x="10367" y="132056"/>
                  </a:cubicBezTo>
                  <a:cubicBezTo>
                    <a:pt x="4858" y="132056"/>
                    <a:pt x="238" y="136838"/>
                    <a:pt x="238" y="142507"/>
                  </a:cubicBezTo>
                  <a:cubicBezTo>
                    <a:pt x="238" y="149238"/>
                    <a:pt x="7168" y="153666"/>
                    <a:pt x="17830" y="153666"/>
                  </a:cubicBezTo>
                  <a:cubicBezTo>
                    <a:pt x="28491" y="153666"/>
                    <a:pt x="49281" y="147289"/>
                    <a:pt x="54789" y="125679"/>
                  </a:cubicBezTo>
                  <a:lnTo>
                    <a:pt x="70781" y="62264"/>
                  </a:lnTo>
                  <a:cubicBezTo>
                    <a:pt x="71314" y="60316"/>
                    <a:pt x="71670" y="58721"/>
                    <a:pt x="71670" y="56064"/>
                  </a:cubicBezTo>
                  <a:cubicBezTo>
                    <a:pt x="71670" y="46322"/>
                    <a:pt x="63318" y="39414"/>
                    <a:pt x="52657" y="39414"/>
                  </a:cubicBezTo>
                  <a:cubicBezTo>
                    <a:pt x="32933" y="39414"/>
                    <a:pt x="21561" y="64036"/>
                    <a:pt x="21561" y="66515"/>
                  </a:cubicBezTo>
                  <a:cubicBezTo>
                    <a:pt x="21561" y="68818"/>
                    <a:pt x="24049" y="68818"/>
                    <a:pt x="24582" y="68818"/>
                  </a:cubicBezTo>
                  <a:cubicBezTo>
                    <a:pt x="26714" y="68818"/>
                    <a:pt x="26892" y="68287"/>
                    <a:pt x="28136" y="65630"/>
                  </a:cubicBezTo>
                  <a:cubicBezTo>
                    <a:pt x="32578" y="55356"/>
                    <a:pt x="41818" y="44374"/>
                    <a:pt x="52124" y="44374"/>
                  </a:cubicBezTo>
                  <a:cubicBezTo>
                    <a:pt x="56566" y="44374"/>
                    <a:pt x="58165" y="47385"/>
                    <a:pt x="58165" y="53053"/>
                  </a:cubicBezTo>
                  <a:cubicBezTo>
                    <a:pt x="58165" y="55002"/>
                    <a:pt x="57810" y="57482"/>
                    <a:pt x="57632" y="58367"/>
                  </a:cubicBezTo>
                  <a:lnTo>
                    <a:pt x="40574" y="126210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123C932C-F4C9-883F-9DE0-835FDA4C7C77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8721491" y="4746978"/>
              <a:ext cx="130779" cy="47649"/>
            </a:xfrm>
            <a:custGeom>
              <a:avLst/>
              <a:gdLst>
                <a:gd name="connsiteX0" fmla="*/ 124269 w 130779"/>
                <a:gd name="connsiteY0" fmla="*/ 8769 h 47649"/>
                <a:gd name="connsiteX1" fmla="*/ 131021 w 130779"/>
                <a:gd name="connsiteY1" fmla="*/ 4341 h 47649"/>
                <a:gd name="connsiteX2" fmla="*/ 124447 w 130779"/>
                <a:gd name="connsiteY2" fmla="*/ 90 h 47649"/>
                <a:gd name="connsiteX3" fmla="*/ 6817 w 130779"/>
                <a:gd name="connsiteY3" fmla="*/ 90 h 47649"/>
                <a:gd name="connsiteX4" fmla="*/ 242 w 130779"/>
                <a:gd name="connsiteY4" fmla="*/ 4341 h 47649"/>
                <a:gd name="connsiteX5" fmla="*/ 6994 w 130779"/>
                <a:gd name="connsiteY5" fmla="*/ 8769 h 47649"/>
                <a:gd name="connsiteX6" fmla="*/ 124269 w 130779"/>
                <a:gd name="connsiteY6" fmla="*/ 8769 h 47649"/>
                <a:gd name="connsiteX7" fmla="*/ 124447 w 130779"/>
                <a:gd name="connsiteY7" fmla="*/ 47739 h 47649"/>
                <a:gd name="connsiteX8" fmla="*/ 131021 w 130779"/>
                <a:gd name="connsiteY8" fmla="*/ 43488 h 47649"/>
                <a:gd name="connsiteX9" fmla="*/ 124269 w 130779"/>
                <a:gd name="connsiteY9" fmla="*/ 39059 h 47649"/>
                <a:gd name="connsiteX10" fmla="*/ 6994 w 130779"/>
                <a:gd name="connsiteY10" fmla="*/ 39059 h 47649"/>
                <a:gd name="connsiteX11" fmla="*/ 242 w 130779"/>
                <a:gd name="connsiteY11" fmla="*/ 43488 h 47649"/>
                <a:gd name="connsiteX12" fmla="*/ 6817 w 130779"/>
                <a:gd name="connsiteY12" fmla="*/ 47739 h 47649"/>
                <a:gd name="connsiteX13" fmla="*/ 124447 w 130779"/>
                <a:gd name="connsiteY13" fmla="*/ 47739 h 47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0779" h="47649">
                  <a:moveTo>
                    <a:pt x="124269" y="8769"/>
                  </a:moveTo>
                  <a:cubicBezTo>
                    <a:pt x="126935" y="8769"/>
                    <a:pt x="131021" y="8769"/>
                    <a:pt x="131021" y="4341"/>
                  </a:cubicBezTo>
                  <a:cubicBezTo>
                    <a:pt x="131021" y="90"/>
                    <a:pt x="126757" y="90"/>
                    <a:pt x="124447" y="90"/>
                  </a:cubicBezTo>
                  <a:lnTo>
                    <a:pt x="6817" y="90"/>
                  </a:lnTo>
                  <a:cubicBezTo>
                    <a:pt x="4507" y="90"/>
                    <a:pt x="242" y="90"/>
                    <a:pt x="242" y="4341"/>
                  </a:cubicBezTo>
                  <a:cubicBezTo>
                    <a:pt x="242" y="8769"/>
                    <a:pt x="4329" y="8769"/>
                    <a:pt x="6994" y="8769"/>
                  </a:cubicBezTo>
                  <a:lnTo>
                    <a:pt x="124269" y="8769"/>
                  </a:lnTo>
                  <a:close/>
                  <a:moveTo>
                    <a:pt x="124447" y="47739"/>
                  </a:moveTo>
                  <a:cubicBezTo>
                    <a:pt x="126757" y="47739"/>
                    <a:pt x="131021" y="47739"/>
                    <a:pt x="131021" y="43488"/>
                  </a:cubicBezTo>
                  <a:cubicBezTo>
                    <a:pt x="131021" y="39059"/>
                    <a:pt x="126935" y="39059"/>
                    <a:pt x="124269" y="39059"/>
                  </a:cubicBezTo>
                  <a:lnTo>
                    <a:pt x="6994" y="39059"/>
                  </a:lnTo>
                  <a:cubicBezTo>
                    <a:pt x="4329" y="39059"/>
                    <a:pt x="242" y="39059"/>
                    <a:pt x="242" y="43488"/>
                  </a:cubicBezTo>
                  <a:cubicBezTo>
                    <a:pt x="242" y="47739"/>
                    <a:pt x="4507" y="47739"/>
                    <a:pt x="6817" y="47739"/>
                  </a:cubicBezTo>
                  <a:lnTo>
                    <a:pt x="124447" y="47739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AC3B70D-5B33-FC97-0639-E721954C344B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8884252" y="4697557"/>
              <a:ext cx="64678" cy="117618"/>
            </a:xfrm>
            <a:custGeom>
              <a:avLst/>
              <a:gdLst>
                <a:gd name="connsiteX0" fmla="*/ 40406 w 64678"/>
                <a:gd name="connsiteY0" fmla="*/ 5049 h 117618"/>
                <a:gd name="connsiteX1" fmla="*/ 35075 w 64678"/>
                <a:gd name="connsiteY1" fmla="*/ 90 h 117618"/>
                <a:gd name="connsiteX2" fmla="*/ 248 w 64678"/>
                <a:gd name="connsiteY2" fmla="*/ 11426 h 117618"/>
                <a:gd name="connsiteX3" fmla="*/ 248 w 64678"/>
                <a:gd name="connsiteY3" fmla="*/ 17803 h 117618"/>
                <a:gd name="connsiteX4" fmla="*/ 26013 w 64678"/>
                <a:gd name="connsiteY4" fmla="*/ 12843 h 117618"/>
                <a:gd name="connsiteX5" fmla="*/ 26013 w 64678"/>
                <a:gd name="connsiteY5" fmla="*/ 103183 h 117618"/>
                <a:gd name="connsiteX6" fmla="*/ 8244 w 64678"/>
                <a:gd name="connsiteY6" fmla="*/ 111331 h 117618"/>
                <a:gd name="connsiteX7" fmla="*/ 1492 w 64678"/>
                <a:gd name="connsiteY7" fmla="*/ 111331 h 117618"/>
                <a:gd name="connsiteX8" fmla="*/ 1492 w 64678"/>
                <a:gd name="connsiteY8" fmla="*/ 117708 h 117618"/>
                <a:gd name="connsiteX9" fmla="*/ 33121 w 64678"/>
                <a:gd name="connsiteY9" fmla="*/ 116999 h 117618"/>
                <a:gd name="connsiteX10" fmla="*/ 64927 w 64678"/>
                <a:gd name="connsiteY10" fmla="*/ 117708 h 117618"/>
                <a:gd name="connsiteX11" fmla="*/ 64927 w 64678"/>
                <a:gd name="connsiteY11" fmla="*/ 111331 h 117618"/>
                <a:gd name="connsiteX12" fmla="*/ 58175 w 64678"/>
                <a:gd name="connsiteY12" fmla="*/ 111331 h 117618"/>
                <a:gd name="connsiteX13" fmla="*/ 40406 w 64678"/>
                <a:gd name="connsiteY13" fmla="*/ 103183 h 117618"/>
                <a:gd name="connsiteX14" fmla="*/ 40406 w 64678"/>
                <a:gd name="connsiteY14" fmla="*/ 5049 h 11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678" h="117618">
                  <a:moveTo>
                    <a:pt x="40406" y="5049"/>
                  </a:moveTo>
                  <a:cubicBezTo>
                    <a:pt x="40406" y="267"/>
                    <a:pt x="40051" y="90"/>
                    <a:pt x="35075" y="90"/>
                  </a:cubicBezTo>
                  <a:cubicBezTo>
                    <a:pt x="23703" y="11249"/>
                    <a:pt x="7534" y="11426"/>
                    <a:pt x="248" y="11426"/>
                  </a:cubicBezTo>
                  <a:lnTo>
                    <a:pt x="248" y="17803"/>
                  </a:lnTo>
                  <a:cubicBezTo>
                    <a:pt x="4513" y="17803"/>
                    <a:pt x="16240" y="17803"/>
                    <a:pt x="26013" y="12843"/>
                  </a:cubicBezTo>
                  <a:lnTo>
                    <a:pt x="26013" y="103183"/>
                  </a:lnTo>
                  <a:cubicBezTo>
                    <a:pt x="26013" y="109028"/>
                    <a:pt x="26013" y="111331"/>
                    <a:pt x="8244" y="111331"/>
                  </a:cubicBezTo>
                  <a:lnTo>
                    <a:pt x="1492" y="111331"/>
                  </a:lnTo>
                  <a:lnTo>
                    <a:pt x="1492" y="117708"/>
                  </a:lnTo>
                  <a:cubicBezTo>
                    <a:pt x="4690" y="117531"/>
                    <a:pt x="26546" y="116999"/>
                    <a:pt x="33121" y="116999"/>
                  </a:cubicBezTo>
                  <a:cubicBezTo>
                    <a:pt x="38629" y="116999"/>
                    <a:pt x="61018" y="117531"/>
                    <a:pt x="64927" y="117708"/>
                  </a:cubicBezTo>
                  <a:lnTo>
                    <a:pt x="64927" y="111331"/>
                  </a:lnTo>
                  <a:lnTo>
                    <a:pt x="58175" y="111331"/>
                  </a:lnTo>
                  <a:cubicBezTo>
                    <a:pt x="40406" y="111331"/>
                    <a:pt x="40406" y="109028"/>
                    <a:pt x="40406" y="103183"/>
                  </a:cubicBezTo>
                  <a:lnTo>
                    <a:pt x="40406" y="5049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9F12298D-CFD0-3C1E-B07F-0FAC4C8130D4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9149265" y="4422786"/>
              <a:ext cx="84529" cy="23533"/>
            </a:xfrm>
            <a:custGeom>
              <a:avLst/>
              <a:gdLst>
                <a:gd name="connsiteX0" fmla="*/ 84788 w 84529"/>
                <a:gd name="connsiteY0" fmla="*/ 3877 h 23533"/>
                <a:gd name="connsiteX1" fmla="*/ 80726 w 84529"/>
                <a:gd name="connsiteY1" fmla="*/ 81 h 23533"/>
                <a:gd name="connsiteX2" fmla="*/ 59911 w 84529"/>
                <a:gd name="connsiteY2" fmla="*/ 12227 h 23533"/>
                <a:gd name="connsiteX3" fmla="*/ 43412 w 84529"/>
                <a:gd name="connsiteY3" fmla="*/ 5901 h 23533"/>
                <a:gd name="connsiteX4" fmla="*/ 27673 w 84529"/>
                <a:gd name="connsiteY4" fmla="*/ 81 h 23533"/>
                <a:gd name="connsiteX5" fmla="*/ 259 w 84529"/>
                <a:gd name="connsiteY5" fmla="*/ 19819 h 23533"/>
                <a:gd name="connsiteX6" fmla="*/ 4320 w 84529"/>
                <a:gd name="connsiteY6" fmla="*/ 23615 h 23533"/>
                <a:gd name="connsiteX7" fmla="*/ 25135 w 84529"/>
                <a:gd name="connsiteY7" fmla="*/ 11468 h 23533"/>
                <a:gd name="connsiteX8" fmla="*/ 41635 w 84529"/>
                <a:gd name="connsiteY8" fmla="*/ 17794 h 23533"/>
                <a:gd name="connsiteX9" fmla="*/ 57373 w 84529"/>
                <a:gd name="connsiteY9" fmla="*/ 23615 h 23533"/>
                <a:gd name="connsiteX10" fmla="*/ 84788 w 84529"/>
                <a:gd name="connsiteY10" fmla="*/ 3877 h 23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529" h="23533">
                  <a:moveTo>
                    <a:pt x="84788" y="3877"/>
                  </a:moveTo>
                  <a:lnTo>
                    <a:pt x="80726" y="81"/>
                  </a:lnTo>
                  <a:cubicBezTo>
                    <a:pt x="80726" y="334"/>
                    <a:pt x="71080" y="12227"/>
                    <a:pt x="59911" y="12227"/>
                  </a:cubicBezTo>
                  <a:cubicBezTo>
                    <a:pt x="54073" y="12227"/>
                    <a:pt x="47727" y="8431"/>
                    <a:pt x="43412" y="5901"/>
                  </a:cubicBezTo>
                  <a:cubicBezTo>
                    <a:pt x="36558" y="1852"/>
                    <a:pt x="31989" y="81"/>
                    <a:pt x="27673" y="81"/>
                  </a:cubicBezTo>
                  <a:cubicBezTo>
                    <a:pt x="18028" y="81"/>
                    <a:pt x="13205" y="5648"/>
                    <a:pt x="259" y="19819"/>
                  </a:cubicBezTo>
                  <a:lnTo>
                    <a:pt x="4320" y="23615"/>
                  </a:lnTo>
                  <a:cubicBezTo>
                    <a:pt x="4320" y="23361"/>
                    <a:pt x="13966" y="11468"/>
                    <a:pt x="25135" y="11468"/>
                  </a:cubicBezTo>
                  <a:cubicBezTo>
                    <a:pt x="30973" y="11468"/>
                    <a:pt x="37319" y="15264"/>
                    <a:pt x="41635" y="17794"/>
                  </a:cubicBezTo>
                  <a:cubicBezTo>
                    <a:pt x="48489" y="21843"/>
                    <a:pt x="53058" y="23615"/>
                    <a:pt x="57373" y="23615"/>
                  </a:cubicBezTo>
                  <a:cubicBezTo>
                    <a:pt x="67019" y="23615"/>
                    <a:pt x="71842" y="18047"/>
                    <a:pt x="84788" y="3877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A7F40E59-B9DE-6449-D840-50E9165CB5E7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9079102" y="4482955"/>
              <a:ext cx="193935" cy="172833"/>
            </a:xfrm>
            <a:custGeom>
              <a:avLst/>
              <a:gdLst>
                <a:gd name="connsiteX0" fmla="*/ 30463 w 193935"/>
                <a:gd name="connsiteY0" fmla="*/ 153179 h 172833"/>
                <a:gd name="connsiteX1" fmla="*/ 7364 w 193935"/>
                <a:gd name="connsiteY1" fmla="*/ 165073 h 172833"/>
                <a:gd name="connsiteX2" fmla="*/ 256 w 193935"/>
                <a:gd name="connsiteY2" fmla="*/ 169881 h 172833"/>
                <a:gd name="connsiteX3" fmla="*/ 7364 w 193935"/>
                <a:gd name="connsiteY3" fmla="*/ 172917 h 172833"/>
                <a:gd name="connsiteX4" fmla="*/ 91385 w 193935"/>
                <a:gd name="connsiteY4" fmla="*/ 172917 h 172833"/>
                <a:gd name="connsiteX5" fmla="*/ 194191 w 193935"/>
                <a:gd name="connsiteY5" fmla="*/ 64105 h 172833"/>
                <a:gd name="connsiteX6" fmla="*/ 134539 w 193935"/>
                <a:gd name="connsiteY6" fmla="*/ 83 h 172833"/>
                <a:gd name="connsiteX7" fmla="*/ 49248 w 193935"/>
                <a:gd name="connsiteY7" fmla="*/ 83 h 172833"/>
                <a:gd name="connsiteX8" fmla="*/ 41632 w 193935"/>
                <a:gd name="connsiteY8" fmla="*/ 4891 h 172833"/>
                <a:gd name="connsiteX9" fmla="*/ 48994 w 193935"/>
                <a:gd name="connsiteY9" fmla="*/ 7928 h 172833"/>
                <a:gd name="connsiteX10" fmla="*/ 59909 w 193935"/>
                <a:gd name="connsiteY10" fmla="*/ 8434 h 172833"/>
                <a:gd name="connsiteX11" fmla="*/ 65494 w 193935"/>
                <a:gd name="connsiteY11" fmla="*/ 12483 h 172833"/>
                <a:gd name="connsiteX12" fmla="*/ 64478 w 193935"/>
                <a:gd name="connsiteY12" fmla="*/ 17291 h 172833"/>
                <a:gd name="connsiteX13" fmla="*/ 30463 w 193935"/>
                <a:gd name="connsiteY13" fmla="*/ 153179 h 172833"/>
                <a:gd name="connsiteX14" fmla="*/ 85293 w 193935"/>
                <a:gd name="connsiteY14" fmla="*/ 17544 h 172833"/>
                <a:gd name="connsiteX15" fmla="*/ 99001 w 193935"/>
                <a:gd name="connsiteY15" fmla="*/ 7928 h 172833"/>
                <a:gd name="connsiteX16" fmla="*/ 126162 w 193935"/>
                <a:gd name="connsiteY16" fmla="*/ 7928 h 172833"/>
                <a:gd name="connsiteX17" fmla="*/ 172107 w 193935"/>
                <a:gd name="connsiteY17" fmla="*/ 54742 h 172833"/>
                <a:gd name="connsiteX18" fmla="*/ 145454 w 193935"/>
                <a:gd name="connsiteY18" fmla="*/ 136478 h 172833"/>
                <a:gd name="connsiteX19" fmla="*/ 86816 w 193935"/>
                <a:gd name="connsiteY19" fmla="*/ 165073 h 172833"/>
                <a:gd name="connsiteX20" fmla="*/ 58132 w 193935"/>
                <a:gd name="connsiteY20" fmla="*/ 165073 h 172833"/>
                <a:gd name="connsiteX21" fmla="*/ 52548 w 193935"/>
                <a:gd name="connsiteY21" fmla="*/ 164820 h 172833"/>
                <a:gd name="connsiteX22" fmla="*/ 49248 w 193935"/>
                <a:gd name="connsiteY22" fmla="*/ 162289 h 172833"/>
                <a:gd name="connsiteX23" fmla="*/ 50517 w 193935"/>
                <a:gd name="connsiteY23" fmla="*/ 156469 h 172833"/>
                <a:gd name="connsiteX24" fmla="*/ 85293 w 193935"/>
                <a:gd name="connsiteY24" fmla="*/ 17544 h 17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3935" h="172833">
                  <a:moveTo>
                    <a:pt x="30463" y="153179"/>
                  </a:moveTo>
                  <a:cubicBezTo>
                    <a:pt x="27925" y="163048"/>
                    <a:pt x="27417" y="165073"/>
                    <a:pt x="7364" y="165073"/>
                  </a:cubicBezTo>
                  <a:cubicBezTo>
                    <a:pt x="3049" y="165073"/>
                    <a:pt x="256" y="165073"/>
                    <a:pt x="256" y="169881"/>
                  </a:cubicBezTo>
                  <a:cubicBezTo>
                    <a:pt x="256" y="172917"/>
                    <a:pt x="2541" y="172917"/>
                    <a:pt x="7364" y="172917"/>
                  </a:cubicBezTo>
                  <a:lnTo>
                    <a:pt x="91385" y="172917"/>
                  </a:lnTo>
                  <a:cubicBezTo>
                    <a:pt x="144185" y="172917"/>
                    <a:pt x="194191" y="119523"/>
                    <a:pt x="194191" y="64105"/>
                  </a:cubicBezTo>
                  <a:cubicBezTo>
                    <a:pt x="194191" y="28425"/>
                    <a:pt x="172615" y="83"/>
                    <a:pt x="134539" y="83"/>
                  </a:cubicBezTo>
                  <a:lnTo>
                    <a:pt x="49248" y="83"/>
                  </a:lnTo>
                  <a:cubicBezTo>
                    <a:pt x="44425" y="83"/>
                    <a:pt x="41632" y="83"/>
                    <a:pt x="41632" y="4891"/>
                  </a:cubicBezTo>
                  <a:cubicBezTo>
                    <a:pt x="41632" y="7928"/>
                    <a:pt x="43917" y="7928"/>
                    <a:pt x="48994" y="7928"/>
                  </a:cubicBezTo>
                  <a:cubicBezTo>
                    <a:pt x="52294" y="7928"/>
                    <a:pt x="56863" y="8181"/>
                    <a:pt x="59909" y="8434"/>
                  </a:cubicBezTo>
                  <a:cubicBezTo>
                    <a:pt x="63971" y="8940"/>
                    <a:pt x="65494" y="9699"/>
                    <a:pt x="65494" y="12483"/>
                  </a:cubicBezTo>
                  <a:cubicBezTo>
                    <a:pt x="65494" y="13495"/>
                    <a:pt x="65240" y="14254"/>
                    <a:pt x="64478" y="17291"/>
                  </a:cubicBezTo>
                  <a:lnTo>
                    <a:pt x="30463" y="153179"/>
                  </a:lnTo>
                  <a:close/>
                  <a:moveTo>
                    <a:pt x="85293" y="17544"/>
                  </a:moveTo>
                  <a:cubicBezTo>
                    <a:pt x="87578" y="8687"/>
                    <a:pt x="88086" y="7928"/>
                    <a:pt x="99001" y="7928"/>
                  </a:cubicBezTo>
                  <a:lnTo>
                    <a:pt x="126162" y="7928"/>
                  </a:lnTo>
                  <a:cubicBezTo>
                    <a:pt x="151038" y="7928"/>
                    <a:pt x="172107" y="21340"/>
                    <a:pt x="172107" y="54742"/>
                  </a:cubicBezTo>
                  <a:cubicBezTo>
                    <a:pt x="172107" y="67142"/>
                    <a:pt x="167030" y="108642"/>
                    <a:pt x="145454" y="136478"/>
                  </a:cubicBezTo>
                  <a:cubicBezTo>
                    <a:pt x="138092" y="145841"/>
                    <a:pt x="118039" y="165073"/>
                    <a:pt x="86816" y="165073"/>
                  </a:cubicBezTo>
                  <a:lnTo>
                    <a:pt x="58132" y="165073"/>
                  </a:lnTo>
                  <a:cubicBezTo>
                    <a:pt x="54578" y="165073"/>
                    <a:pt x="54071" y="165073"/>
                    <a:pt x="52548" y="164820"/>
                  </a:cubicBezTo>
                  <a:cubicBezTo>
                    <a:pt x="50009" y="164566"/>
                    <a:pt x="49248" y="164313"/>
                    <a:pt x="49248" y="162289"/>
                  </a:cubicBezTo>
                  <a:cubicBezTo>
                    <a:pt x="49248" y="161530"/>
                    <a:pt x="49248" y="161024"/>
                    <a:pt x="50517" y="156469"/>
                  </a:cubicBezTo>
                  <a:lnTo>
                    <a:pt x="85293" y="1754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BBF3985C-A6CC-B226-DB17-04C3277FD014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9287460" y="4576305"/>
              <a:ext cx="53839" cy="119212"/>
            </a:xfrm>
            <a:custGeom>
              <a:avLst/>
              <a:gdLst>
                <a:gd name="connsiteX0" fmla="*/ 49484 w 53839"/>
                <a:gd name="connsiteY0" fmla="*/ 6816 h 119212"/>
                <a:gd name="connsiteX1" fmla="*/ 42377 w 53839"/>
                <a:gd name="connsiteY1" fmla="*/ 85 h 119212"/>
                <a:gd name="connsiteX2" fmla="*/ 32426 w 53839"/>
                <a:gd name="connsiteY2" fmla="*/ 9827 h 119212"/>
                <a:gd name="connsiteX3" fmla="*/ 39534 w 53839"/>
                <a:gd name="connsiteY3" fmla="*/ 16558 h 119212"/>
                <a:gd name="connsiteX4" fmla="*/ 49484 w 53839"/>
                <a:gd name="connsiteY4" fmla="*/ 6816 h 119212"/>
                <a:gd name="connsiteX5" fmla="*/ 13236 w 53839"/>
                <a:gd name="connsiteY5" fmla="*/ 96801 h 119212"/>
                <a:gd name="connsiteX6" fmla="*/ 11637 w 53839"/>
                <a:gd name="connsiteY6" fmla="*/ 104241 h 119212"/>
                <a:gd name="connsiteX7" fmla="*/ 28517 w 53839"/>
                <a:gd name="connsiteY7" fmla="*/ 119297 h 119212"/>
                <a:gd name="connsiteX8" fmla="*/ 54104 w 53839"/>
                <a:gd name="connsiteY8" fmla="*/ 92195 h 119212"/>
                <a:gd name="connsiteX9" fmla="*/ 51261 w 53839"/>
                <a:gd name="connsiteY9" fmla="*/ 89893 h 119212"/>
                <a:gd name="connsiteX10" fmla="*/ 47885 w 53839"/>
                <a:gd name="connsiteY10" fmla="*/ 92904 h 119212"/>
                <a:gd name="connsiteX11" fmla="*/ 29050 w 53839"/>
                <a:gd name="connsiteY11" fmla="*/ 114337 h 119212"/>
                <a:gd name="connsiteX12" fmla="*/ 24608 w 53839"/>
                <a:gd name="connsiteY12" fmla="*/ 108138 h 119212"/>
                <a:gd name="connsiteX13" fmla="*/ 27451 w 53839"/>
                <a:gd name="connsiteY13" fmla="*/ 96801 h 119212"/>
                <a:gd name="connsiteX14" fmla="*/ 33137 w 53839"/>
                <a:gd name="connsiteY14" fmla="*/ 82630 h 119212"/>
                <a:gd name="connsiteX15" fmla="*/ 41844 w 53839"/>
                <a:gd name="connsiteY15" fmla="*/ 60134 h 119212"/>
                <a:gd name="connsiteX16" fmla="*/ 42910 w 53839"/>
                <a:gd name="connsiteY16" fmla="*/ 54465 h 119212"/>
                <a:gd name="connsiteX17" fmla="*/ 26029 w 53839"/>
                <a:gd name="connsiteY17" fmla="*/ 39409 h 119212"/>
                <a:gd name="connsiteX18" fmla="*/ 264 w 53839"/>
                <a:gd name="connsiteY18" fmla="*/ 66511 h 119212"/>
                <a:gd name="connsiteX19" fmla="*/ 3285 w 53839"/>
                <a:gd name="connsiteY19" fmla="*/ 68813 h 119212"/>
                <a:gd name="connsiteX20" fmla="*/ 6484 w 53839"/>
                <a:gd name="connsiteY20" fmla="*/ 65979 h 119212"/>
                <a:gd name="connsiteX21" fmla="*/ 25496 w 53839"/>
                <a:gd name="connsiteY21" fmla="*/ 44369 h 119212"/>
                <a:gd name="connsiteX22" fmla="*/ 29939 w 53839"/>
                <a:gd name="connsiteY22" fmla="*/ 50568 h 119212"/>
                <a:gd name="connsiteX23" fmla="*/ 24430 w 53839"/>
                <a:gd name="connsiteY23" fmla="*/ 68282 h 119212"/>
                <a:gd name="connsiteX24" fmla="*/ 13236 w 53839"/>
                <a:gd name="connsiteY24" fmla="*/ 96801 h 119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839" h="119212">
                  <a:moveTo>
                    <a:pt x="49484" y="6816"/>
                  </a:moveTo>
                  <a:cubicBezTo>
                    <a:pt x="49484" y="3982"/>
                    <a:pt x="47352" y="85"/>
                    <a:pt x="42377" y="85"/>
                  </a:cubicBezTo>
                  <a:cubicBezTo>
                    <a:pt x="37579" y="85"/>
                    <a:pt x="32426" y="4690"/>
                    <a:pt x="32426" y="9827"/>
                  </a:cubicBezTo>
                  <a:cubicBezTo>
                    <a:pt x="32426" y="12839"/>
                    <a:pt x="34736" y="16558"/>
                    <a:pt x="39534" y="16558"/>
                  </a:cubicBezTo>
                  <a:cubicBezTo>
                    <a:pt x="44687" y="16558"/>
                    <a:pt x="49484" y="11599"/>
                    <a:pt x="49484" y="6816"/>
                  </a:cubicBezTo>
                  <a:close/>
                  <a:moveTo>
                    <a:pt x="13236" y="96801"/>
                  </a:moveTo>
                  <a:cubicBezTo>
                    <a:pt x="12525" y="99104"/>
                    <a:pt x="11637" y="101229"/>
                    <a:pt x="11637" y="104241"/>
                  </a:cubicBezTo>
                  <a:cubicBezTo>
                    <a:pt x="11637" y="112566"/>
                    <a:pt x="18744" y="119297"/>
                    <a:pt x="28517" y="119297"/>
                  </a:cubicBezTo>
                  <a:cubicBezTo>
                    <a:pt x="46286" y="119297"/>
                    <a:pt x="54104" y="94852"/>
                    <a:pt x="54104" y="92195"/>
                  </a:cubicBezTo>
                  <a:cubicBezTo>
                    <a:pt x="54104" y="89893"/>
                    <a:pt x="51794" y="89893"/>
                    <a:pt x="51261" y="89893"/>
                  </a:cubicBezTo>
                  <a:cubicBezTo>
                    <a:pt x="48774" y="89893"/>
                    <a:pt x="48596" y="90955"/>
                    <a:pt x="47885" y="92904"/>
                  </a:cubicBezTo>
                  <a:cubicBezTo>
                    <a:pt x="43798" y="107075"/>
                    <a:pt x="35980" y="114337"/>
                    <a:pt x="29050" y="114337"/>
                  </a:cubicBezTo>
                  <a:cubicBezTo>
                    <a:pt x="25496" y="114337"/>
                    <a:pt x="24608" y="112035"/>
                    <a:pt x="24608" y="108138"/>
                  </a:cubicBezTo>
                  <a:cubicBezTo>
                    <a:pt x="24608" y="104063"/>
                    <a:pt x="25852" y="100698"/>
                    <a:pt x="27451" y="96801"/>
                  </a:cubicBezTo>
                  <a:cubicBezTo>
                    <a:pt x="29228" y="92018"/>
                    <a:pt x="31182" y="87236"/>
                    <a:pt x="33137" y="82630"/>
                  </a:cubicBezTo>
                  <a:cubicBezTo>
                    <a:pt x="34736" y="78379"/>
                    <a:pt x="41133" y="62259"/>
                    <a:pt x="41844" y="60134"/>
                  </a:cubicBezTo>
                  <a:cubicBezTo>
                    <a:pt x="42377" y="58362"/>
                    <a:pt x="42910" y="56237"/>
                    <a:pt x="42910" y="54465"/>
                  </a:cubicBezTo>
                  <a:cubicBezTo>
                    <a:pt x="42910" y="46140"/>
                    <a:pt x="35802" y="39409"/>
                    <a:pt x="26029" y="39409"/>
                  </a:cubicBezTo>
                  <a:cubicBezTo>
                    <a:pt x="8438" y="39409"/>
                    <a:pt x="264" y="63499"/>
                    <a:pt x="264" y="66511"/>
                  </a:cubicBezTo>
                  <a:cubicBezTo>
                    <a:pt x="264" y="68813"/>
                    <a:pt x="2752" y="68813"/>
                    <a:pt x="3285" y="68813"/>
                  </a:cubicBezTo>
                  <a:cubicBezTo>
                    <a:pt x="5773" y="68813"/>
                    <a:pt x="5951" y="67928"/>
                    <a:pt x="6484" y="65979"/>
                  </a:cubicBezTo>
                  <a:cubicBezTo>
                    <a:pt x="11104" y="50746"/>
                    <a:pt x="18922" y="44369"/>
                    <a:pt x="25496" y="44369"/>
                  </a:cubicBezTo>
                  <a:cubicBezTo>
                    <a:pt x="28339" y="44369"/>
                    <a:pt x="29939" y="45786"/>
                    <a:pt x="29939" y="50568"/>
                  </a:cubicBezTo>
                  <a:cubicBezTo>
                    <a:pt x="29939" y="54643"/>
                    <a:pt x="28872" y="57300"/>
                    <a:pt x="24430" y="68282"/>
                  </a:cubicBezTo>
                  <a:lnTo>
                    <a:pt x="13236" y="96801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1C3E070-0F55-DBB5-D7C6-5A8606F8C136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9370829" y="4673376"/>
              <a:ext cx="22566" cy="54557"/>
            </a:xfrm>
            <a:custGeom>
              <a:avLst/>
              <a:gdLst>
                <a:gd name="connsiteX0" fmla="*/ 17859 w 22566"/>
                <a:gd name="connsiteY0" fmla="*/ 17621 h 54557"/>
                <a:gd name="connsiteX1" fmla="*/ 3999 w 22566"/>
                <a:gd name="connsiteY1" fmla="*/ 50037 h 54557"/>
                <a:gd name="connsiteX2" fmla="*/ 2755 w 22566"/>
                <a:gd name="connsiteY2" fmla="*/ 52163 h 54557"/>
                <a:gd name="connsiteX3" fmla="*/ 5243 w 22566"/>
                <a:gd name="connsiteY3" fmla="*/ 54643 h 54557"/>
                <a:gd name="connsiteX4" fmla="*/ 22834 w 22566"/>
                <a:gd name="connsiteY4" fmla="*/ 19393 h 54557"/>
                <a:gd name="connsiteX5" fmla="*/ 10396 w 22566"/>
                <a:gd name="connsiteY5" fmla="*/ 85 h 54557"/>
                <a:gd name="connsiteX6" fmla="*/ 267 w 22566"/>
                <a:gd name="connsiteY6" fmla="*/ 10182 h 54557"/>
                <a:gd name="connsiteX7" fmla="*/ 10573 w 22566"/>
                <a:gd name="connsiteY7" fmla="*/ 20455 h 54557"/>
                <a:gd name="connsiteX8" fmla="*/ 17859 w 22566"/>
                <a:gd name="connsiteY8" fmla="*/ 17621 h 5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566" h="54557">
                  <a:moveTo>
                    <a:pt x="17859" y="17621"/>
                  </a:moveTo>
                  <a:cubicBezTo>
                    <a:pt x="17859" y="27364"/>
                    <a:pt x="16082" y="38700"/>
                    <a:pt x="3999" y="50037"/>
                  </a:cubicBezTo>
                  <a:cubicBezTo>
                    <a:pt x="3288" y="50746"/>
                    <a:pt x="2755" y="51277"/>
                    <a:pt x="2755" y="52163"/>
                  </a:cubicBezTo>
                  <a:cubicBezTo>
                    <a:pt x="2755" y="53403"/>
                    <a:pt x="4176" y="54643"/>
                    <a:pt x="5243" y="54643"/>
                  </a:cubicBezTo>
                  <a:cubicBezTo>
                    <a:pt x="7730" y="54643"/>
                    <a:pt x="22834" y="40472"/>
                    <a:pt x="22834" y="19393"/>
                  </a:cubicBezTo>
                  <a:cubicBezTo>
                    <a:pt x="22834" y="8410"/>
                    <a:pt x="18569" y="85"/>
                    <a:pt x="10396" y="85"/>
                  </a:cubicBezTo>
                  <a:cubicBezTo>
                    <a:pt x="4532" y="85"/>
                    <a:pt x="267" y="4690"/>
                    <a:pt x="267" y="10182"/>
                  </a:cubicBezTo>
                  <a:cubicBezTo>
                    <a:pt x="267" y="15850"/>
                    <a:pt x="4354" y="20455"/>
                    <a:pt x="10573" y="20455"/>
                  </a:cubicBezTo>
                  <a:cubicBezTo>
                    <a:pt x="14838" y="20455"/>
                    <a:pt x="17681" y="17621"/>
                    <a:pt x="17859" y="17621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0B11E166-3ADA-0E15-C872-D47229358CE4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9411216" y="4576305"/>
              <a:ext cx="78005" cy="153576"/>
            </a:xfrm>
            <a:custGeom>
              <a:avLst/>
              <a:gdLst>
                <a:gd name="connsiteX0" fmla="*/ 78275 w 78005"/>
                <a:gd name="connsiteY0" fmla="*/ 6816 h 153576"/>
                <a:gd name="connsiteX1" fmla="*/ 71168 w 78005"/>
                <a:gd name="connsiteY1" fmla="*/ 85 h 153576"/>
                <a:gd name="connsiteX2" fmla="*/ 61217 w 78005"/>
                <a:gd name="connsiteY2" fmla="*/ 9827 h 153576"/>
                <a:gd name="connsiteX3" fmla="*/ 68325 w 78005"/>
                <a:gd name="connsiteY3" fmla="*/ 16558 h 153576"/>
                <a:gd name="connsiteX4" fmla="*/ 78275 w 78005"/>
                <a:gd name="connsiteY4" fmla="*/ 6816 h 153576"/>
                <a:gd name="connsiteX5" fmla="*/ 40605 w 78005"/>
                <a:gd name="connsiteY5" fmla="*/ 126205 h 153576"/>
                <a:gd name="connsiteX6" fmla="*/ 17683 w 78005"/>
                <a:gd name="connsiteY6" fmla="*/ 148702 h 153576"/>
                <a:gd name="connsiteX7" fmla="*/ 11286 w 78005"/>
                <a:gd name="connsiteY7" fmla="*/ 147639 h 153576"/>
                <a:gd name="connsiteX8" fmla="*/ 17328 w 78005"/>
                <a:gd name="connsiteY8" fmla="*/ 138605 h 153576"/>
                <a:gd name="connsiteX9" fmla="*/ 10398 w 78005"/>
                <a:gd name="connsiteY9" fmla="*/ 132051 h 153576"/>
                <a:gd name="connsiteX10" fmla="*/ 270 w 78005"/>
                <a:gd name="connsiteY10" fmla="*/ 142502 h 153576"/>
                <a:gd name="connsiteX11" fmla="*/ 17861 w 78005"/>
                <a:gd name="connsiteY11" fmla="*/ 153661 h 153576"/>
                <a:gd name="connsiteX12" fmla="*/ 54820 w 78005"/>
                <a:gd name="connsiteY12" fmla="*/ 125674 h 153576"/>
                <a:gd name="connsiteX13" fmla="*/ 70812 w 78005"/>
                <a:gd name="connsiteY13" fmla="*/ 62259 h 153576"/>
                <a:gd name="connsiteX14" fmla="*/ 71701 w 78005"/>
                <a:gd name="connsiteY14" fmla="*/ 56060 h 153576"/>
                <a:gd name="connsiteX15" fmla="*/ 52688 w 78005"/>
                <a:gd name="connsiteY15" fmla="*/ 39409 h 153576"/>
                <a:gd name="connsiteX16" fmla="*/ 21592 w 78005"/>
                <a:gd name="connsiteY16" fmla="*/ 66511 h 153576"/>
                <a:gd name="connsiteX17" fmla="*/ 24613 w 78005"/>
                <a:gd name="connsiteY17" fmla="*/ 68813 h 153576"/>
                <a:gd name="connsiteX18" fmla="*/ 28167 w 78005"/>
                <a:gd name="connsiteY18" fmla="*/ 65625 h 153576"/>
                <a:gd name="connsiteX19" fmla="*/ 52155 w 78005"/>
                <a:gd name="connsiteY19" fmla="*/ 44369 h 153576"/>
                <a:gd name="connsiteX20" fmla="*/ 58196 w 78005"/>
                <a:gd name="connsiteY20" fmla="*/ 53048 h 153576"/>
                <a:gd name="connsiteX21" fmla="*/ 57663 w 78005"/>
                <a:gd name="connsiteY21" fmla="*/ 58362 h 153576"/>
                <a:gd name="connsiteX22" fmla="*/ 40605 w 78005"/>
                <a:gd name="connsiteY22" fmla="*/ 126205 h 15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8005" h="153576">
                  <a:moveTo>
                    <a:pt x="78275" y="6816"/>
                  </a:moveTo>
                  <a:cubicBezTo>
                    <a:pt x="78275" y="3805"/>
                    <a:pt x="75965" y="85"/>
                    <a:pt x="71168" y="85"/>
                  </a:cubicBezTo>
                  <a:cubicBezTo>
                    <a:pt x="66015" y="85"/>
                    <a:pt x="61217" y="5045"/>
                    <a:pt x="61217" y="9827"/>
                  </a:cubicBezTo>
                  <a:cubicBezTo>
                    <a:pt x="61217" y="12661"/>
                    <a:pt x="63349" y="16558"/>
                    <a:pt x="68325" y="16558"/>
                  </a:cubicBezTo>
                  <a:cubicBezTo>
                    <a:pt x="73122" y="16558"/>
                    <a:pt x="78275" y="11953"/>
                    <a:pt x="78275" y="6816"/>
                  </a:cubicBezTo>
                  <a:close/>
                  <a:moveTo>
                    <a:pt x="40605" y="126205"/>
                  </a:moveTo>
                  <a:cubicBezTo>
                    <a:pt x="37584" y="138428"/>
                    <a:pt x="28167" y="148702"/>
                    <a:pt x="17683" y="148702"/>
                  </a:cubicBezTo>
                  <a:cubicBezTo>
                    <a:pt x="15373" y="148702"/>
                    <a:pt x="13241" y="148347"/>
                    <a:pt x="11286" y="147639"/>
                  </a:cubicBezTo>
                  <a:cubicBezTo>
                    <a:pt x="15906" y="145513"/>
                    <a:pt x="17328" y="141262"/>
                    <a:pt x="17328" y="138605"/>
                  </a:cubicBezTo>
                  <a:cubicBezTo>
                    <a:pt x="17328" y="134354"/>
                    <a:pt x="13952" y="132051"/>
                    <a:pt x="10398" y="132051"/>
                  </a:cubicBezTo>
                  <a:cubicBezTo>
                    <a:pt x="4890" y="132051"/>
                    <a:pt x="270" y="136834"/>
                    <a:pt x="270" y="142502"/>
                  </a:cubicBezTo>
                  <a:cubicBezTo>
                    <a:pt x="270" y="149233"/>
                    <a:pt x="7200" y="153661"/>
                    <a:pt x="17861" y="153661"/>
                  </a:cubicBezTo>
                  <a:cubicBezTo>
                    <a:pt x="28522" y="153661"/>
                    <a:pt x="49312" y="147285"/>
                    <a:pt x="54820" y="125674"/>
                  </a:cubicBezTo>
                  <a:lnTo>
                    <a:pt x="70812" y="62259"/>
                  </a:lnTo>
                  <a:cubicBezTo>
                    <a:pt x="71345" y="60311"/>
                    <a:pt x="71701" y="58717"/>
                    <a:pt x="71701" y="56060"/>
                  </a:cubicBezTo>
                  <a:cubicBezTo>
                    <a:pt x="71701" y="46317"/>
                    <a:pt x="63349" y="39409"/>
                    <a:pt x="52688" y="39409"/>
                  </a:cubicBezTo>
                  <a:cubicBezTo>
                    <a:pt x="32965" y="39409"/>
                    <a:pt x="21592" y="64031"/>
                    <a:pt x="21592" y="66511"/>
                  </a:cubicBezTo>
                  <a:cubicBezTo>
                    <a:pt x="21592" y="68813"/>
                    <a:pt x="24080" y="68813"/>
                    <a:pt x="24613" y="68813"/>
                  </a:cubicBezTo>
                  <a:cubicBezTo>
                    <a:pt x="26745" y="68813"/>
                    <a:pt x="26923" y="68282"/>
                    <a:pt x="28167" y="65625"/>
                  </a:cubicBezTo>
                  <a:cubicBezTo>
                    <a:pt x="32609" y="55351"/>
                    <a:pt x="41849" y="44369"/>
                    <a:pt x="52155" y="44369"/>
                  </a:cubicBezTo>
                  <a:cubicBezTo>
                    <a:pt x="56597" y="44369"/>
                    <a:pt x="58196" y="47380"/>
                    <a:pt x="58196" y="53048"/>
                  </a:cubicBezTo>
                  <a:cubicBezTo>
                    <a:pt x="58196" y="54997"/>
                    <a:pt x="57841" y="57477"/>
                    <a:pt x="57663" y="58362"/>
                  </a:cubicBezTo>
                  <a:lnTo>
                    <a:pt x="40605" y="12620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617570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Retrieval</a:t>
            </a:r>
            <a:endParaRPr lang="en-US" sz="6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19FBC8-F7F0-686C-0DC3-3EB5B6AFA446}"/>
              </a:ext>
            </a:extLst>
          </p:cNvPr>
          <p:cNvSpPr txBox="1"/>
          <p:nvPr/>
        </p:nvSpPr>
        <p:spPr>
          <a:xfrm>
            <a:off x="838200" y="5885988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A25AA-E9E1-D176-6013-9D78825E2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92262" cy="4351338"/>
          </a:xfrm>
        </p:spPr>
        <p:txBody>
          <a:bodyPr/>
          <a:lstStyle/>
          <a:p>
            <a:r>
              <a:rPr lang="en-US" dirty="0"/>
              <a:t>Stage 2: </a:t>
            </a:r>
            <a:r>
              <a:rPr lang="en-US" u="sng" dirty="0"/>
              <a:t>Representational Composition</a:t>
            </a:r>
            <a:endParaRPr lang="en-US" dirty="0"/>
          </a:p>
          <a:p>
            <a:pPr lvl="1"/>
            <a:r>
              <a:rPr lang="en-US" dirty="0"/>
              <a:t>Suppose </a:t>
            </a:r>
            <a:r>
              <a:rPr lang="en-US" b="1" dirty="0"/>
              <a:t>I</a:t>
            </a:r>
            <a:r>
              <a:rPr lang="en-US" dirty="0"/>
              <a:t> is the list of the centroid indices mapped to each of the tokens in the candidate set</a:t>
            </a:r>
          </a:p>
          <a:p>
            <a:pPr lvl="1"/>
            <a:endParaRPr lang="en-US" dirty="0"/>
          </a:p>
        </p:txBody>
      </p:sp>
      <p:pic>
        <p:nvPicPr>
          <p:cNvPr id="3" name="Content Placeholder 7">
            <a:extLst>
              <a:ext uri="{FF2B5EF4-FFF2-40B4-BE49-F238E27FC236}">
                <a16:creationId xmlns:a16="http://schemas.microsoft.com/office/drawing/2014/main" id="{921E8AB8-2162-590F-64DA-C8B4F43E712F}"/>
              </a:ext>
            </a:extLst>
          </p:cNvPr>
          <p:cNvPicPr>
            <a:picLocks noChangeAspect="1"/>
          </p:cNvPicPr>
          <p:nvPr/>
        </p:nvPicPr>
        <p:blipFill rotWithShape="1">
          <a:blip r:embed="rId74"/>
          <a:srcRect l="25943" r="52057"/>
          <a:stretch/>
        </p:blipFill>
        <p:spPr>
          <a:xfrm>
            <a:off x="9765437" y="1871600"/>
            <a:ext cx="1970843" cy="3720588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95609B01-3372-2519-2D5D-7C1EC85107DA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635254" y="3519432"/>
            <a:ext cx="1452568" cy="395907"/>
            <a:chOff x="10112206" y="4931805"/>
            <a:chExt cx="1452568" cy="395907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9201310-FFDA-9C33-3D70-A90A78A8630A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10112206" y="5001984"/>
              <a:ext cx="210082" cy="263408"/>
            </a:xfrm>
            <a:custGeom>
              <a:avLst/>
              <a:gdLst>
                <a:gd name="connsiteX0" fmla="*/ 210295 w 210082"/>
                <a:gd name="connsiteY0" fmla="*/ 3698 h 263408"/>
                <a:gd name="connsiteX1" fmla="*/ 206398 w 210082"/>
                <a:gd name="connsiteY1" fmla="*/ 75 h 263408"/>
                <a:gd name="connsiteX2" fmla="*/ 200022 w 210082"/>
                <a:gd name="connsiteY2" fmla="*/ 5510 h 263408"/>
                <a:gd name="connsiteX3" fmla="*/ 183017 w 210082"/>
                <a:gd name="connsiteY3" fmla="*/ 26162 h 263408"/>
                <a:gd name="connsiteX4" fmla="*/ 132356 w 210082"/>
                <a:gd name="connsiteY4" fmla="*/ 75 h 263408"/>
                <a:gd name="connsiteX5" fmla="*/ 44851 w 210082"/>
                <a:gd name="connsiteY5" fmla="*/ 85583 h 263408"/>
                <a:gd name="connsiteX6" fmla="*/ 81695 w 210082"/>
                <a:gd name="connsiteY6" fmla="*/ 137033 h 263408"/>
                <a:gd name="connsiteX7" fmla="*/ 119602 w 210082"/>
                <a:gd name="connsiteY7" fmla="*/ 147178 h 263408"/>
                <a:gd name="connsiteX8" fmla="*/ 152195 w 210082"/>
                <a:gd name="connsiteY8" fmla="*/ 185584 h 263408"/>
                <a:gd name="connsiteX9" fmla="*/ 88426 w 210082"/>
                <a:gd name="connsiteY9" fmla="*/ 252252 h 263408"/>
                <a:gd name="connsiteX10" fmla="*/ 26429 w 210082"/>
                <a:gd name="connsiteY10" fmla="*/ 199352 h 263408"/>
                <a:gd name="connsiteX11" fmla="*/ 28554 w 210082"/>
                <a:gd name="connsiteY11" fmla="*/ 179787 h 263408"/>
                <a:gd name="connsiteX12" fmla="*/ 29263 w 210082"/>
                <a:gd name="connsiteY12" fmla="*/ 177251 h 263408"/>
                <a:gd name="connsiteX13" fmla="*/ 25011 w 210082"/>
                <a:gd name="connsiteY13" fmla="*/ 173265 h 263408"/>
                <a:gd name="connsiteX14" fmla="*/ 21469 w 210082"/>
                <a:gd name="connsiteY14" fmla="*/ 174714 h 263408"/>
                <a:gd name="connsiteX15" fmla="*/ 212 w 210082"/>
                <a:gd name="connsiteY15" fmla="*/ 259860 h 263408"/>
                <a:gd name="connsiteX16" fmla="*/ 4109 w 210082"/>
                <a:gd name="connsiteY16" fmla="*/ 263484 h 263408"/>
                <a:gd name="connsiteX17" fmla="*/ 10486 w 210082"/>
                <a:gd name="connsiteY17" fmla="*/ 258049 h 263408"/>
                <a:gd name="connsiteX18" fmla="*/ 27846 w 210082"/>
                <a:gd name="connsiteY18" fmla="*/ 237396 h 263408"/>
                <a:gd name="connsiteX19" fmla="*/ 87717 w 210082"/>
                <a:gd name="connsiteY19" fmla="*/ 263484 h 263408"/>
                <a:gd name="connsiteX20" fmla="*/ 177702 w 210082"/>
                <a:gd name="connsiteY20" fmla="*/ 170367 h 263408"/>
                <a:gd name="connsiteX21" fmla="*/ 160343 w 210082"/>
                <a:gd name="connsiteY21" fmla="*/ 127975 h 263408"/>
                <a:gd name="connsiteX22" fmla="*/ 115351 w 210082"/>
                <a:gd name="connsiteY22" fmla="*/ 109859 h 263408"/>
                <a:gd name="connsiteX23" fmla="*/ 91614 w 210082"/>
                <a:gd name="connsiteY23" fmla="*/ 103337 h 263408"/>
                <a:gd name="connsiteX24" fmla="*/ 70004 w 210082"/>
                <a:gd name="connsiteY24" fmla="*/ 70365 h 263408"/>
                <a:gd name="connsiteX25" fmla="*/ 132001 w 210082"/>
                <a:gd name="connsiteY25" fmla="*/ 10220 h 263408"/>
                <a:gd name="connsiteX26" fmla="*/ 183017 w 210082"/>
                <a:gd name="connsiteY26" fmla="*/ 66380 h 263408"/>
                <a:gd name="connsiteX27" fmla="*/ 181599 w 210082"/>
                <a:gd name="connsiteY27" fmla="*/ 86670 h 263408"/>
                <a:gd name="connsiteX28" fmla="*/ 185851 w 210082"/>
                <a:gd name="connsiteY28" fmla="*/ 90293 h 263408"/>
                <a:gd name="connsiteX29" fmla="*/ 191165 w 210082"/>
                <a:gd name="connsiteY29" fmla="*/ 83047 h 263408"/>
                <a:gd name="connsiteX30" fmla="*/ 210295 w 210082"/>
                <a:gd name="connsiteY30" fmla="*/ 3698 h 263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10082" h="263408">
                  <a:moveTo>
                    <a:pt x="210295" y="3698"/>
                  </a:moveTo>
                  <a:cubicBezTo>
                    <a:pt x="210295" y="2611"/>
                    <a:pt x="209587" y="75"/>
                    <a:pt x="206398" y="75"/>
                  </a:cubicBezTo>
                  <a:cubicBezTo>
                    <a:pt x="204627" y="75"/>
                    <a:pt x="204273" y="437"/>
                    <a:pt x="200022" y="5510"/>
                  </a:cubicBezTo>
                  <a:lnTo>
                    <a:pt x="183017" y="26162"/>
                  </a:lnTo>
                  <a:cubicBezTo>
                    <a:pt x="173805" y="9133"/>
                    <a:pt x="155383" y="75"/>
                    <a:pt x="132356" y="75"/>
                  </a:cubicBezTo>
                  <a:cubicBezTo>
                    <a:pt x="87363" y="75"/>
                    <a:pt x="44851" y="41742"/>
                    <a:pt x="44851" y="85583"/>
                  </a:cubicBezTo>
                  <a:cubicBezTo>
                    <a:pt x="44851" y="114931"/>
                    <a:pt x="63627" y="131598"/>
                    <a:pt x="81695" y="137033"/>
                  </a:cubicBezTo>
                  <a:lnTo>
                    <a:pt x="119602" y="147178"/>
                  </a:lnTo>
                  <a:cubicBezTo>
                    <a:pt x="132710" y="150439"/>
                    <a:pt x="152195" y="155874"/>
                    <a:pt x="152195" y="185584"/>
                  </a:cubicBezTo>
                  <a:cubicBezTo>
                    <a:pt x="152195" y="218193"/>
                    <a:pt x="123145" y="252252"/>
                    <a:pt x="88426" y="252252"/>
                  </a:cubicBezTo>
                  <a:cubicBezTo>
                    <a:pt x="65753" y="252252"/>
                    <a:pt x="26429" y="244280"/>
                    <a:pt x="26429" y="199352"/>
                  </a:cubicBezTo>
                  <a:cubicBezTo>
                    <a:pt x="26429" y="190657"/>
                    <a:pt x="28200" y="181961"/>
                    <a:pt x="28554" y="179787"/>
                  </a:cubicBezTo>
                  <a:cubicBezTo>
                    <a:pt x="28908" y="178338"/>
                    <a:pt x="29263" y="177975"/>
                    <a:pt x="29263" y="177251"/>
                  </a:cubicBezTo>
                  <a:cubicBezTo>
                    <a:pt x="29263" y="173627"/>
                    <a:pt x="26783" y="173265"/>
                    <a:pt x="25011" y="173265"/>
                  </a:cubicBezTo>
                  <a:cubicBezTo>
                    <a:pt x="23240" y="173265"/>
                    <a:pt x="22532" y="173627"/>
                    <a:pt x="21469" y="174714"/>
                  </a:cubicBezTo>
                  <a:cubicBezTo>
                    <a:pt x="20052" y="176164"/>
                    <a:pt x="212" y="258773"/>
                    <a:pt x="212" y="259860"/>
                  </a:cubicBezTo>
                  <a:cubicBezTo>
                    <a:pt x="212" y="262034"/>
                    <a:pt x="1984" y="263484"/>
                    <a:pt x="4109" y="263484"/>
                  </a:cubicBezTo>
                  <a:cubicBezTo>
                    <a:pt x="5881" y="263484"/>
                    <a:pt x="6235" y="263121"/>
                    <a:pt x="10486" y="258049"/>
                  </a:cubicBezTo>
                  <a:lnTo>
                    <a:pt x="27846" y="237396"/>
                  </a:lnTo>
                  <a:cubicBezTo>
                    <a:pt x="43079" y="258411"/>
                    <a:pt x="67170" y="263484"/>
                    <a:pt x="87717" y="263484"/>
                  </a:cubicBezTo>
                  <a:cubicBezTo>
                    <a:pt x="135898" y="263484"/>
                    <a:pt x="177702" y="215295"/>
                    <a:pt x="177702" y="170367"/>
                  </a:cubicBezTo>
                  <a:cubicBezTo>
                    <a:pt x="177702" y="145366"/>
                    <a:pt x="165657" y="133047"/>
                    <a:pt x="160343" y="127975"/>
                  </a:cubicBezTo>
                  <a:cubicBezTo>
                    <a:pt x="152195" y="119641"/>
                    <a:pt x="146881" y="118192"/>
                    <a:pt x="115351" y="109859"/>
                  </a:cubicBezTo>
                  <a:cubicBezTo>
                    <a:pt x="107557" y="107685"/>
                    <a:pt x="94803" y="104061"/>
                    <a:pt x="91614" y="103337"/>
                  </a:cubicBezTo>
                  <a:cubicBezTo>
                    <a:pt x="82049" y="100076"/>
                    <a:pt x="70004" y="89569"/>
                    <a:pt x="70004" y="70365"/>
                  </a:cubicBezTo>
                  <a:cubicBezTo>
                    <a:pt x="70004" y="41017"/>
                    <a:pt x="98346" y="10220"/>
                    <a:pt x="132001" y="10220"/>
                  </a:cubicBezTo>
                  <a:cubicBezTo>
                    <a:pt x="161406" y="10220"/>
                    <a:pt x="183017" y="25800"/>
                    <a:pt x="183017" y="66380"/>
                  </a:cubicBezTo>
                  <a:cubicBezTo>
                    <a:pt x="183017" y="77974"/>
                    <a:pt x="181599" y="84496"/>
                    <a:pt x="181599" y="86670"/>
                  </a:cubicBezTo>
                  <a:cubicBezTo>
                    <a:pt x="181599" y="87032"/>
                    <a:pt x="181599" y="90293"/>
                    <a:pt x="185851" y="90293"/>
                  </a:cubicBezTo>
                  <a:cubicBezTo>
                    <a:pt x="189393" y="90293"/>
                    <a:pt x="189748" y="89206"/>
                    <a:pt x="191165" y="83047"/>
                  </a:cubicBezTo>
                  <a:lnTo>
                    <a:pt x="210295" y="3698"/>
                  </a:ln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0973A07-EB76-438F-231E-98B88A6AD75B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10449686" y="5124449"/>
              <a:ext cx="235590" cy="84783"/>
            </a:xfrm>
            <a:custGeom>
              <a:avLst/>
              <a:gdLst>
                <a:gd name="connsiteX0" fmla="*/ 223767 w 235590"/>
                <a:gd name="connsiteY0" fmla="*/ 14568 h 84783"/>
                <a:gd name="connsiteX1" fmla="*/ 235812 w 235590"/>
                <a:gd name="connsiteY1" fmla="*/ 7321 h 84783"/>
                <a:gd name="connsiteX2" fmla="*/ 224121 w 235590"/>
                <a:gd name="connsiteY2" fmla="*/ 75 h 84783"/>
                <a:gd name="connsiteX3" fmla="*/ 11913 w 235590"/>
                <a:gd name="connsiteY3" fmla="*/ 75 h 84783"/>
                <a:gd name="connsiteX4" fmla="*/ 222 w 235590"/>
                <a:gd name="connsiteY4" fmla="*/ 7321 h 84783"/>
                <a:gd name="connsiteX5" fmla="*/ 12267 w 235590"/>
                <a:gd name="connsiteY5" fmla="*/ 14568 h 84783"/>
                <a:gd name="connsiteX6" fmla="*/ 223767 w 235590"/>
                <a:gd name="connsiteY6" fmla="*/ 14568 h 84783"/>
                <a:gd name="connsiteX7" fmla="*/ 224121 w 235590"/>
                <a:gd name="connsiteY7" fmla="*/ 84858 h 84783"/>
                <a:gd name="connsiteX8" fmla="*/ 235812 w 235590"/>
                <a:gd name="connsiteY8" fmla="*/ 77612 h 84783"/>
                <a:gd name="connsiteX9" fmla="*/ 223767 w 235590"/>
                <a:gd name="connsiteY9" fmla="*/ 70365 h 84783"/>
                <a:gd name="connsiteX10" fmla="*/ 12267 w 235590"/>
                <a:gd name="connsiteY10" fmla="*/ 70365 h 84783"/>
                <a:gd name="connsiteX11" fmla="*/ 222 w 235590"/>
                <a:gd name="connsiteY11" fmla="*/ 77612 h 84783"/>
                <a:gd name="connsiteX12" fmla="*/ 11913 w 235590"/>
                <a:gd name="connsiteY12" fmla="*/ 84858 h 84783"/>
                <a:gd name="connsiteX13" fmla="*/ 224121 w 235590"/>
                <a:gd name="connsiteY13" fmla="*/ 84858 h 84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5590" h="84783">
                  <a:moveTo>
                    <a:pt x="223767" y="14568"/>
                  </a:moveTo>
                  <a:cubicBezTo>
                    <a:pt x="229081" y="14568"/>
                    <a:pt x="235812" y="14568"/>
                    <a:pt x="235812" y="7321"/>
                  </a:cubicBezTo>
                  <a:cubicBezTo>
                    <a:pt x="235812" y="75"/>
                    <a:pt x="229081" y="75"/>
                    <a:pt x="224121" y="75"/>
                  </a:cubicBezTo>
                  <a:lnTo>
                    <a:pt x="11913" y="75"/>
                  </a:lnTo>
                  <a:cubicBezTo>
                    <a:pt x="6953" y="75"/>
                    <a:pt x="222" y="75"/>
                    <a:pt x="222" y="7321"/>
                  </a:cubicBezTo>
                  <a:cubicBezTo>
                    <a:pt x="222" y="14568"/>
                    <a:pt x="6953" y="14568"/>
                    <a:pt x="12267" y="14568"/>
                  </a:cubicBezTo>
                  <a:lnTo>
                    <a:pt x="223767" y="14568"/>
                  </a:lnTo>
                  <a:close/>
                  <a:moveTo>
                    <a:pt x="224121" y="84858"/>
                  </a:moveTo>
                  <a:cubicBezTo>
                    <a:pt x="229081" y="84858"/>
                    <a:pt x="235812" y="84858"/>
                    <a:pt x="235812" y="77612"/>
                  </a:cubicBezTo>
                  <a:cubicBezTo>
                    <a:pt x="235812" y="70365"/>
                    <a:pt x="229081" y="70365"/>
                    <a:pt x="223767" y="70365"/>
                  </a:cubicBezTo>
                  <a:lnTo>
                    <a:pt x="12267" y="70365"/>
                  </a:lnTo>
                  <a:cubicBezTo>
                    <a:pt x="6953" y="70365"/>
                    <a:pt x="222" y="70365"/>
                    <a:pt x="222" y="77612"/>
                  </a:cubicBezTo>
                  <a:cubicBezTo>
                    <a:pt x="222" y="84858"/>
                    <a:pt x="6953" y="84858"/>
                    <a:pt x="11913" y="84858"/>
                  </a:cubicBezTo>
                  <a:lnTo>
                    <a:pt x="224121" y="84858"/>
                  </a:ln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F249BA5-6757-4EAA-5A9A-7EFF0EDC2343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10821512" y="5001984"/>
              <a:ext cx="251532" cy="263408"/>
            </a:xfrm>
            <a:custGeom>
              <a:avLst/>
              <a:gdLst>
                <a:gd name="connsiteX0" fmla="*/ 251765 w 251532"/>
                <a:gd name="connsiteY0" fmla="*/ 3698 h 263408"/>
                <a:gd name="connsiteX1" fmla="*/ 247868 w 251532"/>
                <a:gd name="connsiteY1" fmla="*/ 75 h 263408"/>
                <a:gd name="connsiteX2" fmla="*/ 242554 w 251532"/>
                <a:gd name="connsiteY2" fmla="*/ 4423 h 263408"/>
                <a:gd name="connsiteX3" fmla="*/ 217755 w 251532"/>
                <a:gd name="connsiteY3" fmla="*/ 32321 h 263408"/>
                <a:gd name="connsiteX4" fmla="*/ 158946 w 251532"/>
                <a:gd name="connsiteY4" fmla="*/ 75 h 263408"/>
                <a:gd name="connsiteX5" fmla="*/ 232 w 251532"/>
                <a:gd name="connsiteY5" fmla="*/ 164207 h 263408"/>
                <a:gd name="connsiteX6" fmla="*/ 96240 w 251532"/>
                <a:gd name="connsiteY6" fmla="*/ 263484 h 263408"/>
                <a:gd name="connsiteX7" fmla="*/ 172763 w 251532"/>
                <a:gd name="connsiteY7" fmla="*/ 232324 h 263408"/>
                <a:gd name="connsiteX8" fmla="*/ 211732 w 251532"/>
                <a:gd name="connsiteY8" fmla="*/ 168555 h 263408"/>
                <a:gd name="connsiteX9" fmla="*/ 207481 w 251532"/>
                <a:gd name="connsiteY9" fmla="*/ 164932 h 263408"/>
                <a:gd name="connsiteX10" fmla="*/ 202876 w 251532"/>
                <a:gd name="connsiteY10" fmla="*/ 168555 h 263408"/>
                <a:gd name="connsiteX11" fmla="*/ 167094 w 251532"/>
                <a:gd name="connsiteY11" fmla="*/ 225802 h 263408"/>
                <a:gd name="connsiteX12" fmla="*/ 101908 w 251532"/>
                <a:gd name="connsiteY12" fmla="*/ 252252 h 263408"/>
                <a:gd name="connsiteX13" fmla="*/ 32471 w 251532"/>
                <a:gd name="connsiteY13" fmla="*/ 176888 h 263408"/>
                <a:gd name="connsiteX14" fmla="*/ 75338 w 251532"/>
                <a:gd name="connsiteY14" fmla="*/ 55148 h 263408"/>
                <a:gd name="connsiteX15" fmla="*/ 161780 w 251532"/>
                <a:gd name="connsiteY15" fmla="*/ 11307 h 263408"/>
                <a:gd name="connsiteX16" fmla="*/ 218818 w 251532"/>
                <a:gd name="connsiteY16" fmla="*/ 81235 h 263408"/>
                <a:gd name="connsiteX17" fmla="*/ 217755 w 251532"/>
                <a:gd name="connsiteY17" fmla="*/ 99714 h 263408"/>
                <a:gd name="connsiteX18" fmla="*/ 223069 w 251532"/>
                <a:gd name="connsiteY18" fmla="*/ 103337 h 263408"/>
                <a:gd name="connsiteX19" fmla="*/ 229446 w 251532"/>
                <a:gd name="connsiteY19" fmla="*/ 96090 h 263408"/>
                <a:gd name="connsiteX20" fmla="*/ 251765 w 251532"/>
                <a:gd name="connsiteY20" fmla="*/ 3698 h 263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51532" h="263408">
                  <a:moveTo>
                    <a:pt x="251765" y="3698"/>
                  </a:moveTo>
                  <a:cubicBezTo>
                    <a:pt x="251765" y="2611"/>
                    <a:pt x="251057" y="75"/>
                    <a:pt x="247868" y="75"/>
                  </a:cubicBezTo>
                  <a:cubicBezTo>
                    <a:pt x="246805" y="75"/>
                    <a:pt x="246451" y="437"/>
                    <a:pt x="242554" y="4423"/>
                  </a:cubicBezTo>
                  <a:lnTo>
                    <a:pt x="217755" y="32321"/>
                  </a:lnTo>
                  <a:cubicBezTo>
                    <a:pt x="214567" y="27249"/>
                    <a:pt x="198270" y="75"/>
                    <a:pt x="158946" y="75"/>
                  </a:cubicBezTo>
                  <a:cubicBezTo>
                    <a:pt x="79943" y="75"/>
                    <a:pt x="232" y="80148"/>
                    <a:pt x="232" y="164207"/>
                  </a:cubicBezTo>
                  <a:cubicBezTo>
                    <a:pt x="232" y="223990"/>
                    <a:pt x="42036" y="263484"/>
                    <a:pt x="96240" y="263484"/>
                  </a:cubicBezTo>
                  <a:cubicBezTo>
                    <a:pt x="127062" y="263484"/>
                    <a:pt x="153986" y="248991"/>
                    <a:pt x="172763" y="232324"/>
                  </a:cubicBezTo>
                  <a:cubicBezTo>
                    <a:pt x="205710" y="202613"/>
                    <a:pt x="211732" y="169642"/>
                    <a:pt x="211732" y="168555"/>
                  </a:cubicBezTo>
                  <a:cubicBezTo>
                    <a:pt x="211732" y="164932"/>
                    <a:pt x="208190" y="164932"/>
                    <a:pt x="207481" y="164932"/>
                  </a:cubicBezTo>
                  <a:cubicBezTo>
                    <a:pt x="205356" y="164932"/>
                    <a:pt x="203584" y="165656"/>
                    <a:pt x="202876" y="168555"/>
                  </a:cubicBezTo>
                  <a:cubicBezTo>
                    <a:pt x="199687" y="179062"/>
                    <a:pt x="191539" y="204787"/>
                    <a:pt x="167094" y="225802"/>
                  </a:cubicBezTo>
                  <a:cubicBezTo>
                    <a:pt x="142650" y="246092"/>
                    <a:pt x="120330" y="252252"/>
                    <a:pt x="101908" y="252252"/>
                  </a:cubicBezTo>
                  <a:cubicBezTo>
                    <a:pt x="70024" y="252252"/>
                    <a:pt x="32471" y="233411"/>
                    <a:pt x="32471" y="176888"/>
                  </a:cubicBezTo>
                  <a:cubicBezTo>
                    <a:pt x="32471" y="156236"/>
                    <a:pt x="39911" y="97540"/>
                    <a:pt x="75338" y="55148"/>
                  </a:cubicBezTo>
                  <a:cubicBezTo>
                    <a:pt x="96949" y="29423"/>
                    <a:pt x="130250" y="11307"/>
                    <a:pt x="161780" y="11307"/>
                  </a:cubicBezTo>
                  <a:cubicBezTo>
                    <a:pt x="197916" y="11307"/>
                    <a:pt x="218818" y="39206"/>
                    <a:pt x="218818" y="81235"/>
                  </a:cubicBezTo>
                  <a:cubicBezTo>
                    <a:pt x="218818" y="95728"/>
                    <a:pt x="217755" y="96090"/>
                    <a:pt x="217755" y="99714"/>
                  </a:cubicBezTo>
                  <a:cubicBezTo>
                    <a:pt x="217755" y="103337"/>
                    <a:pt x="221652" y="103337"/>
                    <a:pt x="223069" y="103337"/>
                  </a:cubicBezTo>
                  <a:cubicBezTo>
                    <a:pt x="227675" y="103337"/>
                    <a:pt x="227675" y="102612"/>
                    <a:pt x="229446" y="96090"/>
                  </a:cubicBezTo>
                  <a:lnTo>
                    <a:pt x="251765" y="3698"/>
                  </a:ln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A2627CA-A369-A371-D5B0-42170385F125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11099703" y="5001984"/>
              <a:ext cx="244801" cy="325728"/>
            </a:xfrm>
            <a:custGeom>
              <a:avLst/>
              <a:gdLst>
                <a:gd name="connsiteX0" fmla="*/ 138052 w 244801"/>
                <a:gd name="connsiteY0" fmla="*/ 253339 h 325728"/>
                <a:gd name="connsiteX1" fmla="*/ 245042 w 244801"/>
                <a:gd name="connsiteY1" fmla="*/ 97540 h 325728"/>
                <a:gd name="connsiteX2" fmla="*/ 154703 w 244801"/>
                <a:gd name="connsiteY2" fmla="*/ 75 h 325728"/>
                <a:gd name="connsiteX3" fmla="*/ 240 w 244801"/>
                <a:gd name="connsiteY3" fmla="*/ 166743 h 325728"/>
                <a:gd name="connsiteX4" fmla="*/ 90934 w 244801"/>
                <a:gd name="connsiteY4" fmla="*/ 263484 h 325728"/>
                <a:gd name="connsiteX5" fmla="*/ 125652 w 244801"/>
                <a:gd name="connsiteY5" fmla="*/ 258049 h 325728"/>
                <a:gd name="connsiteX6" fmla="*/ 124235 w 244801"/>
                <a:gd name="connsiteY6" fmla="*/ 285948 h 325728"/>
                <a:gd name="connsiteX7" fmla="*/ 153640 w 244801"/>
                <a:gd name="connsiteY7" fmla="*/ 325803 h 325728"/>
                <a:gd name="connsiteX8" fmla="*/ 212803 w 244801"/>
                <a:gd name="connsiteY8" fmla="*/ 255513 h 325728"/>
                <a:gd name="connsiteX9" fmla="*/ 208906 w 244801"/>
                <a:gd name="connsiteY9" fmla="*/ 251889 h 325728"/>
                <a:gd name="connsiteX10" fmla="*/ 204655 w 244801"/>
                <a:gd name="connsiteY10" fmla="*/ 255875 h 325728"/>
                <a:gd name="connsiteX11" fmla="*/ 163205 w 244801"/>
                <a:gd name="connsiteY11" fmla="*/ 290658 h 325728"/>
                <a:gd name="connsiteX12" fmla="*/ 138052 w 244801"/>
                <a:gd name="connsiteY12" fmla="*/ 253339 h 325728"/>
                <a:gd name="connsiteX13" fmla="*/ 71095 w 244801"/>
                <a:gd name="connsiteY13" fmla="*/ 250440 h 325728"/>
                <a:gd name="connsiteX14" fmla="*/ 31416 w 244801"/>
                <a:gd name="connsiteY14" fmla="*/ 178338 h 325728"/>
                <a:gd name="connsiteX15" fmla="*/ 67552 w 244801"/>
                <a:gd name="connsiteY15" fmla="*/ 62757 h 325728"/>
                <a:gd name="connsiteX16" fmla="*/ 152577 w 244801"/>
                <a:gd name="connsiteY16" fmla="*/ 9133 h 325728"/>
                <a:gd name="connsiteX17" fmla="*/ 213866 w 244801"/>
                <a:gd name="connsiteY17" fmla="*/ 85945 h 325728"/>
                <a:gd name="connsiteX18" fmla="*/ 136280 w 244801"/>
                <a:gd name="connsiteY18" fmla="*/ 241020 h 325728"/>
                <a:gd name="connsiteX19" fmla="*/ 105105 w 244801"/>
                <a:gd name="connsiteY19" fmla="*/ 201889 h 325728"/>
                <a:gd name="connsiteX20" fmla="*/ 68969 w 244801"/>
                <a:gd name="connsiteY20" fmla="*/ 238846 h 325728"/>
                <a:gd name="connsiteX21" fmla="*/ 71095 w 244801"/>
                <a:gd name="connsiteY21" fmla="*/ 250440 h 325728"/>
                <a:gd name="connsiteX22" fmla="*/ 93059 w 244801"/>
                <a:gd name="connsiteY22" fmla="*/ 254426 h 325728"/>
                <a:gd name="connsiteX23" fmla="*/ 76763 w 244801"/>
                <a:gd name="connsiteY23" fmla="*/ 238846 h 325728"/>
                <a:gd name="connsiteX24" fmla="*/ 105105 w 244801"/>
                <a:gd name="connsiteY24" fmla="*/ 209860 h 325728"/>
                <a:gd name="connsiteX25" fmla="*/ 126715 w 244801"/>
                <a:gd name="connsiteY25" fmla="*/ 240657 h 325728"/>
                <a:gd name="connsiteX26" fmla="*/ 122818 w 244801"/>
                <a:gd name="connsiteY26" fmla="*/ 247904 h 325728"/>
                <a:gd name="connsiteX27" fmla="*/ 93059 w 244801"/>
                <a:gd name="connsiteY27" fmla="*/ 254426 h 325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44801" h="325728">
                  <a:moveTo>
                    <a:pt x="138052" y="253339"/>
                  </a:moveTo>
                  <a:cubicBezTo>
                    <a:pt x="192964" y="231961"/>
                    <a:pt x="245042" y="167468"/>
                    <a:pt x="245042" y="97540"/>
                  </a:cubicBezTo>
                  <a:cubicBezTo>
                    <a:pt x="245042" y="39206"/>
                    <a:pt x="207489" y="75"/>
                    <a:pt x="154703" y="75"/>
                  </a:cubicBezTo>
                  <a:cubicBezTo>
                    <a:pt x="78180" y="75"/>
                    <a:pt x="240" y="82322"/>
                    <a:pt x="240" y="166743"/>
                  </a:cubicBezTo>
                  <a:cubicBezTo>
                    <a:pt x="240" y="226889"/>
                    <a:pt x="39919" y="263484"/>
                    <a:pt x="90934" y="263484"/>
                  </a:cubicBezTo>
                  <a:cubicBezTo>
                    <a:pt x="99791" y="263484"/>
                    <a:pt x="111836" y="262034"/>
                    <a:pt x="125652" y="258049"/>
                  </a:cubicBezTo>
                  <a:cubicBezTo>
                    <a:pt x="124235" y="280513"/>
                    <a:pt x="124235" y="281237"/>
                    <a:pt x="124235" y="285948"/>
                  </a:cubicBezTo>
                  <a:cubicBezTo>
                    <a:pt x="124235" y="297542"/>
                    <a:pt x="124235" y="325803"/>
                    <a:pt x="153640" y="325803"/>
                  </a:cubicBezTo>
                  <a:cubicBezTo>
                    <a:pt x="195798" y="325803"/>
                    <a:pt x="212803" y="259498"/>
                    <a:pt x="212803" y="255513"/>
                  </a:cubicBezTo>
                  <a:cubicBezTo>
                    <a:pt x="212803" y="252976"/>
                    <a:pt x="210323" y="251889"/>
                    <a:pt x="208906" y="251889"/>
                  </a:cubicBezTo>
                  <a:cubicBezTo>
                    <a:pt x="206072" y="251889"/>
                    <a:pt x="205363" y="253701"/>
                    <a:pt x="204655" y="255875"/>
                  </a:cubicBezTo>
                  <a:cubicBezTo>
                    <a:pt x="196152" y="281600"/>
                    <a:pt x="175605" y="290658"/>
                    <a:pt x="163205" y="290658"/>
                  </a:cubicBezTo>
                  <a:cubicBezTo>
                    <a:pt x="146909" y="290658"/>
                    <a:pt x="141595" y="280875"/>
                    <a:pt x="138052" y="253339"/>
                  </a:cubicBezTo>
                  <a:close/>
                  <a:moveTo>
                    <a:pt x="71095" y="250440"/>
                  </a:moveTo>
                  <a:cubicBezTo>
                    <a:pt x="43461" y="239208"/>
                    <a:pt x="31416" y="210947"/>
                    <a:pt x="31416" y="178338"/>
                  </a:cubicBezTo>
                  <a:cubicBezTo>
                    <a:pt x="31416" y="153337"/>
                    <a:pt x="40627" y="101888"/>
                    <a:pt x="67552" y="62757"/>
                  </a:cubicBezTo>
                  <a:cubicBezTo>
                    <a:pt x="93414" y="25800"/>
                    <a:pt x="126715" y="9133"/>
                    <a:pt x="152577" y="9133"/>
                  </a:cubicBezTo>
                  <a:cubicBezTo>
                    <a:pt x="188004" y="9133"/>
                    <a:pt x="213866" y="37394"/>
                    <a:pt x="213866" y="85945"/>
                  </a:cubicBezTo>
                  <a:cubicBezTo>
                    <a:pt x="213866" y="122178"/>
                    <a:pt x="195798" y="206961"/>
                    <a:pt x="136280" y="241020"/>
                  </a:cubicBezTo>
                  <a:cubicBezTo>
                    <a:pt x="134509" y="228338"/>
                    <a:pt x="130966" y="201889"/>
                    <a:pt x="105105" y="201889"/>
                  </a:cubicBezTo>
                  <a:cubicBezTo>
                    <a:pt x="86328" y="201889"/>
                    <a:pt x="68969" y="220005"/>
                    <a:pt x="68969" y="238846"/>
                  </a:cubicBezTo>
                  <a:cubicBezTo>
                    <a:pt x="68969" y="246092"/>
                    <a:pt x="71095" y="250078"/>
                    <a:pt x="71095" y="250440"/>
                  </a:cubicBezTo>
                  <a:close/>
                  <a:moveTo>
                    <a:pt x="93059" y="254426"/>
                  </a:moveTo>
                  <a:cubicBezTo>
                    <a:pt x="88100" y="254426"/>
                    <a:pt x="76763" y="254426"/>
                    <a:pt x="76763" y="238846"/>
                  </a:cubicBezTo>
                  <a:cubicBezTo>
                    <a:pt x="76763" y="224353"/>
                    <a:pt x="90225" y="209860"/>
                    <a:pt x="105105" y="209860"/>
                  </a:cubicBezTo>
                  <a:cubicBezTo>
                    <a:pt x="119984" y="209860"/>
                    <a:pt x="126715" y="218556"/>
                    <a:pt x="126715" y="240657"/>
                  </a:cubicBezTo>
                  <a:cubicBezTo>
                    <a:pt x="126715" y="246092"/>
                    <a:pt x="126361" y="246454"/>
                    <a:pt x="122818" y="247904"/>
                  </a:cubicBezTo>
                  <a:cubicBezTo>
                    <a:pt x="113607" y="251889"/>
                    <a:pt x="102979" y="254426"/>
                    <a:pt x="93059" y="254426"/>
                  </a:cubicBez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27FDF8-BCE8-3142-0309-617694FA6C5A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11381510" y="4931805"/>
              <a:ext cx="183264" cy="176016"/>
            </a:xfrm>
            <a:custGeom>
              <a:avLst/>
              <a:gdLst>
                <a:gd name="connsiteX0" fmla="*/ 97956 w 183264"/>
                <a:gd name="connsiteY0" fmla="*/ 12498 h 176016"/>
                <a:gd name="connsiteX1" fmla="*/ 173593 w 183264"/>
                <a:gd name="connsiteY1" fmla="*/ 12498 h 176016"/>
                <a:gd name="connsiteX2" fmla="*/ 183513 w 183264"/>
                <a:gd name="connsiteY2" fmla="*/ 6411 h 176016"/>
                <a:gd name="connsiteX3" fmla="*/ 173593 w 183264"/>
                <a:gd name="connsiteY3" fmla="*/ 71 h 176016"/>
                <a:gd name="connsiteX4" fmla="*/ 10168 w 183264"/>
                <a:gd name="connsiteY4" fmla="*/ 71 h 176016"/>
                <a:gd name="connsiteX5" fmla="*/ 248 w 183264"/>
                <a:gd name="connsiteY5" fmla="*/ 6158 h 176016"/>
                <a:gd name="connsiteX6" fmla="*/ 10168 w 183264"/>
                <a:gd name="connsiteY6" fmla="*/ 12498 h 176016"/>
                <a:gd name="connsiteX7" fmla="*/ 85805 w 183264"/>
                <a:gd name="connsiteY7" fmla="*/ 12498 h 176016"/>
                <a:gd name="connsiteX8" fmla="*/ 85805 w 183264"/>
                <a:gd name="connsiteY8" fmla="*/ 166196 h 176016"/>
                <a:gd name="connsiteX9" fmla="*/ 92004 w 183264"/>
                <a:gd name="connsiteY9" fmla="*/ 176087 h 176016"/>
                <a:gd name="connsiteX10" fmla="*/ 97956 w 183264"/>
                <a:gd name="connsiteY10" fmla="*/ 166196 h 176016"/>
                <a:gd name="connsiteX11" fmla="*/ 97956 w 183264"/>
                <a:gd name="connsiteY11" fmla="*/ 12498 h 17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3264" h="176016">
                  <a:moveTo>
                    <a:pt x="97956" y="12498"/>
                  </a:moveTo>
                  <a:lnTo>
                    <a:pt x="173593" y="12498"/>
                  </a:lnTo>
                  <a:cubicBezTo>
                    <a:pt x="177561" y="12498"/>
                    <a:pt x="183513" y="12498"/>
                    <a:pt x="183513" y="6411"/>
                  </a:cubicBezTo>
                  <a:cubicBezTo>
                    <a:pt x="183513" y="71"/>
                    <a:pt x="177809" y="71"/>
                    <a:pt x="173593" y="71"/>
                  </a:cubicBezTo>
                  <a:lnTo>
                    <a:pt x="10168" y="71"/>
                  </a:lnTo>
                  <a:cubicBezTo>
                    <a:pt x="6448" y="71"/>
                    <a:pt x="248" y="71"/>
                    <a:pt x="248" y="6158"/>
                  </a:cubicBezTo>
                  <a:cubicBezTo>
                    <a:pt x="248" y="12498"/>
                    <a:pt x="5952" y="12498"/>
                    <a:pt x="10168" y="12498"/>
                  </a:cubicBezTo>
                  <a:lnTo>
                    <a:pt x="85805" y="12498"/>
                  </a:lnTo>
                  <a:lnTo>
                    <a:pt x="85805" y="166196"/>
                  </a:lnTo>
                  <a:cubicBezTo>
                    <a:pt x="85805" y="170254"/>
                    <a:pt x="85805" y="176087"/>
                    <a:pt x="92004" y="176087"/>
                  </a:cubicBezTo>
                  <a:cubicBezTo>
                    <a:pt x="97956" y="176087"/>
                    <a:pt x="97956" y="170000"/>
                    <a:pt x="97956" y="166196"/>
                  </a:cubicBezTo>
                  <a:lnTo>
                    <a:pt x="97956" y="12498"/>
                  </a:lnTo>
                  <a:close/>
                </a:path>
              </a:pathLst>
            </a:custGeom>
            <a:solidFill>
              <a:srgbClr val="000000"/>
            </a:solidFill>
            <a:ln w="353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42D3EAC0-381E-60E3-C1DD-C80E4561A8EA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1612900" y="4267200"/>
            <a:ext cx="1509052" cy="1373399"/>
            <a:chOff x="6750262" y="5891832"/>
            <a:chExt cx="1509052" cy="1373399"/>
          </a:xfrm>
        </p:grpSpPr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DB8B4ED5-4C9F-4CC2-C66C-B80D97DD300C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6820207" y="6405083"/>
              <a:ext cx="84265" cy="23533"/>
            </a:xfrm>
            <a:custGeom>
              <a:avLst/>
              <a:gdLst>
                <a:gd name="connsiteX0" fmla="*/ 84470 w 84265"/>
                <a:gd name="connsiteY0" fmla="*/ 3887 h 23533"/>
                <a:gd name="connsiteX1" fmla="*/ 80422 w 84265"/>
                <a:gd name="connsiteY1" fmla="*/ 91 h 23533"/>
                <a:gd name="connsiteX2" fmla="*/ 59671 w 84265"/>
                <a:gd name="connsiteY2" fmla="*/ 12237 h 23533"/>
                <a:gd name="connsiteX3" fmla="*/ 43223 w 84265"/>
                <a:gd name="connsiteY3" fmla="*/ 5911 h 23533"/>
                <a:gd name="connsiteX4" fmla="*/ 27534 w 84265"/>
                <a:gd name="connsiteY4" fmla="*/ 91 h 23533"/>
                <a:gd name="connsiteX5" fmla="*/ 204 w 84265"/>
                <a:gd name="connsiteY5" fmla="*/ 19829 h 23533"/>
                <a:gd name="connsiteX6" fmla="*/ 4253 w 84265"/>
                <a:gd name="connsiteY6" fmla="*/ 23625 h 23533"/>
                <a:gd name="connsiteX7" fmla="*/ 25003 w 84265"/>
                <a:gd name="connsiteY7" fmla="*/ 11478 h 23533"/>
                <a:gd name="connsiteX8" fmla="*/ 41452 w 84265"/>
                <a:gd name="connsiteY8" fmla="*/ 17805 h 23533"/>
                <a:gd name="connsiteX9" fmla="*/ 57141 w 84265"/>
                <a:gd name="connsiteY9" fmla="*/ 23625 h 23533"/>
                <a:gd name="connsiteX10" fmla="*/ 84470 w 84265"/>
                <a:gd name="connsiteY10" fmla="*/ 3887 h 23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265" h="23533">
                  <a:moveTo>
                    <a:pt x="84470" y="3887"/>
                  </a:moveTo>
                  <a:lnTo>
                    <a:pt x="80422" y="91"/>
                  </a:lnTo>
                  <a:cubicBezTo>
                    <a:pt x="80422" y="344"/>
                    <a:pt x="70806" y="12237"/>
                    <a:pt x="59671" y="12237"/>
                  </a:cubicBezTo>
                  <a:cubicBezTo>
                    <a:pt x="53851" y="12237"/>
                    <a:pt x="47525" y="8442"/>
                    <a:pt x="43223" y="5911"/>
                  </a:cubicBezTo>
                  <a:cubicBezTo>
                    <a:pt x="36391" y="1862"/>
                    <a:pt x="31836" y="91"/>
                    <a:pt x="27534" y="91"/>
                  </a:cubicBezTo>
                  <a:cubicBezTo>
                    <a:pt x="17918" y="91"/>
                    <a:pt x="13110" y="5658"/>
                    <a:pt x="204" y="19829"/>
                  </a:cubicBezTo>
                  <a:lnTo>
                    <a:pt x="4253" y="23625"/>
                  </a:lnTo>
                  <a:cubicBezTo>
                    <a:pt x="4253" y="23372"/>
                    <a:pt x="13869" y="11478"/>
                    <a:pt x="25003" y="11478"/>
                  </a:cubicBezTo>
                  <a:cubicBezTo>
                    <a:pt x="30824" y="11478"/>
                    <a:pt x="37150" y="15274"/>
                    <a:pt x="41452" y="17805"/>
                  </a:cubicBezTo>
                  <a:cubicBezTo>
                    <a:pt x="48284" y="21853"/>
                    <a:pt x="52839" y="23625"/>
                    <a:pt x="57141" y="23625"/>
                  </a:cubicBezTo>
                  <a:cubicBezTo>
                    <a:pt x="66757" y="23625"/>
                    <a:pt x="71565" y="18058"/>
                    <a:pt x="84470" y="3887"/>
                  </a:cubicBez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9CA15EE1-5B38-9DA6-981A-C8A46B9AF5EA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6750262" y="6465253"/>
              <a:ext cx="193331" cy="172833"/>
            </a:xfrm>
            <a:custGeom>
              <a:avLst/>
              <a:gdLst>
                <a:gd name="connsiteX0" fmla="*/ 30315 w 193331"/>
                <a:gd name="connsiteY0" fmla="*/ 153189 h 172833"/>
                <a:gd name="connsiteX1" fmla="*/ 7288 w 193331"/>
                <a:gd name="connsiteY1" fmla="*/ 165083 h 172833"/>
                <a:gd name="connsiteX2" fmla="*/ 202 w 193331"/>
                <a:gd name="connsiteY2" fmla="*/ 169891 h 172833"/>
                <a:gd name="connsiteX3" fmla="*/ 7288 w 193331"/>
                <a:gd name="connsiteY3" fmla="*/ 172927 h 172833"/>
                <a:gd name="connsiteX4" fmla="*/ 91047 w 193331"/>
                <a:gd name="connsiteY4" fmla="*/ 172927 h 172833"/>
                <a:gd name="connsiteX5" fmla="*/ 193533 w 193331"/>
                <a:gd name="connsiteY5" fmla="*/ 64115 h 172833"/>
                <a:gd name="connsiteX6" fmla="*/ 134066 w 193331"/>
                <a:gd name="connsiteY6" fmla="*/ 93 h 172833"/>
                <a:gd name="connsiteX7" fmla="*/ 49041 w 193331"/>
                <a:gd name="connsiteY7" fmla="*/ 93 h 172833"/>
                <a:gd name="connsiteX8" fmla="*/ 41449 w 193331"/>
                <a:gd name="connsiteY8" fmla="*/ 4901 h 172833"/>
                <a:gd name="connsiteX9" fmla="*/ 48788 w 193331"/>
                <a:gd name="connsiteY9" fmla="*/ 7938 h 172833"/>
                <a:gd name="connsiteX10" fmla="*/ 59669 w 193331"/>
                <a:gd name="connsiteY10" fmla="*/ 8444 h 172833"/>
                <a:gd name="connsiteX11" fmla="*/ 65236 w 193331"/>
                <a:gd name="connsiteY11" fmla="*/ 12493 h 172833"/>
                <a:gd name="connsiteX12" fmla="*/ 64224 w 193331"/>
                <a:gd name="connsiteY12" fmla="*/ 17301 h 172833"/>
                <a:gd name="connsiteX13" fmla="*/ 30315 w 193331"/>
                <a:gd name="connsiteY13" fmla="*/ 153189 h 172833"/>
                <a:gd name="connsiteX14" fmla="*/ 84974 w 193331"/>
                <a:gd name="connsiteY14" fmla="*/ 17554 h 172833"/>
                <a:gd name="connsiteX15" fmla="*/ 98639 w 193331"/>
                <a:gd name="connsiteY15" fmla="*/ 7938 h 172833"/>
                <a:gd name="connsiteX16" fmla="*/ 125715 w 193331"/>
                <a:gd name="connsiteY16" fmla="*/ 7938 h 172833"/>
                <a:gd name="connsiteX17" fmla="*/ 171518 w 193331"/>
                <a:gd name="connsiteY17" fmla="*/ 54752 h 172833"/>
                <a:gd name="connsiteX18" fmla="*/ 144947 w 193331"/>
                <a:gd name="connsiteY18" fmla="*/ 136488 h 172833"/>
                <a:gd name="connsiteX19" fmla="*/ 86493 w 193331"/>
                <a:gd name="connsiteY19" fmla="*/ 165083 h 172833"/>
                <a:gd name="connsiteX20" fmla="*/ 57898 w 193331"/>
                <a:gd name="connsiteY20" fmla="*/ 165083 h 172833"/>
                <a:gd name="connsiteX21" fmla="*/ 52331 w 193331"/>
                <a:gd name="connsiteY21" fmla="*/ 164830 h 172833"/>
                <a:gd name="connsiteX22" fmla="*/ 49041 w 193331"/>
                <a:gd name="connsiteY22" fmla="*/ 162299 h 172833"/>
                <a:gd name="connsiteX23" fmla="*/ 50306 w 193331"/>
                <a:gd name="connsiteY23" fmla="*/ 156479 h 172833"/>
                <a:gd name="connsiteX24" fmla="*/ 84974 w 193331"/>
                <a:gd name="connsiteY24" fmla="*/ 17554 h 17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3331" h="172833">
                  <a:moveTo>
                    <a:pt x="30315" y="153189"/>
                  </a:moveTo>
                  <a:cubicBezTo>
                    <a:pt x="27785" y="163058"/>
                    <a:pt x="27279" y="165083"/>
                    <a:pt x="7288" y="165083"/>
                  </a:cubicBezTo>
                  <a:cubicBezTo>
                    <a:pt x="2986" y="165083"/>
                    <a:pt x="202" y="165083"/>
                    <a:pt x="202" y="169891"/>
                  </a:cubicBezTo>
                  <a:cubicBezTo>
                    <a:pt x="202" y="172927"/>
                    <a:pt x="2480" y="172927"/>
                    <a:pt x="7288" y="172927"/>
                  </a:cubicBezTo>
                  <a:lnTo>
                    <a:pt x="91047" y="172927"/>
                  </a:lnTo>
                  <a:cubicBezTo>
                    <a:pt x="143682" y="172927"/>
                    <a:pt x="193533" y="119534"/>
                    <a:pt x="193533" y="64115"/>
                  </a:cubicBezTo>
                  <a:cubicBezTo>
                    <a:pt x="193533" y="28435"/>
                    <a:pt x="172024" y="93"/>
                    <a:pt x="134066" y="93"/>
                  </a:cubicBezTo>
                  <a:lnTo>
                    <a:pt x="49041" y="93"/>
                  </a:lnTo>
                  <a:cubicBezTo>
                    <a:pt x="44233" y="93"/>
                    <a:pt x="41449" y="93"/>
                    <a:pt x="41449" y="4901"/>
                  </a:cubicBezTo>
                  <a:cubicBezTo>
                    <a:pt x="41449" y="7938"/>
                    <a:pt x="43727" y="7938"/>
                    <a:pt x="48788" y="7938"/>
                  </a:cubicBezTo>
                  <a:cubicBezTo>
                    <a:pt x="52078" y="7938"/>
                    <a:pt x="56632" y="8191"/>
                    <a:pt x="59669" y="8444"/>
                  </a:cubicBezTo>
                  <a:cubicBezTo>
                    <a:pt x="63718" y="8950"/>
                    <a:pt x="65236" y="9709"/>
                    <a:pt x="65236" y="12493"/>
                  </a:cubicBezTo>
                  <a:cubicBezTo>
                    <a:pt x="65236" y="13505"/>
                    <a:pt x="64983" y="14264"/>
                    <a:pt x="64224" y="17301"/>
                  </a:cubicBezTo>
                  <a:lnTo>
                    <a:pt x="30315" y="153189"/>
                  </a:lnTo>
                  <a:close/>
                  <a:moveTo>
                    <a:pt x="84974" y="17554"/>
                  </a:moveTo>
                  <a:cubicBezTo>
                    <a:pt x="87252" y="8697"/>
                    <a:pt x="87758" y="7938"/>
                    <a:pt x="98639" y="7938"/>
                  </a:cubicBezTo>
                  <a:lnTo>
                    <a:pt x="125715" y="7938"/>
                  </a:lnTo>
                  <a:cubicBezTo>
                    <a:pt x="150514" y="7938"/>
                    <a:pt x="171518" y="21350"/>
                    <a:pt x="171518" y="54752"/>
                  </a:cubicBezTo>
                  <a:cubicBezTo>
                    <a:pt x="171518" y="67152"/>
                    <a:pt x="166457" y="108652"/>
                    <a:pt x="144947" y="136488"/>
                  </a:cubicBezTo>
                  <a:cubicBezTo>
                    <a:pt x="137609" y="145851"/>
                    <a:pt x="117618" y="165083"/>
                    <a:pt x="86493" y="165083"/>
                  </a:cubicBezTo>
                  <a:lnTo>
                    <a:pt x="57898" y="165083"/>
                  </a:lnTo>
                  <a:cubicBezTo>
                    <a:pt x="54355" y="165083"/>
                    <a:pt x="53849" y="165083"/>
                    <a:pt x="52331" y="164830"/>
                  </a:cubicBezTo>
                  <a:cubicBezTo>
                    <a:pt x="49800" y="164577"/>
                    <a:pt x="49041" y="164324"/>
                    <a:pt x="49041" y="162299"/>
                  </a:cubicBezTo>
                  <a:cubicBezTo>
                    <a:pt x="49041" y="161540"/>
                    <a:pt x="49041" y="161034"/>
                    <a:pt x="50306" y="156479"/>
                  </a:cubicBezTo>
                  <a:lnTo>
                    <a:pt x="84974" y="17554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BF8878F4-1BE8-3C02-9D23-51D29FF65E31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7041136" y="6545217"/>
              <a:ext cx="168278" cy="59213"/>
            </a:xfrm>
            <a:custGeom>
              <a:avLst/>
              <a:gdLst>
                <a:gd name="connsiteX0" fmla="*/ 159889 w 168278"/>
                <a:gd name="connsiteY0" fmla="*/ 10216 h 59213"/>
                <a:gd name="connsiteX1" fmla="*/ 168492 w 168278"/>
                <a:gd name="connsiteY1" fmla="*/ 5155 h 59213"/>
                <a:gd name="connsiteX2" fmla="*/ 160142 w 168278"/>
                <a:gd name="connsiteY2" fmla="*/ 93 h 59213"/>
                <a:gd name="connsiteX3" fmla="*/ 8564 w 168278"/>
                <a:gd name="connsiteY3" fmla="*/ 93 h 59213"/>
                <a:gd name="connsiteX4" fmla="*/ 213 w 168278"/>
                <a:gd name="connsiteY4" fmla="*/ 5155 h 59213"/>
                <a:gd name="connsiteX5" fmla="*/ 8817 w 168278"/>
                <a:gd name="connsiteY5" fmla="*/ 10216 h 59213"/>
                <a:gd name="connsiteX6" fmla="*/ 159889 w 168278"/>
                <a:gd name="connsiteY6" fmla="*/ 10216 h 59213"/>
                <a:gd name="connsiteX7" fmla="*/ 160142 w 168278"/>
                <a:gd name="connsiteY7" fmla="*/ 59307 h 59213"/>
                <a:gd name="connsiteX8" fmla="*/ 168492 w 168278"/>
                <a:gd name="connsiteY8" fmla="*/ 54246 h 59213"/>
                <a:gd name="connsiteX9" fmla="*/ 159889 w 168278"/>
                <a:gd name="connsiteY9" fmla="*/ 49185 h 59213"/>
                <a:gd name="connsiteX10" fmla="*/ 8817 w 168278"/>
                <a:gd name="connsiteY10" fmla="*/ 49185 h 59213"/>
                <a:gd name="connsiteX11" fmla="*/ 213 w 168278"/>
                <a:gd name="connsiteY11" fmla="*/ 54246 h 59213"/>
                <a:gd name="connsiteX12" fmla="*/ 8564 w 168278"/>
                <a:gd name="connsiteY12" fmla="*/ 59307 h 59213"/>
                <a:gd name="connsiteX13" fmla="*/ 160142 w 168278"/>
                <a:gd name="connsiteY13" fmla="*/ 59307 h 5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8278" h="59213">
                  <a:moveTo>
                    <a:pt x="159889" y="10216"/>
                  </a:moveTo>
                  <a:cubicBezTo>
                    <a:pt x="163684" y="10216"/>
                    <a:pt x="168492" y="10216"/>
                    <a:pt x="168492" y="5155"/>
                  </a:cubicBezTo>
                  <a:cubicBezTo>
                    <a:pt x="168492" y="93"/>
                    <a:pt x="163684" y="93"/>
                    <a:pt x="160142" y="93"/>
                  </a:cubicBezTo>
                  <a:lnTo>
                    <a:pt x="8564" y="93"/>
                  </a:lnTo>
                  <a:cubicBezTo>
                    <a:pt x="5021" y="93"/>
                    <a:pt x="213" y="93"/>
                    <a:pt x="213" y="5155"/>
                  </a:cubicBezTo>
                  <a:cubicBezTo>
                    <a:pt x="213" y="10216"/>
                    <a:pt x="5021" y="10216"/>
                    <a:pt x="8817" y="10216"/>
                  </a:cubicBezTo>
                  <a:lnTo>
                    <a:pt x="159889" y="10216"/>
                  </a:lnTo>
                  <a:close/>
                  <a:moveTo>
                    <a:pt x="160142" y="59307"/>
                  </a:moveTo>
                  <a:cubicBezTo>
                    <a:pt x="163684" y="59307"/>
                    <a:pt x="168492" y="59307"/>
                    <a:pt x="168492" y="54246"/>
                  </a:cubicBezTo>
                  <a:cubicBezTo>
                    <a:pt x="168492" y="49185"/>
                    <a:pt x="163684" y="49185"/>
                    <a:pt x="159889" y="49185"/>
                  </a:cubicBezTo>
                  <a:lnTo>
                    <a:pt x="8817" y="49185"/>
                  </a:lnTo>
                  <a:cubicBezTo>
                    <a:pt x="5021" y="49185"/>
                    <a:pt x="213" y="49185"/>
                    <a:pt x="213" y="54246"/>
                  </a:cubicBezTo>
                  <a:cubicBezTo>
                    <a:pt x="213" y="59307"/>
                    <a:pt x="5021" y="59307"/>
                    <a:pt x="8564" y="59307"/>
                  </a:cubicBezTo>
                  <a:lnTo>
                    <a:pt x="160142" y="59307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AC420066-0ECE-7092-EB0E-68A55A01EBB6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7376568" y="5891832"/>
              <a:ext cx="84265" cy="455238"/>
            </a:xfrm>
            <a:custGeom>
              <a:avLst/>
              <a:gdLst>
                <a:gd name="connsiteX0" fmla="*/ 224 w 84265"/>
                <a:gd name="connsiteY0" fmla="*/ 455303 h 455238"/>
                <a:gd name="connsiteX1" fmla="*/ 17684 w 84265"/>
                <a:gd name="connsiteY1" fmla="*/ 455303 h 455238"/>
                <a:gd name="connsiteX2" fmla="*/ 17684 w 84265"/>
                <a:gd name="connsiteY2" fmla="*/ 17525 h 455238"/>
                <a:gd name="connsiteX3" fmla="*/ 84490 w 84265"/>
                <a:gd name="connsiteY3" fmla="*/ 17525 h 455238"/>
                <a:gd name="connsiteX4" fmla="*/ 84490 w 84265"/>
                <a:gd name="connsiteY4" fmla="*/ 64 h 455238"/>
                <a:gd name="connsiteX5" fmla="*/ 224 w 84265"/>
                <a:gd name="connsiteY5" fmla="*/ 64 h 455238"/>
                <a:gd name="connsiteX6" fmla="*/ 224 w 84265"/>
                <a:gd name="connsiteY6" fmla="*/ 455303 h 455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265" h="455238">
                  <a:moveTo>
                    <a:pt x="224" y="455303"/>
                  </a:moveTo>
                  <a:lnTo>
                    <a:pt x="17684" y="455303"/>
                  </a:lnTo>
                  <a:lnTo>
                    <a:pt x="17684" y="17525"/>
                  </a:lnTo>
                  <a:lnTo>
                    <a:pt x="84490" y="17525"/>
                  </a:lnTo>
                  <a:lnTo>
                    <a:pt x="84490" y="64"/>
                  </a:lnTo>
                  <a:lnTo>
                    <a:pt x="224" y="64"/>
                  </a:lnTo>
                  <a:lnTo>
                    <a:pt x="224" y="455303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26DC6299-D7D6-D9BC-462F-037B559E15CB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7376568" y="6346823"/>
              <a:ext cx="17460" cy="152336"/>
            </a:xfrm>
            <a:custGeom>
              <a:avLst/>
              <a:gdLst>
                <a:gd name="connsiteX0" fmla="*/ 224 w 17460"/>
                <a:gd name="connsiteY0" fmla="*/ 152419 h 152336"/>
                <a:gd name="connsiteX1" fmla="*/ 17684 w 17460"/>
                <a:gd name="connsiteY1" fmla="*/ 152419 h 152336"/>
                <a:gd name="connsiteX2" fmla="*/ 17684 w 17460"/>
                <a:gd name="connsiteY2" fmla="*/ 82 h 152336"/>
                <a:gd name="connsiteX3" fmla="*/ 224 w 17460"/>
                <a:gd name="connsiteY3" fmla="*/ 82 h 152336"/>
                <a:gd name="connsiteX4" fmla="*/ 224 w 17460"/>
                <a:gd name="connsiteY4" fmla="*/ 152419 h 1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0" h="152336">
                  <a:moveTo>
                    <a:pt x="224" y="152419"/>
                  </a:moveTo>
                  <a:lnTo>
                    <a:pt x="17684" y="152419"/>
                  </a:lnTo>
                  <a:lnTo>
                    <a:pt x="17684" y="82"/>
                  </a:lnTo>
                  <a:lnTo>
                    <a:pt x="224" y="82"/>
                  </a:lnTo>
                  <a:lnTo>
                    <a:pt x="224" y="152419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3C9B8978-BEB8-1F7C-8E7C-89F36B7A770E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7376568" y="6498655"/>
              <a:ext cx="17460" cy="152336"/>
            </a:xfrm>
            <a:custGeom>
              <a:avLst/>
              <a:gdLst>
                <a:gd name="connsiteX0" fmla="*/ 224 w 17460"/>
                <a:gd name="connsiteY0" fmla="*/ 152425 h 152336"/>
                <a:gd name="connsiteX1" fmla="*/ 17684 w 17460"/>
                <a:gd name="connsiteY1" fmla="*/ 152425 h 152336"/>
                <a:gd name="connsiteX2" fmla="*/ 17684 w 17460"/>
                <a:gd name="connsiteY2" fmla="*/ 88 h 152336"/>
                <a:gd name="connsiteX3" fmla="*/ 224 w 17460"/>
                <a:gd name="connsiteY3" fmla="*/ 88 h 152336"/>
                <a:gd name="connsiteX4" fmla="*/ 224 w 17460"/>
                <a:gd name="connsiteY4" fmla="*/ 152425 h 1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0" h="152336">
                  <a:moveTo>
                    <a:pt x="224" y="152425"/>
                  </a:moveTo>
                  <a:lnTo>
                    <a:pt x="17684" y="152425"/>
                  </a:lnTo>
                  <a:lnTo>
                    <a:pt x="17684" y="88"/>
                  </a:lnTo>
                  <a:lnTo>
                    <a:pt x="224" y="88"/>
                  </a:lnTo>
                  <a:lnTo>
                    <a:pt x="224" y="15242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D0A62D15-9014-7A96-0E6F-11AA8404292B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7376568" y="6650487"/>
              <a:ext cx="17460" cy="152336"/>
            </a:xfrm>
            <a:custGeom>
              <a:avLst/>
              <a:gdLst>
                <a:gd name="connsiteX0" fmla="*/ 224 w 17460"/>
                <a:gd name="connsiteY0" fmla="*/ 152431 h 152336"/>
                <a:gd name="connsiteX1" fmla="*/ 17684 w 17460"/>
                <a:gd name="connsiteY1" fmla="*/ 152431 h 152336"/>
                <a:gd name="connsiteX2" fmla="*/ 17684 w 17460"/>
                <a:gd name="connsiteY2" fmla="*/ 94 h 152336"/>
                <a:gd name="connsiteX3" fmla="*/ 224 w 17460"/>
                <a:gd name="connsiteY3" fmla="*/ 94 h 152336"/>
                <a:gd name="connsiteX4" fmla="*/ 224 w 17460"/>
                <a:gd name="connsiteY4" fmla="*/ 152431 h 1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0" h="152336">
                  <a:moveTo>
                    <a:pt x="224" y="152431"/>
                  </a:moveTo>
                  <a:lnTo>
                    <a:pt x="17684" y="152431"/>
                  </a:lnTo>
                  <a:lnTo>
                    <a:pt x="17684" y="94"/>
                  </a:lnTo>
                  <a:lnTo>
                    <a:pt x="224" y="94"/>
                  </a:lnTo>
                  <a:lnTo>
                    <a:pt x="224" y="152431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B02E33AA-5CA7-AEDF-5E3A-567D0D8FADDA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7376568" y="6802572"/>
              <a:ext cx="84265" cy="455238"/>
            </a:xfrm>
            <a:custGeom>
              <a:avLst/>
              <a:gdLst>
                <a:gd name="connsiteX0" fmla="*/ 224 w 84265"/>
                <a:gd name="connsiteY0" fmla="*/ 455339 h 455238"/>
                <a:gd name="connsiteX1" fmla="*/ 84490 w 84265"/>
                <a:gd name="connsiteY1" fmla="*/ 455339 h 455238"/>
                <a:gd name="connsiteX2" fmla="*/ 84490 w 84265"/>
                <a:gd name="connsiteY2" fmla="*/ 437879 h 455238"/>
                <a:gd name="connsiteX3" fmla="*/ 17684 w 84265"/>
                <a:gd name="connsiteY3" fmla="*/ 437879 h 455238"/>
                <a:gd name="connsiteX4" fmla="*/ 17684 w 84265"/>
                <a:gd name="connsiteY4" fmla="*/ 100 h 455238"/>
                <a:gd name="connsiteX5" fmla="*/ 224 w 84265"/>
                <a:gd name="connsiteY5" fmla="*/ 100 h 455238"/>
                <a:gd name="connsiteX6" fmla="*/ 224 w 84265"/>
                <a:gd name="connsiteY6" fmla="*/ 455339 h 455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265" h="455238">
                  <a:moveTo>
                    <a:pt x="224" y="455339"/>
                  </a:moveTo>
                  <a:lnTo>
                    <a:pt x="84490" y="455339"/>
                  </a:lnTo>
                  <a:lnTo>
                    <a:pt x="84490" y="437879"/>
                  </a:lnTo>
                  <a:lnTo>
                    <a:pt x="17684" y="437879"/>
                  </a:lnTo>
                  <a:lnTo>
                    <a:pt x="17684" y="100"/>
                  </a:lnTo>
                  <a:lnTo>
                    <a:pt x="224" y="100"/>
                  </a:lnTo>
                  <a:lnTo>
                    <a:pt x="224" y="455339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E0C4F180-A332-3CD0-5B96-79A772A506A5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7563635" y="5917452"/>
              <a:ext cx="150059" cy="183968"/>
            </a:xfrm>
            <a:custGeom>
              <a:avLst/>
              <a:gdLst>
                <a:gd name="connsiteX0" fmla="*/ 150293 w 150059"/>
                <a:gd name="connsiteY0" fmla="*/ 2603 h 183968"/>
                <a:gd name="connsiteX1" fmla="*/ 147510 w 150059"/>
                <a:gd name="connsiteY1" fmla="*/ 72 h 183968"/>
                <a:gd name="connsiteX2" fmla="*/ 142955 w 150059"/>
                <a:gd name="connsiteY2" fmla="*/ 3868 h 183968"/>
                <a:gd name="connsiteX3" fmla="*/ 130808 w 150059"/>
                <a:gd name="connsiteY3" fmla="*/ 18292 h 183968"/>
                <a:gd name="connsiteX4" fmla="*/ 94622 w 150059"/>
                <a:gd name="connsiteY4" fmla="*/ 72 h 183968"/>
                <a:gd name="connsiteX5" fmla="*/ 32118 w 150059"/>
                <a:gd name="connsiteY5" fmla="*/ 59792 h 183968"/>
                <a:gd name="connsiteX6" fmla="*/ 58436 w 150059"/>
                <a:gd name="connsiteY6" fmla="*/ 95725 h 183968"/>
                <a:gd name="connsiteX7" fmla="*/ 85512 w 150059"/>
                <a:gd name="connsiteY7" fmla="*/ 102811 h 183968"/>
                <a:gd name="connsiteX8" fmla="*/ 108793 w 150059"/>
                <a:gd name="connsiteY8" fmla="*/ 129634 h 183968"/>
                <a:gd name="connsiteX9" fmla="*/ 63244 w 150059"/>
                <a:gd name="connsiteY9" fmla="*/ 176196 h 183968"/>
                <a:gd name="connsiteX10" fmla="*/ 18960 w 150059"/>
                <a:gd name="connsiteY10" fmla="*/ 139250 h 183968"/>
                <a:gd name="connsiteX11" fmla="*/ 20478 w 150059"/>
                <a:gd name="connsiteY11" fmla="*/ 125585 h 183968"/>
                <a:gd name="connsiteX12" fmla="*/ 20984 w 150059"/>
                <a:gd name="connsiteY12" fmla="*/ 123814 h 183968"/>
                <a:gd name="connsiteX13" fmla="*/ 17948 w 150059"/>
                <a:gd name="connsiteY13" fmla="*/ 121031 h 183968"/>
                <a:gd name="connsiteX14" fmla="*/ 15417 w 150059"/>
                <a:gd name="connsiteY14" fmla="*/ 122043 h 183968"/>
                <a:gd name="connsiteX15" fmla="*/ 234 w 150059"/>
                <a:gd name="connsiteY15" fmla="*/ 181510 h 183968"/>
                <a:gd name="connsiteX16" fmla="*/ 3018 w 150059"/>
                <a:gd name="connsiteY16" fmla="*/ 184040 h 183968"/>
                <a:gd name="connsiteX17" fmla="*/ 7572 w 150059"/>
                <a:gd name="connsiteY17" fmla="*/ 180244 h 183968"/>
                <a:gd name="connsiteX18" fmla="*/ 19972 w 150059"/>
                <a:gd name="connsiteY18" fmla="*/ 165821 h 183968"/>
                <a:gd name="connsiteX19" fmla="*/ 62738 w 150059"/>
                <a:gd name="connsiteY19" fmla="*/ 184040 h 183968"/>
                <a:gd name="connsiteX20" fmla="*/ 127013 w 150059"/>
                <a:gd name="connsiteY20" fmla="*/ 119006 h 183968"/>
                <a:gd name="connsiteX21" fmla="*/ 114613 w 150059"/>
                <a:gd name="connsiteY21" fmla="*/ 89399 h 183968"/>
                <a:gd name="connsiteX22" fmla="*/ 82476 w 150059"/>
                <a:gd name="connsiteY22" fmla="*/ 76747 h 183968"/>
                <a:gd name="connsiteX23" fmla="*/ 65521 w 150059"/>
                <a:gd name="connsiteY23" fmla="*/ 72192 h 183968"/>
                <a:gd name="connsiteX24" fmla="*/ 50085 w 150059"/>
                <a:gd name="connsiteY24" fmla="*/ 49164 h 183968"/>
                <a:gd name="connsiteX25" fmla="*/ 94369 w 150059"/>
                <a:gd name="connsiteY25" fmla="*/ 7158 h 183968"/>
                <a:gd name="connsiteX26" fmla="*/ 130808 w 150059"/>
                <a:gd name="connsiteY26" fmla="*/ 46380 h 183968"/>
                <a:gd name="connsiteX27" fmla="*/ 129796 w 150059"/>
                <a:gd name="connsiteY27" fmla="*/ 60551 h 183968"/>
                <a:gd name="connsiteX28" fmla="*/ 132833 w 150059"/>
                <a:gd name="connsiteY28" fmla="*/ 63082 h 183968"/>
                <a:gd name="connsiteX29" fmla="*/ 136629 w 150059"/>
                <a:gd name="connsiteY29" fmla="*/ 58021 h 183968"/>
                <a:gd name="connsiteX30" fmla="*/ 150293 w 150059"/>
                <a:gd name="connsiteY30" fmla="*/ 2603 h 183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50059" h="183968">
                  <a:moveTo>
                    <a:pt x="150293" y="2603"/>
                  </a:moveTo>
                  <a:cubicBezTo>
                    <a:pt x="150293" y="1843"/>
                    <a:pt x="149787" y="72"/>
                    <a:pt x="147510" y="72"/>
                  </a:cubicBezTo>
                  <a:cubicBezTo>
                    <a:pt x="146244" y="72"/>
                    <a:pt x="145991" y="325"/>
                    <a:pt x="142955" y="3868"/>
                  </a:cubicBezTo>
                  <a:lnTo>
                    <a:pt x="130808" y="18292"/>
                  </a:lnTo>
                  <a:cubicBezTo>
                    <a:pt x="124229" y="6398"/>
                    <a:pt x="111070" y="72"/>
                    <a:pt x="94622" y="72"/>
                  </a:cubicBezTo>
                  <a:cubicBezTo>
                    <a:pt x="62485" y="72"/>
                    <a:pt x="32118" y="29173"/>
                    <a:pt x="32118" y="59792"/>
                  </a:cubicBezTo>
                  <a:cubicBezTo>
                    <a:pt x="32118" y="80289"/>
                    <a:pt x="45530" y="91930"/>
                    <a:pt x="58436" y="95725"/>
                  </a:cubicBezTo>
                  <a:lnTo>
                    <a:pt x="85512" y="102811"/>
                  </a:lnTo>
                  <a:cubicBezTo>
                    <a:pt x="94875" y="105088"/>
                    <a:pt x="108793" y="108884"/>
                    <a:pt x="108793" y="129634"/>
                  </a:cubicBezTo>
                  <a:cubicBezTo>
                    <a:pt x="108793" y="152409"/>
                    <a:pt x="88043" y="176196"/>
                    <a:pt x="63244" y="176196"/>
                  </a:cubicBezTo>
                  <a:cubicBezTo>
                    <a:pt x="47048" y="176196"/>
                    <a:pt x="18960" y="170629"/>
                    <a:pt x="18960" y="139250"/>
                  </a:cubicBezTo>
                  <a:cubicBezTo>
                    <a:pt x="18960" y="133177"/>
                    <a:pt x="20225" y="127104"/>
                    <a:pt x="20478" y="125585"/>
                  </a:cubicBezTo>
                  <a:cubicBezTo>
                    <a:pt x="20731" y="124573"/>
                    <a:pt x="20984" y="124320"/>
                    <a:pt x="20984" y="123814"/>
                  </a:cubicBezTo>
                  <a:cubicBezTo>
                    <a:pt x="20984" y="121284"/>
                    <a:pt x="19213" y="121031"/>
                    <a:pt x="17948" y="121031"/>
                  </a:cubicBezTo>
                  <a:cubicBezTo>
                    <a:pt x="16682" y="121031"/>
                    <a:pt x="16176" y="121284"/>
                    <a:pt x="15417" y="122043"/>
                  </a:cubicBezTo>
                  <a:cubicBezTo>
                    <a:pt x="14405" y="123055"/>
                    <a:pt x="234" y="180751"/>
                    <a:pt x="234" y="181510"/>
                  </a:cubicBezTo>
                  <a:cubicBezTo>
                    <a:pt x="234" y="183028"/>
                    <a:pt x="1499" y="184040"/>
                    <a:pt x="3018" y="184040"/>
                  </a:cubicBezTo>
                  <a:cubicBezTo>
                    <a:pt x="4283" y="184040"/>
                    <a:pt x="4536" y="183787"/>
                    <a:pt x="7572" y="180244"/>
                  </a:cubicBezTo>
                  <a:lnTo>
                    <a:pt x="19972" y="165821"/>
                  </a:lnTo>
                  <a:cubicBezTo>
                    <a:pt x="30853" y="180498"/>
                    <a:pt x="48061" y="184040"/>
                    <a:pt x="62738" y="184040"/>
                  </a:cubicBezTo>
                  <a:cubicBezTo>
                    <a:pt x="97153" y="184040"/>
                    <a:pt x="127013" y="150384"/>
                    <a:pt x="127013" y="119006"/>
                  </a:cubicBezTo>
                  <a:cubicBezTo>
                    <a:pt x="127013" y="101546"/>
                    <a:pt x="118409" y="92942"/>
                    <a:pt x="114613" y="89399"/>
                  </a:cubicBezTo>
                  <a:cubicBezTo>
                    <a:pt x="108793" y="83579"/>
                    <a:pt x="104997" y="82567"/>
                    <a:pt x="82476" y="76747"/>
                  </a:cubicBezTo>
                  <a:cubicBezTo>
                    <a:pt x="76908" y="75228"/>
                    <a:pt x="67799" y="72698"/>
                    <a:pt x="65521" y="72192"/>
                  </a:cubicBezTo>
                  <a:cubicBezTo>
                    <a:pt x="58689" y="69914"/>
                    <a:pt x="50085" y="62576"/>
                    <a:pt x="50085" y="49164"/>
                  </a:cubicBezTo>
                  <a:cubicBezTo>
                    <a:pt x="50085" y="28667"/>
                    <a:pt x="70329" y="7158"/>
                    <a:pt x="94369" y="7158"/>
                  </a:cubicBezTo>
                  <a:cubicBezTo>
                    <a:pt x="115372" y="7158"/>
                    <a:pt x="130808" y="18039"/>
                    <a:pt x="130808" y="46380"/>
                  </a:cubicBezTo>
                  <a:cubicBezTo>
                    <a:pt x="130808" y="54478"/>
                    <a:pt x="129796" y="59033"/>
                    <a:pt x="129796" y="60551"/>
                  </a:cubicBezTo>
                  <a:cubicBezTo>
                    <a:pt x="129796" y="60804"/>
                    <a:pt x="129796" y="63082"/>
                    <a:pt x="132833" y="63082"/>
                  </a:cubicBezTo>
                  <a:cubicBezTo>
                    <a:pt x="135363" y="63082"/>
                    <a:pt x="135616" y="62323"/>
                    <a:pt x="136629" y="58021"/>
                  </a:cubicBezTo>
                  <a:lnTo>
                    <a:pt x="150293" y="2603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5C22F1B4-A1E2-DDFC-ECF7-ABEF1ABAA2DF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7750091" y="5906065"/>
              <a:ext cx="34667" cy="253051"/>
            </a:xfrm>
            <a:custGeom>
              <a:avLst/>
              <a:gdLst>
                <a:gd name="connsiteX0" fmla="*/ 34909 w 34667"/>
                <a:gd name="connsiteY0" fmla="*/ 253123 h 253051"/>
                <a:gd name="connsiteX1" fmla="*/ 34909 w 34667"/>
                <a:gd name="connsiteY1" fmla="*/ 243001 h 253051"/>
                <a:gd name="connsiteX2" fmla="*/ 10363 w 34667"/>
                <a:gd name="connsiteY2" fmla="*/ 243001 h 253051"/>
                <a:gd name="connsiteX3" fmla="*/ 10363 w 34667"/>
                <a:gd name="connsiteY3" fmla="*/ 10194 h 253051"/>
                <a:gd name="connsiteX4" fmla="*/ 34909 w 34667"/>
                <a:gd name="connsiteY4" fmla="*/ 10194 h 253051"/>
                <a:gd name="connsiteX5" fmla="*/ 34909 w 34667"/>
                <a:gd name="connsiteY5" fmla="*/ 72 h 253051"/>
                <a:gd name="connsiteX6" fmla="*/ 241 w 34667"/>
                <a:gd name="connsiteY6" fmla="*/ 72 h 253051"/>
                <a:gd name="connsiteX7" fmla="*/ 241 w 34667"/>
                <a:gd name="connsiteY7" fmla="*/ 253123 h 253051"/>
                <a:gd name="connsiteX8" fmla="*/ 34909 w 34667"/>
                <a:gd name="connsiteY8" fmla="*/ 253123 h 25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7" h="253051">
                  <a:moveTo>
                    <a:pt x="34909" y="253123"/>
                  </a:moveTo>
                  <a:lnTo>
                    <a:pt x="34909" y="243001"/>
                  </a:lnTo>
                  <a:lnTo>
                    <a:pt x="10363" y="243001"/>
                  </a:lnTo>
                  <a:lnTo>
                    <a:pt x="10363" y="10194"/>
                  </a:lnTo>
                  <a:lnTo>
                    <a:pt x="34909" y="10194"/>
                  </a:lnTo>
                  <a:lnTo>
                    <a:pt x="34909" y="72"/>
                  </a:lnTo>
                  <a:lnTo>
                    <a:pt x="241" y="72"/>
                  </a:lnTo>
                  <a:lnTo>
                    <a:pt x="241" y="253123"/>
                  </a:lnTo>
                  <a:lnTo>
                    <a:pt x="34909" y="253123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4228616-296F-DF8B-7568-5CD2B24196E3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7799127" y="5923019"/>
              <a:ext cx="117162" cy="172833"/>
            </a:xfrm>
            <a:custGeom>
              <a:avLst/>
              <a:gdLst>
                <a:gd name="connsiteX0" fmla="*/ 86281 w 117162"/>
                <a:gd name="connsiteY0" fmla="*/ 19557 h 172833"/>
                <a:gd name="connsiteX1" fmla="*/ 109308 w 117162"/>
                <a:gd name="connsiteY1" fmla="*/ 7917 h 172833"/>
                <a:gd name="connsiteX2" fmla="*/ 117406 w 117162"/>
                <a:gd name="connsiteY2" fmla="*/ 3109 h 172833"/>
                <a:gd name="connsiteX3" fmla="*/ 113610 w 117162"/>
                <a:gd name="connsiteY3" fmla="*/ 72 h 172833"/>
                <a:gd name="connsiteX4" fmla="*/ 80208 w 117162"/>
                <a:gd name="connsiteY4" fmla="*/ 831 h 172833"/>
                <a:gd name="connsiteX5" fmla="*/ 46552 w 117162"/>
                <a:gd name="connsiteY5" fmla="*/ 72 h 172833"/>
                <a:gd name="connsiteX6" fmla="*/ 41491 w 117162"/>
                <a:gd name="connsiteY6" fmla="*/ 5133 h 172833"/>
                <a:gd name="connsiteX7" fmla="*/ 48576 w 117162"/>
                <a:gd name="connsiteY7" fmla="*/ 7917 h 172833"/>
                <a:gd name="connsiteX8" fmla="*/ 66037 w 117162"/>
                <a:gd name="connsiteY8" fmla="*/ 12725 h 172833"/>
                <a:gd name="connsiteX9" fmla="*/ 65531 w 117162"/>
                <a:gd name="connsiteY9" fmla="*/ 16773 h 172833"/>
                <a:gd name="connsiteX10" fmla="*/ 31369 w 117162"/>
                <a:gd name="connsiteY10" fmla="*/ 153168 h 172833"/>
                <a:gd name="connsiteX11" fmla="*/ 8341 w 117162"/>
                <a:gd name="connsiteY11" fmla="*/ 165061 h 172833"/>
                <a:gd name="connsiteX12" fmla="*/ 243 w 117162"/>
                <a:gd name="connsiteY12" fmla="*/ 170122 h 172833"/>
                <a:gd name="connsiteX13" fmla="*/ 4039 w 117162"/>
                <a:gd name="connsiteY13" fmla="*/ 172906 h 172833"/>
                <a:gd name="connsiteX14" fmla="*/ 37189 w 117162"/>
                <a:gd name="connsiteY14" fmla="*/ 172147 h 172833"/>
                <a:gd name="connsiteX15" fmla="*/ 71098 w 117162"/>
                <a:gd name="connsiteY15" fmla="*/ 172906 h 172833"/>
                <a:gd name="connsiteX16" fmla="*/ 76159 w 117162"/>
                <a:gd name="connsiteY16" fmla="*/ 168098 h 172833"/>
                <a:gd name="connsiteX17" fmla="*/ 68567 w 117162"/>
                <a:gd name="connsiteY17" fmla="*/ 165061 h 172833"/>
                <a:gd name="connsiteX18" fmla="*/ 57686 w 117162"/>
                <a:gd name="connsiteY18" fmla="*/ 164555 h 172833"/>
                <a:gd name="connsiteX19" fmla="*/ 51360 w 117162"/>
                <a:gd name="connsiteY19" fmla="*/ 160253 h 172833"/>
                <a:gd name="connsiteX20" fmla="*/ 52372 w 117162"/>
                <a:gd name="connsiteY20" fmla="*/ 154433 h 172833"/>
                <a:gd name="connsiteX21" fmla="*/ 86281 w 117162"/>
                <a:gd name="connsiteY21" fmla="*/ 19557 h 17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7162" h="172833">
                  <a:moveTo>
                    <a:pt x="86281" y="19557"/>
                  </a:moveTo>
                  <a:cubicBezTo>
                    <a:pt x="88558" y="10447"/>
                    <a:pt x="89317" y="7917"/>
                    <a:pt x="109308" y="7917"/>
                  </a:cubicBezTo>
                  <a:cubicBezTo>
                    <a:pt x="115382" y="7917"/>
                    <a:pt x="117406" y="7917"/>
                    <a:pt x="117406" y="3109"/>
                  </a:cubicBezTo>
                  <a:cubicBezTo>
                    <a:pt x="117406" y="72"/>
                    <a:pt x="114623" y="72"/>
                    <a:pt x="113610" y="72"/>
                  </a:cubicBezTo>
                  <a:cubicBezTo>
                    <a:pt x="106272" y="72"/>
                    <a:pt x="87546" y="831"/>
                    <a:pt x="80208" y="831"/>
                  </a:cubicBezTo>
                  <a:cubicBezTo>
                    <a:pt x="72616" y="831"/>
                    <a:pt x="54143" y="72"/>
                    <a:pt x="46552" y="72"/>
                  </a:cubicBezTo>
                  <a:cubicBezTo>
                    <a:pt x="44780" y="72"/>
                    <a:pt x="41491" y="72"/>
                    <a:pt x="41491" y="5133"/>
                  </a:cubicBezTo>
                  <a:cubicBezTo>
                    <a:pt x="41491" y="7917"/>
                    <a:pt x="43768" y="7917"/>
                    <a:pt x="48576" y="7917"/>
                  </a:cubicBezTo>
                  <a:cubicBezTo>
                    <a:pt x="59204" y="7917"/>
                    <a:pt x="66037" y="7917"/>
                    <a:pt x="66037" y="12725"/>
                  </a:cubicBezTo>
                  <a:cubicBezTo>
                    <a:pt x="66037" y="13990"/>
                    <a:pt x="66037" y="14496"/>
                    <a:pt x="65531" y="16773"/>
                  </a:cubicBezTo>
                  <a:lnTo>
                    <a:pt x="31369" y="153168"/>
                  </a:lnTo>
                  <a:cubicBezTo>
                    <a:pt x="29091" y="162531"/>
                    <a:pt x="28332" y="165061"/>
                    <a:pt x="8341" y="165061"/>
                  </a:cubicBezTo>
                  <a:cubicBezTo>
                    <a:pt x="2521" y="165061"/>
                    <a:pt x="243" y="165061"/>
                    <a:pt x="243" y="170122"/>
                  </a:cubicBezTo>
                  <a:cubicBezTo>
                    <a:pt x="243" y="172906"/>
                    <a:pt x="3280" y="172906"/>
                    <a:pt x="4039" y="172906"/>
                  </a:cubicBezTo>
                  <a:cubicBezTo>
                    <a:pt x="11378" y="172906"/>
                    <a:pt x="29850" y="172147"/>
                    <a:pt x="37189" y="172147"/>
                  </a:cubicBezTo>
                  <a:cubicBezTo>
                    <a:pt x="44780" y="172147"/>
                    <a:pt x="63506" y="172906"/>
                    <a:pt x="71098" y="172906"/>
                  </a:cubicBezTo>
                  <a:cubicBezTo>
                    <a:pt x="73122" y="172906"/>
                    <a:pt x="76159" y="172906"/>
                    <a:pt x="76159" y="168098"/>
                  </a:cubicBezTo>
                  <a:cubicBezTo>
                    <a:pt x="76159" y="165061"/>
                    <a:pt x="74134" y="165061"/>
                    <a:pt x="68567" y="165061"/>
                  </a:cubicBezTo>
                  <a:cubicBezTo>
                    <a:pt x="64012" y="165061"/>
                    <a:pt x="62747" y="165061"/>
                    <a:pt x="57686" y="164555"/>
                  </a:cubicBezTo>
                  <a:cubicBezTo>
                    <a:pt x="52372" y="164049"/>
                    <a:pt x="51360" y="163037"/>
                    <a:pt x="51360" y="160253"/>
                  </a:cubicBezTo>
                  <a:cubicBezTo>
                    <a:pt x="51360" y="158229"/>
                    <a:pt x="51866" y="156205"/>
                    <a:pt x="52372" y="154433"/>
                  </a:cubicBezTo>
                  <a:lnTo>
                    <a:pt x="86281" y="19557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22F8F887-9DCC-F188-AB23-59E40F075426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7921069" y="6016192"/>
              <a:ext cx="64477" cy="117618"/>
            </a:xfrm>
            <a:custGeom>
              <a:avLst/>
              <a:gdLst>
                <a:gd name="connsiteX0" fmla="*/ 40281 w 64477"/>
                <a:gd name="connsiteY0" fmla="*/ 5033 h 117618"/>
                <a:gd name="connsiteX1" fmla="*/ 34966 w 64477"/>
                <a:gd name="connsiteY1" fmla="*/ 74 h 117618"/>
                <a:gd name="connsiteX2" fmla="*/ 248 w 64477"/>
                <a:gd name="connsiteY2" fmla="*/ 11410 h 117618"/>
                <a:gd name="connsiteX3" fmla="*/ 248 w 64477"/>
                <a:gd name="connsiteY3" fmla="*/ 17787 h 117618"/>
                <a:gd name="connsiteX4" fmla="*/ 25933 w 64477"/>
                <a:gd name="connsiteY4" fmla="*/ 12827 h 117618"/>
                <a:gd name="connsiteX5" fmla="*/ 25933 w 64477"/>
                <a:gd name="connsiteY5" fmla="*/ 103167 h 117618"/>
                <a:gd name="connsiteX6" fmla="*/ 8219 w 64477"/>
                <a:gd name="connsiteY6" fmla="*/ 111315 h 117618"/>
                <a:gd name="connsiteX7" fmla="*/ 1488 w 64477"/>
                <a:gd name="connsiteY7" fmla="*/ 111315 h 117618"/>
                <a:gd name="connsiteX8" fmla="*/ 1488 w 64477"/>
                <a:gd name="connsiteY8" fmla="*/ 117692 h 117618"/>
                <a:gd name="connsiteX9" fmla="*/ 33018 w 64477"/>
                <a:gd name="connsiteY9" fmla="*/ 116983 h 117618"/>
                <a:gd name="connsiteX10" fmla="*/ 64725 w 64477"/>
                <a:gd name="connsiteY10" fmla="*/ 117692 h 117618"/>
                <a:gd name="connsiteX11" fmla="*/ 64725 w 64477"/>
                <a:gd name="connsiteY11" fmla="*/ 111315 h 117618"/>
                <a:gd name="connsiteX12" fmla="*/ 57994 w 64477"/>
                <a:gd name="connsiteY12" fmla="*/ 111315 h 117618"/>
                <a:gd name="connsiteX13" fmla="*/ 40281 w 64477"/>
                <a:gd name="connsiteY13" fmla="*/ 103167 h 117618"/>
                <a:gd name="connsiteX14" fmla="*/ 40281 w 64477"/>
                <a:gd name="connsiteY14" fmla="*/ 5033 h 11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477" h="117618">
                  <a:moveTo>
                    <a:pt x="40281" y="5033"/>
                  </a:moveTo>
                  <a:cubicBezTo>
                    <a:pt x="40281" y="251"/>
                    <a:pt x="39926" y="74"/>
                    <a:pt x="34966" y="74"/>
                  </a:cubicBezTo>
                  <a:cubicBezTo>
                    <a:pt x="23630" y="11233"/>
                    <a:pt x="7510" y="11410"/>
                    <a:pt x="248" y="11410"/>
                  </a:cubicBezTo>
                  <a:lnTo>
                    <a:pt x="248" y="17787"/>
                  </a:lnTo>
                  <a:cubicBezTo>
                    <a:pt x="4499" y="17787"/>
                    <a:pt x="16190" y="17787"/>
                    <a:pt x="25933" y="12827"/>
                  </a:cubicBezTo>
                  <a:lnTo>
                    <a:pt x="25933" y="103167"/>
                  </a:lnTo>
                  <a:cubicBezTo>
                    <a:pt x="25933" y="109012"/>
                    <a:pt x="25933" y="111315"/>
                    <a:pt x="8219" y="111315"/>
                  </a:cubicBezTo>
                  <a:lnTo>
                    <a:pt x="1488" y="111315"/>
                  </a:lnTo>
                  <a:lnTo>
                    <a:pt x="1488" y="117692"/>
                  </a:lnTo>
                  <a:cubicBezTo>
                    <a:pt x="4676" y="117515"/>
                    <a:pt x="26464" y="116983"/>
                    <a:pt x="33018" y="116983"/>
                  </a:cubicBezTo>
                  <a:cubicBezTo>
                    <a:pt x="38509" y="116983"/>
                    <a:pt x="60828" y="117515"/>
                    <a:pt x="64725" y="117692"/>
                  </a:cubicBezTo>
                  <a:lnTo>
                    <a:pt x="64725" y="111315"/>
                  </a:lnTo>
                  <a:lnTo>
                    <a:pt x="57994" y="111315"/>
                  </a:lnTo>
                  <a:cubicBezTo>
                    <a:pt x="40281" y="111315"/>
                    <a:pt x="40281" y="109012"/>
                    <a:pt x="40281" y="103167"/>
                  </a:cubicBezTo>
                  <a:lnTo>
                    <a:pt x="40281" y="5033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07547A75-6710-9EB4-054A-0033FFF44C4F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8020850" y="5906065"/>
              <a:ext cx="34668" cy="253051"/>
            </a:xfrm>
            <a:custGeom>
              <a:avLst/>
              <a:gdLst>
                <a:gd name="connsiteX0" fmla="*/ 34920 w 34668"/>
                <a:gd name="connsiteY0" fmla="*/ 72 h 253051"/>
                <a:gd name="connsiteX1" fmla="*/ 252 w 34668"/>
                <a:gd name="connsiteY1" fmla="*/ 72 h 253051"/>
                <a:gd name="connsiteX2" fmla="*/ 252 w 34668"/>
                <a:gd name="connsiteY2" fmla="*/ 10194 h 253051"/>
                <a:gd name="connsiteX3" fmla="*/ 24798 w 34668"/>
                <a:gd name="connsiteY3" fmla="*/ 10194 h 253051"/>
                <a:gd name="connsiteX4" fmla="*/ 24798 w 34668"/>
                <a:gd name="connsiteY4" fmla="*/ 243001 h 253051"/>
                <a:gd name="connsiteX5" fmla="*/ 252 w 34668"/>
                <a:gd name="connsiteY5" fmla="*/ 243001 h 253051"/>
                <a:gd name="connsiteX6" fmla="*/ 252 w 34668"/>
                <a:gd name="connsiteY6" fmla="*/ 253123 h 253051"/>
                <a:gd name="connsiteX7" fmla="*/ 34920 w 34668"/>
                <a:gd name="connsiteY7" fmla="*/ 253123 h 253051"/>
                <a:gd name="connsiteX8" fmla="*/ 34920 w 34668"/>
                <a:gd name="connsiteY8" fmla="*/ 72 h 25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8" h="253051">
                  <a:moveTo>
                    <a:pt x="34920" y="72"/>
                  </a:moveTo>
                  <a:lnTo>
                    <a:pt x="252" y="72"/>
                  </a:lnTo>
                  <a:lnTo>
                    <a:pt x="252" y="10194"/>
                  </a:lnTo>
                  <a:lnTo>
                    <a:pt x="24798" y="10194"/>
                  </a:lnTo>
                  <a:lnTo>
                    <a:pt x="24798" y="243001"/>
                  </a:lnTo>
                  <a:lnTo>
                    <a:pt x="252" y="243001"/>
                  </a:lnTo>
                  <a:lnTo>
                    <a:pt x="252" y="253123"/>
                  </a:lnTo>
                  <a:lnTo>
                    <a:pt x="34920" y="253123"/>
                  </a:lnTo>
                  <a:lnTo>
                    <a:pt x="34920" y="72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3853EBD1-D009-4052-A424-5A30A0CC9CF7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7563635" y="6221114"/>
              <a:ext cx="150059" cy="183968"/>
            </a:xfrm>
            <a:custGeom>
              <a:avLst/>
              <a:gdLst>
                <a:gd name="connsiteX0" fmla="*/ 150293 w 150059"/>
                <a:gd name="connsiteY0" fmla="*/ 2615 h 183968"/>
                <a:gd name="connsiteX1" fmla="*/ 147510 w 150059"/>
                <a:gd name="connsiteY1" fmla="*/ 84 h 183968"/>
                <a:gd name="connsiteX2" fmla="*/ 142955 w 150059"/>
                <a:gd name="connsiteY2" fmla="*/ 3880 h 183968"/>
                <a:gd name="connsiteX3" fmla="*/ 130808 w 150059"/>
                <a:gd name="connsiteY3" fmla="*/ 18304 h 183968"/>
                <a:gd name="connsiteX4" fmla="*/ 94622 w 150059"/>
                <a:gd name="connsiteY4" fmla="*/ 84 h 183968"/>
                <a:gd name="connsiteX5" fmla="*/ 32118 w 150059"/>
                <a:gd name="connsiteY5" fmla="*/ 59804 h 183968"/>
                <a:gd name="connsiteX6" fmla="*/ 58436 w 150059"/>
                <a:gd name="connsiteY6" fmla="*/ 95737 h 183968"/>
                <a:gd name="connsiteX7" fmla="*/ 85512 w 150059"/>
                <a:gd name="connsiteY7" fmla="*/ 102823 h 183968"/>
                <a:gd name="connsiteX8" fmla="*/ 108793 w 150059"/>
                <a:gd name="connsiteY8" fmla="*/ 129646 h 183968"/>
                <a:gd name="connsiteX9" fmla="*/ 63244 w 150059"/>
                <a:gd name="connsiteY9" fmla="*/ 176208 h 183968"/>
                <a:gd name="connsiteX10" fmla="*/ 18960 w 150059"/>
                <a:gd name="connsiteY10" fmla="*/ 139262 h 183968"/>
                <a:gd name="connsiteX11" fmla="*/ 20478 w 150059"/>
                <a:gd name="connsiteY11" fmla="*/ 125597 h 183968"/>
                <a:gd name="connsiteX12" fmla="*/ 20984 w 150059"/>
                <a:gd name="connsiteY12" fmla="*/ 123826 h 183968"/>
                <a:gd name="connsiteX13" fmla="*/ 17948 w 150059"/>
                <a:gd name="connsiteY13" fmla="*/ 121042 h 183968"/>
                <a:gd name="connsiteX14" fmla="*/ 15417 w 150059"/>
                <a:gd name="connsiteY14" fmla="*/ 122055 h 183968"/>
                <a:gd name="connsiteX15" fmla="*/ 234 w 150059"/>
                <a:gd name="connsiteY15" fmla="*/ 181522 h 183968"/>
                <a:gd name="connsiteX16" fmla="*/ 3018 w 150059"/>
                <a:gd name="connsiteY16" fmla="*/ 184052 h 183968"/>
                <a:gd name="connsiteX17" fmla="*/ 7572 w 150059"/>
                <a:gd name="connsiteY17" fmla="*/ 180256 h 183968"/>
                <a:gd name="connsiteX18" fmla="*/ 19972 w 150059"/>
                <a:gd name="connsiteY18" fmla="*/ 165833 h 183968"/>
                <a:gd name="connsiteX19" fmla="*/ 62738 w 150059"/>
                <a:gd name="connsiteY19" fmla="*/ 184052 h 183968"/>
                <a:gd name="connsiteX20" fmla="*/ 127013 w 150059"/>
                <a:gd name="connsiteY20" fmla="*/ 119018 h 183968"/>
                <a:gd name="connsiteX21" fmla="*/ 114613 w 150059"/>
                <a:gd name="connsiteY21" fmla="*/ 89411 h 183968"/>
                <a:gd name="connsiteX22" fmla="*/ 82476 w 150059"/>
                <a:gd name="connsiteY22" fmla="*/ 76759 h 183968"/>
                <a:gd name="connsiteX23" fmla="*/ 65521 w 150059"/>
                <a:gd name="connsiteY23" fmla="*/ 72204 h 183968"/>
                <a:gd name="connsiteX24" fmla="*/ 50085 w 150059"/>
                <a:gd name="connsiteY24" fmla="*/ 49176 h 183968"/>
                <a:gd name="connsiteX25" fmla="*/ 94369 w 150059"/>
                <a:gd name="connsiteY25" fmla="*/ 7170 h 183968"/>
                <a:gd name="connsiteX26" fmla="*/ 130808 w 150059"/>
                <a:gd name="connsiteY26" fmla="*/ 46392 h 183968"/>
                <a:gd name="connsiteX27" fmla="*/ 129796 w 150059"/>
                <a:gd name="connsiteY27" fmla="*/ 60563 h 183968"/>
                <a:gd name="connsiteX28" fmla="*/ 132833 w 150059"/>
                <a:gd name="connsiteY28" fmla="*/ 63094 h 183968"/>
                <a:gd name="connsiteX29" fmla="*/ 136629 w 150059"/>
                <a:gd name="connsiteY29" fmla="*/ 58033 h 183968"/>
                <a:gd name="connsiteX30" fmla="*/ 150293 w 150059"/>
                <a:gd name="connsiteY30" fmla="*/ 2615 h 183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50059" h="183968">
                  <a:moveTo>
                    <a:pt x="150293" y="2615"/>
                  </a:moveTo>
                  <a:cubicBezTo>
                    <a:pt x="150293" y="1855"/>
                    <a:pt x="149787" y="84"/>
                    <a:pt x="147510" y="84"/>
                  </a:cubicBezTo>
                  <a:cubicBezTo>
                    <a:pt x="146244" y="84"/>
                    <a:pt x="145991" y="337"/>
                    <a:pt x="142955" y="3880"/>
                  </a:cubicBezTo>
                  <a:lnTo>
                    <a:pt x="130808" y="18304"/>
                  </a:lnTo>
                  <a:cubicBezTo>
                    <a:pt x="124229" y="6410"/>
                    <a:pt x="111070" y="84"/>
                    <a:pt x="94622" y="84"/>
                  </a:cubicBezTo>
                  <a:cubicBezTo>
                    <a:pt x="62485" y="84"/>
                    <a:pt x="32118" y="29185"/>
                    <a:pt x="32118" y="59804"/>
                  </a:cubicBezTo>
                  <a:cubicBezTo>
                    <a:pt x="32118" y="80301"/>
                    <a:pt x="45530" y="91942"/>
                    <a:pt x="58436" y="95737"/>
                  </a:cubicBezTo>
                  <a:lnTo>
                    <a:pt x="85512" y="102823"/>
                  </a:lnTo>
                  <a:cubicBezTo>
                    <a:pt x="94875" y="105100"/>
                    <a:pt x="108793" y="108896"/>
                    <a:pt x="108793" y="129646"/>
                  </a:cubicBezTo>
                  <a:cubicBezTo>
                    <a:pt x="108793" y="152421"/>
                    <a:pt x="88043" y="176208"/>
                    <a:pt x="63244" y="176208"/>
                  </a:cubicBezTo>
                  <a:cubicBezTo>
                    <a:pt x="47048" y="176208"/>
                    <a:pt x="18960" y="170640"/>
                    <a:pt x="18960" y="139262"/>
                  </a:cubicBezTo>
                  <a:cubicBezTo>
                    <a:pt x="18960" y="133189"/>
                    <a:pt x="20225" y="127116"/>
                    <a:pt x="20478" y="125597"/>
                  </a:cubicBezTo>
                  <a:cubicBezTo>
                    <a:pt x="20731" y="124585"/>
                    <a:pt x="20984" y="124332"/>
                    <a:pt x="20984" y="123826"/>
                  </a:cubicBezTo>
                  <a:cubicBezTo>
                    <a:pt x="20984" y="121296"/>
                    <a:pt x="19213" y="121042"/>
                    <a:pt x="17948" y="121042"/>
                  </a:cubicBezTo>
                  <a:cubicBezTo>
                    <a:pt x="16682" y="121042"/>
                    <a:pt x="16176" y="121296"/>
                    <a:pt x="15417" y="122055"/>
                  </a:cubicBezTo>
                  <a:cubicBezTo>
                    <a:pt x="14405" y="123067"/>
                    <a:pt x="234" y="180763"/>
                    <a:pt x="234" y="181522"/>
                  </a:cubicBezTo>
                  <a:cubicBezTo>
                    <a:pt x="234" y="183040"/>
                    <a:pt x="1499" y="184052"/>
                    <a:pt x="3018" y="184052"/>
                  </a:cubicBezTo>
                  <a:cubicBezTo>
                    <a:pt x="4283" y="184052"/>
                    <a:pt x="4536" y="183799"/>
                    <a:pt x="7572" y="180256"/>
                  </a:cubicBezTo>
                  <a:lnTo>
                    <a:pt x="19972" y="165833"/>
                  </a:lnTo>
                  <a:cubicBezTo>
                    <a:pt x="30853" y="180509"/>
                    <a:pt x="48061" y="184052"/>
                    <a:pt x="62738" y="184052"/>
                  </a:cubicBezTo>
                  <a:cubicBezTo>
                    <a:pt x="97153" y="184052"/>
                    <a:pt x="127013" y="150396"/>
                    <a:pt x="127013" y="119018"/>
                  </a:cubicBezTo>
                  <a:cubicBezTo>
                    <a:pt x="127013" y="101558"/>
                    <a:pt x="118409" y="92954"/>
                    <a:pt x="114613" y="89411"/>
                  </a:cubicBezTo>
                  <a:cubicBezTo>
                    <a:pt x="108793" y="83591"/>
                    <a:pt x="104997" y="82579"/>
                    <a:pt x="82476" y="76759"/>
                  </a:cubicBezTo>
                  <a:cubicBezTo>
                    <a:pt x="76908" y="75240"/>
                    <a:pt x="67799" y="72710"/>
                    <a:pt x="65521" y="72204"/>
                  </a:cubicBezTo>
                  <a:cubicBezTo>
                    <a:pt x="58689" y="69926"/>
                    <a:pt x="50085" y="62588"/>
                    <a:pt x="50085" y="49176"/>
                  </a:cubicBezTo>
                  <a:cubicBezTo>
                    <a:pt x="50085" y="28679"/>
                    <a:pt x="70329" y="7170"/>
                    <a:pt x="94369" y="7170"/>
                  </a:cubicBezTo>
                  <a:cubicBezTo>
                    <a:pt x="115372" y="7170"/>
                    <a:pt x="130808" y="18051"/>
                    <a:pt x="130808" y="46392"/>
                  </a:cubicBezTo>
                  <a:cubicBezTo>
                    <a:pt x="130808" y="54490"/>
                    <a:pt x="129796" y="59045"/>
                    <a:pt x="129796" y="60563"/>
                  </a:cubicBezTo>
                  <a:cubicBezTo>
                    <a:pt x="129796" y="60816"/>
                    <a:pt x="129796" y="63094"/>
                    <a:pt x="132833" y="63094"/>
                  </a:cubicBezTo>
                  <a:cubicBezTo>
                    <a:pt x="135363" y="63094"/>
                    <a:pt x="135616" y="62335"/>
                    <a:pt x="136629" y="58033"/>
                  </a:cubicBezTo>
                  <a:lnTo>
                    <a:pt x="150293" y="261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9508905F-2E2D-CDC9-E1C3-98427215ACC1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7750091" y="6209726"/>
              <a:ext cx="34667" cy="253051"/>
            </a:xfrm>
            <a:custGeom>
              <a:avLst/>
              <a:gdLst>
                <a:gd name="connsiteX0" fmla="*/ 34909 w 34667"/>
                <a:gd name="connsiteY0" fmla="*/ 253135 h 253051"/>
                <a:gd name="connsiteX1" fmla="*/ 34909 w 34667"/>
                <a:gd name="connsiteY1" fmla="*/ 243013 h 253051"/>
                <a:gd name="connsiteX2" fmla="*/ 10363 w 34667"/>
                <a:gd name="connsiteY2" fmla="*/ 243013 h 253051"/>
                <a:gd name="connsiteX3" fmla="*/ 10363 w 34667"/>
                <a:gd name="connsiteY3" fmla="*/ 10206 h 253051"/>
                <a:gd name="connsiteX4" fmla="*/ 34909 w 34667"/>
                <a:gd name="connsiteY4" fmla="*/ 10206 h 253051"/>
                <a:gd name="connsiteX5" fmla="*/ 34909 w 34667"/>
                <a:gd name="connsiteY5" fmla="*/ 84 h 253051"/>
                <a:gd name="connsiteX6" fmla="*/ 241 w 34667"/>
                <a:gd name="connsiteY6" fmla="*/ 84 h 253051"/>
                <a:gd name="connsiteX7" fmla="*/ 241 w 34667"/>
                <a:gd name="connsiteY7" fmla="*/ 253135 h 253051"/>
                <a:gd name="connsiteX8" fmla="*/ 34909 w 34667"/>
                <a:gd name="connsiteY8" fmla="*/ 253135 h 25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7" h="253051">
                  <a:moveTo>
                    <a:pt x="34909" y="253135"/>
                  </a:moveTo>
                  <a:lnTo>
                    <a:pt x="34909" y="243013"/>
                  </a:lnTo>
                  <a:lnTo>
                    <a:pt x="10363" y="243013"/>
                  </a:lnTo>
                  <a:lnTo>
                    <a:pt x="10363" y="10206"/>
                  </a:lnTo>
                  <a:lnTo>
                    <a:pt x="34909" y="10206"/>
                  </a:lnTo>
                  <a:lnTo>
                    <a:pt x="34909" y="84"/>
                  </a:lnTo>
                  <a:lnTo>
                    <a:pt x="241" y="84"/>
                  </a:lnTo>
                  <a:lnTo>
                    <a:pt x="241" y="253135"/>
                  </a:lnTo>
                  <a:lnTo>
                    <a:pt x="34909" y="25313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4510E253-87F3-3643-5C12-29589B628C99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7799127" y="6226681"/>
              <a:ext cx="117162" cy="172833"/>
            </a:xfrm>
            <a:custGeom>
              <a:avLst/>
              <a:gdLst>
                <a:gd name="connsiteX0" fmla="*/ 86281 w 117162"/>
                <a:gd name="connsiteY0" fmla="*/ 19569 h 172833"/>
                <a:gd name="connsiteX1" fmla="*/ 109308 w 117162"/>
                <a:gd name="connsiteY1" fmla="*/ 7929 h 172833"/>
                <a:gd name="connsiteX2" fmla="*/ 117406 w 117162"/>
                <a:gd name="connsiteY2" fmla="*/ 3121 h 172833"/>
                <a:gd name="connsiteX3" fmla="*/ 113610 w 117162"/>
                <a:gd name="connsiteY3" fmla="*/ 84 h 172833"/>
                <a:gd name="connsiteX4" fmla="*/ 80208 w 117162"/>
                <a:gd name="connsiteY4" fmla="*/ 843 h 172833"/>
                <a:gd name="connsiteX5" fmla="*/ 46552 w 117162"/>
                <a:gd name="connsiteY5" fmla="*/ 84 h 172833"/>
                <a:gd name="connsiteX6" fmla="*/ 41491 w 117162"/>
                <a:gd name="connsiteY6" fmla="*/ 5145 h 172833"/>
                <a:gd name="connsiteX7" fmla="*/ 48576 w 117162"/>
                <a:gd name="connsiteY7" fmla="*/ 7929 h 172833"/>
                <a:gd name="connsiteX8" fmla="*/ 66037 w 117162"/>
                <a:gd name="connsiteY8" fmla="*/ 12737 h 172833"/>
                <a:gd name="connsiteX9" fmla="*/ 65531 w 117162"/>
                <a:gd name="connsiteY9" fmla="*/ 16785 h 172833"/>
                <a:gd name="connsiteX10" fmla="*/ 31369 w 117162"/>
                <a:gd name="connsiteY10" fmla="*/ 153180 h 172833"/>
                <a:gd name="connsiteX11" fmla="*/ 8341 w 117162"/>
                <a:gd name="connsiteY11" fmla="*/ 165073 h 172833"/>
                <a:gd name="connsiteX12" fmla="*/ 243 w 117162"/>
                <a:gd name="connsiteY12" fmla="*/ 170134 h 172833"/>
                <a:gd name="connsiteX13" fmla="*/ 4039 w 117162"/>
                <a:gd name="connsiteY13" fmla="*/ 172918 h 172833"/>
                <a:gd name="connsiteX14" fmla="*/ 37189 w 117162"/>
                <a:gd name="connsiteY14" fmla="*/ 172159 h 172833"/>
                <a:gd name="connsiteX15" fmla="*/ 71098 w 117162"/>
                <a:gd name="connsiteY15" fmla="*/ 172918 h 172833"/>
                <a:gd name="connsiteX16" fmla="*/ 76159 w 117162"/>
                <a:gd name="connsiteY16" fmla="*/ 168110 h 172833"/>
                <a:gd name="connsiteX17" fmla="*/ 68567 w 117162"/>
                <a:gd name="connsiteY17" fmla="*/ 165073 h 172833"/>
                <a:gd name="connsiteX18" fmla="*/ 57686 w 117162"/>
                <a:gd name="connsiteY18" fmla="*/ 164567 h 172833"/>
                <a:gd name="connsiteX19" fmla="*/ 51360 w 117162"/>
                <a:gd name="connsiteY19" fmla="*/ 160265 h 172833"/>
                <a:gd name="connsiteX20" fmla="*/ 52372 w 117162"/>
                <a:gd name="connsiteY20" fmla="*/ 154445 h 172833"/>
                <a:gd name="connsiteX21" fmla="*/ 86281 w 117162"/>
                <a:gd name="connsiteY21" fmla="*/ 19569 h 17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7162" h="172833">
                  <a:moveTo>
                    <a:pt x="86281" y="19569"/>
                  </a:moveTo>
                  <a:cubicBezTo>
                    <a:pt x="88558" y="10459"/>
                    <a:pt x="89317" y="7929"/>
                    <a:pt x="109308" y="7929"/>
                  </a:cubicBezTo>
                  <a:cubicBezTo>
                    <a:pt x="115382" y="7929"/>
                    <a:pt x="117406" y="7929"/>
                    <a:pt x="117406" y="3121"/>
                  </a:cubicBezTo>
                  <a:cubicBezTo>
                    <a:pt x="117406" y="84"/>
                    <a:pt x="114623" y="84"/>
                    <a:pt x="113610" y="84"/>
                  </a:cubicBezTo>
                  <a:cubicBezTo>
                    <a:pt x="106272" y="84"/>
                    <a:pt x="87546" y="843"/>
                    <a:pt x="80208" y="843"/>
                  </a:cubicBezTo>
                  <a:cubicBezTo>
                    <a:pt x="72616" y="843"/>
                    <a:pt x="54143" y="84"/>
                    <a:pt x="46552" y="84"/>
                  </a:cubicBezTo>
                  <a:cubicBezTo>
                    <a:pt x="44780" y="84"/>
                    <a:pt x="41491" y="84"/>
                    <a:pt x="41491" y="5145"/>
                  </a:cubicBezTo>
                  <a:cubicBezTo>
                    <a:pt x="41491" y="7929"/>
                    <a:pt x="43768" y="7929"/>
                    <a:pt x="48576" y="7929"/>
                  </a:cubicBezTo>
                  <a:cubicBezTo>
                    <a:pt x="59204" y="7929"/>
                    <a:pt x="66037" y="7929"/>
                    <a:pt x="66037" y="12737"/>
                  </a:cubicBezTo>
                  <a:cubicBezTo>
                    <a:pt x="66037" y="14002"/>
                    <a:pt x="66037" y="14508"/>
                    <a:pt x="65531" y="16785"/>
                  </a:cubicBezTo>
                  <a:lnTo>
                    <a:pt x="31369" y="153180"/>
                  </a:lnTo>
                  <a:cubicBezTo>
                    <a:pt x="29091" y="162543"/>
                    <a:pt x="28332" y="165073"/>
                    <a:pt x="8341" y="165073"/>
                  </a:cubicBezTo>
                  <a:cubicBezTo>
                    <a:pt x="2521" y="165073"/>
                    <a:pt x="243" y="165073"/>
                    <a:pt x="243" y="170134"/>
                  </a:cubicBezTo>
                  <a:cubicBezTo>
                    <a:pt x="243" y="172918"/>
                    <a:pt x="3280" y="172918"/>
                    <a:pt x="4039" y="172918"/>
                  </a:cubicBezTo>
                  <a:cubicBezTo>
                    <a:pt x="11378" y="172918"/>
                    <a:pt x="29850" y="172159"/>
                    <a:pt x="37189" y="172159"/>
                  </a:cubicBezTo>
                  <a:cubicBezTo>
                    <a:pt x="44780" y="172159"/>
                    <a:pt x="63506" y="172918"/>
                    <a:pt x="71098" y="172918"/>
                  </a:cubicBezTo>
                  <a:cubicBezTo>
                    <a:pt x="73122" y="172918"/>
                    <a:pt x="76159" y="172918"/>
                    <a:pt x="76159" y="168110"/>
                  </a:cubicBezTo>
                  <a:cubicBezTo>
                    <a:pt x="76159" y="165073"/>
                    <a:pt x="74134" y="165073"/>
                    <a:pt x="68567" y="165073"/>
                  </a:cubicBezTo>
                  <a:cubicBezTo>
                    <a:pt x="64012" y="165073"/>
                    <a:pt x="62747" y="165073"/>
                    <a:pt x="57686" y="164567"/>
                  </a:cubicBezTo>
                  <a:cubicBezTo>
                    <a:pt x="52372" y="164061"/>
                    <a:pt x="51360" y="163049"/>
                    <a:pt x="51360" y="160265"/>
                  </a:cubicBezTo>
                  <a:cubicBezTo>
                    <a:pt x="51360" y="158241"/>
                    <a:pt x="51866" y="156217"/>
                    <a:pt x="52372" y="154445"/>
                  </a:cubicBezTo>
                  <a:lnTo>
                    <a:pt x="86281" y="19569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49525FC1-0DDC-F2AD-3ABB-61738FF41E29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7912920" y="6319854"/>
              <a:ext cx="78293" cy="117618"/>
            </a:xfrm>
            <a:custGeom>
              <a:avLst/>
              <a:gdLst>
                <a:gd name="connsiteX0" fmla="*/ 78542 w 78293"/>
                <a:gd name="connsiteY0" fmla="*/ 85465 h 117618"/>
                <a:gd name="connsiteX1" fmla="*/ 72519 w 78293"/>
                <a:gd name="connsiteY1" fmla="*/ 85465 h 117618"/>
                <a:gd name="connsiteX2" fmla="*/ 67914 w 78293"/>
                <a:gd name="connsiteY2" fmla="*/ 101584 h 117618"/>
                <a:gd name="connsiteX3" fmla="*/ 50377 w 78293"/>
                <a:gd name="connsiteY3" fmla="*/ 102647 h 117618"/>
                <a:gd name="connsiteX4" fmla="*/ 17784 w 78293"/>
                <a:gd name="connsiteY4" fmla="*/ 102647 h 117618"/>
                <a:gd name="connsiteX5" fmla="*/ 53211 w 78293"/>
                <a:gd name="connsiteY5" fmla="*/ 72888 h 117618"/>
                <a:gd name="connsiteX6" fmla="*/ 78542 w 78293"/>
                <a:gd name="connsiteY6" fmla="*/ 34627 h 117618"/>
                <a:gd name="connsiteX7" fmla="*/ 37092 w 78293"/>
                <a:gd name="connsiteY7" fmla="*/ 86 h 117618"/>
                <a:gd name="connsiteX8" fmla="*/ 248 w 78293"/>
                <a:gd name="connsiteY8" fmla="*/ 31793 h 117618"/>
                <a:gd name="connsiteX9" fmla="*/ 9636 w 78293"/>
                <a:gd name="connsiteY9" fmla="*/ 41712 h 117618"/>
                <a:gd name="connsiteX10" fmla="*/ 19024 w 78293"/>
                <a:gd name="connsiteY10" fmla="*/ 32324 h 117618"/>
                <a:gd name="connsiteX11" fmla="*/ 8573 w 78293"/>
                <a:gd name="connsiteY11" fmla="*/ 22936 h 117618"/>
                <a:gd name="connsiteX12" fmla="*/ 34435 w 78293"/>
                <a:gd name="connsiteY12" fmla="*/ 6462 h 117618"/>
                <a:gd name="connsiteX13" fmla="*/ 61360 w 78293"/>
                <a:gd name="connsiteY13" fmla="*/ 34627 h 117618"/>
                <a:gd name="connsiteX14" fmla="*/ 44709 w 78293"/>
                <a:gd name="connsiteY14" fmla="*/ 68637 h 117618"/>
                <a:gd name="connsiteX15" fmla="*/ 2019 w 78293"/>
                <a:gd name="connsiteY15" fmla="*/ 110795 h 117618"/>
                <a:gd name="connsiteX16" fmla="*/ 248 w 78293"/>
                <a:gd name="connsiteY16" fmla="*/ 117704 h 117618"/>
                <a:gd name="connsiteX17" fmla="*/ 73228 w 78293"/>
                <a:gd name="connsiteY17" fmla="*/ 117704 h 117618"/>
                <a:gd name="connsiteX18" fmla="*/ 78542 w 78293"/>
                <a:gd name="connsiteY18" fmla="*/ 85465 h 11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8293" h="117618">
                  <a:moveTo>
                    <a:pt x="78542" y="85465"/>
                  </a:moveTo>
                  <a:lnTo>
                    <a:pt x="72519" y="85465"/>
                  </a:lnTo>
                  <a:cubicBezTo>
                    <a:pt x="71988" y="89362"/>
                    <a:pt x="70216" y="99813"/>
                    <a:pt x="67914" y="101584"/>
                  </a:cubicBezTo>
                  <a:cubicBezTo>
                    <a:pt x="66497" y="102647"/>
                    <a:pt x="52857" y="102647"/>
                    <a:pt x="50377" y="102647"/>
                  </a:cubicBezTo>
                  <a:lnTo>
                    <a:pt x="17784" y="102647"/>
                  </a:lnTo>
                  <a:cubicBezTo>
                    <a:pt x="36384" y="86174"/>
                    <a:pt x="42583" y="81214"/>
                    <a:pt x="53211" y="72888"/>
                  </a:cubicBezTo>
                  <a:cubicBezTo>
                    <a:pt x="66319" y="62437"/>
                    <a:pt x="78542" y="51455"/>
                    <a:pt x="78542" y="34627"/>
                  </a:cubicBezTo>
                  <a:cubicBezTo>
                    <a:pt x="78542" y="13194"/>
                    <a:pt x="59765" y="86"/>
                    <a:pt x="37092" y="86"/>
                  </a:cubicBezTo>
                  <a:cubicBezTo>
                    <a:pt x="15127" y="86"/>
                    <a:pt x="248" y="15496"/>
                    <a:pt x="248" y="31793"/>
                  </a:cubicBezTo>
                  <a:cubicBezTo>
                    <a:pt x="248" y="40827"/>
                    <a:pt x="7865" y="41712"/>
                    <a:pt x="9636" y="41712"/>
                  </a:cubicBezTo>
                  <a:cubicBezTo>
                    <a:pt x="13887" y="41712"/>
                    <a:pt x="19024" y="38701"/>
                    <a:pt x="19024" y="32324"/>
                  </a:cubicBezTo>
                  <a:cubicBezTo>
                    <a:pt x="19024" y="29136"/>
                    <a:pt x="17784" y="22936"/>
                    <a:pt x="8573" y="22936"/>
                  </a:cubicBezTo>
                  <a:cubicBezTo>
                    <a:pt x="14064" y="10359"/>
                    <a:pt x="26110" y="6462"/>
                    <a:pt x="34435" y="6462"/>
                  </a:cubicBezTo>
                  <a:cubicBezTo>
                    <a:pt x="52149" y="6462"/>
                    <a:pt x="61360" y="20279"/>
                    <a:pt x="61360" y="34627"/>
                  </a:cubicBezTo>
                  <a:cubicBezTo>
                    <a:pt x="61360" y="50038"/>
                    <a:pt x="50377" y="62260"/>
                    <a:pt x="44709" y="68637"/>
                  </a:cubicBezTo>
                  <a:lnTo>
                    <a:pt x="2019" y="110795"/>
                  </a:lnTo>
                  <a:cubicBezTo>
                    <a:pt x="248" y="112390"/>
                    <a:pt x="248" y="112744"/>
                    <a:pt x="248" y="117704"/>
                  </a:cubicBezTo>
                  <a:lnTo>
                    <a:pt x="73228" y="117704"/>
                  </a:lnTo>
                  <a:lnTo>
                    <a:pt x="78542" y="8546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8BD2B8FC-BBD5-0502-0E7A-09C5A6E0FD7D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8020850" y="6209726"/>
              <a:ext cx="34668" cy="253051"/>
            </a:xfrm>
            <a:custGeom>
              <a:avLst/>
              <a:gdLst>
                <a:gd name="connsiteX0" fmla="*/ 34920 w 34668"/>
                <a:gd name="connsiteY0" fmla="*/ 84 h 253051"/>
                <a:gd name="connsiteX1" fmla="*/ 252 w 34668"/>
                <a:gd name="connsiteY1" fmla="*/ 84 h 253051"/>
                <a:gd name="connsiteX2" fmla="*/ 252 w 34668"/>
                <a:gd name="connsiteY2" fmla="*/ 10206 h 253051"/>
                <a:gd name="connsiteX3" fmla="*/ 24798 w 34668"/>
                <a:gd name="connsiteY3" fmla="*/ 10206 h 253051"/>
                <a:gd name="connsiteX4" fmla="*/ 24798 w 34668"/>
                <a:gd name="connsiteY4" fmla="*/ 243013 h 253051"/>
                <a:gd name="connsiteX5" fmla="*/ 252 w 34668"/>
                <a:gd name="connsiteY5" fmla="*/ 243013 h 253051"/>
                <a:gd name="connsiteX6" fmla="*/ 252 w 34668"/>
                <a:gd name="connsiteY6" fmla="*/ 253135 h 253051"/>
                <a:gd name="connsiteX7" fmla="*/ 34920 w 34668"/>
                <a:gd name="connsiteY7" fmla="*/ 253135 h 253051"/>
                <a:gd name="connsiteX8" fmla="*/ 34920 w 34668"/>
                <a:gd name="connsiteY8" fmla="*/ 84 h 25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8" h="253051">
                  <a:moveTo>
                    <a:pt x="34920" y="84"/>
                  </a:moveTo>
                  <a:lnTo>
                    <a:pt x="252" y="84"/>
                  </a:lnTo>
                  <a:lnTo>
                    <a:pt x="252" y="10206"/>
                  </a:lnTo>
                  <a:lnTo>
                    <a:pt x="24798" y="10206"/>
                  </a:lnTo>
                  <a:lnTo>
                    <a:pt x="24798" y="243013"/>
                  </a:lnTo>
                  <a:lnTo>
                    <a:pt x="252" y="243013"/>
                  </a:lnTo>
                  <a:lnTo>
                    <a:pt x="252" y="253135"/>
                  </a:lnTo>
                  <a:lnTo>
                    <a:pt x="34920" y="253135"/>
                  </a:lnTo>
                  <a:lnTo>
                    <a:pt x="34920" y="84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343080B5-E4DC-0A9A-0161-C3CDD19A0990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7804642" y="6642332"/>
              <a:ext cx="26823" cy="26823"/>
            </a:xfrm>
            <a:custGeom>
              <a:avLst/>
              <a:gdLst>
                <a:gd name="connsiteX0" fmla="*/ 27067 w 26823"/>
                <a:gd name="connsiteY0" fmla="*/ 13506 h 26823"/>
                <a:gd name="connsiteX1" fmla="*/ 13655 w 26823"/>
                <a:gd name="connsiteY1" fmla="*/ 95 h 26823"/>
                <a:gd name="connsiteX2" fmla="*/ 243 w 26823"/>
                <a:gd name="connsiteY2" fmla="*/ 13506 h 26823"/>
                <a:gd name="connsiteX3" fmla="*/ 13655 w 26823"/>
                <a:gd name="connsiteY3" fmla="*/ 26918 h 26823"/>
                <a:gd name="connsiteX4" fmla="*/ 27067 w 26823"/>
                <a:gd name="connsiteY4" fmla="*/ 13506 h 2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23" h="26823">
                  <a:moveTo>
                    <a:pt x="27067" y="13506"/>
                  </a:moveTo>
                  <a:cubicBezTo>
                    <a:pt x="27067" y="6168"/>
                    <a:pt x="20993" y="95"/>
                    <a:pt x="13655" y="95"/>
                  </a:cubicBezTo>
                  <a:cubicBezTo>
                    <a:pt x="6316" y="95"/>
                    <a:pt x="243" y="6168"/>
                    <a:pt x="243" y="13506"/>
                  </a:cubicBezTo>
                  <a:cubicBezTo>
                    <a:pt x="243" y="20845"/>
                    <a:pt x="6316" y="26918"/>
                    <a:pt x="13655" y="26918"/>
                  </a:cubicBezTo>
                  <a:cubicBezTo>
                    <a:pt x="20993" y="26918"/>
                    <a:pt x="27067" y="20845"/>
                    <a:pt x="27067" y="13506"/>
                  </a:cubicBez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0D45C757-38BD-2759-41F0-62BFA354DD62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7804642" y="6743552"/>
              <a:ext cx="26823" cy="26823"/>
            </a:xfrm>
            <a:custGeom>
              <a:avLst/>
              <a:gdLst>
                <a:gd name="connsiteX0" fmla="*/ 27067 w 26823"/>
                <a:gd name="connsiteY0" fmla="*/ 13510 h 26823"/>
                <a:gd name="connsiteX1" fmla="*/ 13655 w 26823"/>
                <a:gd name="connsiteY1" fmla="*/ 99 h 26823"/>
                <a:gd name="connsiteX2" fmla="*/ 243 w 26823"/>
                <a:gd name="connsiteY2" fmla="*/ 13510 h 26823"/>
                <a:gd name="connsiteX3" fmla="*/ 13655 w 26823"/>
                <a:gd name="connsiteY3" fmla="*/ 26922 h 26823"/>
                <a:gd name="connsiteX4" fmla="*/ 27067 w 26823"/>
                <a:gd name="connsiteY4" fmla="*/ 13510 h 2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23" h="26823">
                  <a:moveTo>
                    <a:pt x="27067" y="13510"/>
                  </a:moveTo>
                  <a:cubicBezTo>
                    <a:pt x="27067" y="6172"/>
                    <a:pt x="20993" y="99"/>
                    <a:pt x="13655" y="99"/>
                  </a:cubicBezTo>
                  <a:cubicBezTo>
                    <a:pt x="6316" y="99"/>
                    <a:pt x="243" y="6172"/>
                    <a:pt x="243" y="13510"/>
                  </a:cubicBezTo>
                  <a:cubicBezTo>
                    <a:pt x="243" y="20849"/>
                    <a:pt x="6316" y="26922"/>
                    <a:pt x="13655" y="26922"/>
                  </a:cubicBezTo>
                  <a:cubicBezTo>
                    <a:pt x="20993" y="26922"/>
                    <a:pt x="27067" y="20849"/>
                    <a:pt x="27067" y="13510"/>
                  </a:cubicBez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BBD0DD4B-D33C-EA33-2641-EB3BA8FA85D2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7804642" y="6844772"/>
              <a:ext cx="26823" cy="26823"/>
            </a:xfrm>
            <a:custGeom>
              <a:avLst/>
              <a:gdLst>
                <a:gd name="connsiteX0" fmla="*/ 27067 w 26823"/>
                <a:gd name="connsiteY0" fmla="*/ 13514 h 26823"/>
                <a:gd name="connsiteX1" fmla="*/ 13655 w 26823"/>
                <a:gd name="connsiteY1" fmla="*/ 103 h 26823"/>
                <a:gd name="connsiteX2" fmla="*/ 243 w 26823"/>
                <a:gd name="connsiteY2" fmla="*/ 13514 h 26823"/>
                <a:gd name="connsiteX3" fmla="*/ 13655 w 26823"/>
                <a:gd name="connsiteY3" fmla="*/ 26926 h 26823"/>
                <a:gd name="connsiteX4" fmla="*/ 27067 w 26823"/>
                <a:gd name="connsiteY4" fmla="*/ 13514 h 2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23" h="26823">
                  <a:moveTo>
                    <a:pt x="27067" y="13514"/>
                  </a:moveTo>
                  <a:cubicBezTo>
                    <a:pt x="27067" y="6176"/>
                    <a:pt x="20993" y="103"/>
                    <a:pt x="13655" y="103"/>
                  </a:cubicBezTo>
                  <a:cubicBezTo>
                    <a:pt x="6316" y="103"/>
                    <a:pt x="243" y="6176"/>
                    <a:pt x="243" y="13514"/>
                  </a:cubicBezTo>
                  <a:cubicBezTo>
                    <a:pt x="243" y="20853"/>
                    <a:pt x="6316" y="26926"/>
                    <a:pt x="13655" y="26926"/>
                  </a:cubicBezTo>
                  <a:cubicBezTo>
                    <a:pt x="20993" y="26926"/>
                    <a:pt x="27067" y="20853"/>
                    <a:pt x="27067" y="13514"/>
                  </a:cubicBez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04A3A32C-1F73-E49E-C5B5-E98B03FA5291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7475933" y="6996856"/>
              <a:ext cx="150059" cy="183968"/>
            </a:xfrm>
            <a:custGeom>
              <a:avLst/>
              <a:gdLst>
                <a:gd name="connsiteX0" fmla="*/ 150290 w 150059"/>
                <a:gd name="connsiteY0" fmla="*/ 2645 h 183968"/>
                <a:gd name="connsiteX1" fmla="*/ 147506 w 150059"/>
                <a:gd name="connsiteY1" fmla="*/ 115 h 183968"/>
                <a:gd name="connsiteX2" fmla="*/ 142951 w 150059"/>
                <a:gd name="connsiteY2" fmla="*/ 3910 h 183968"/>
                <a:gd name="connsiteX3" fmla="*/ 130805 w 150059"/>
                <a:gd name="connsiteY3" fmla="*/ 18334 h 183968"/>
                <a:gd name="connsiteX4" fmla="*/ 94619 w 150059"/>
                <a:gd name="connsiteY4" fmla="*/ 115 h 183968"/>
                <a:gd name="connsiteX5" fmla="*/ 32115 w 150059"/>
                <a:gd name="connsiteY5" fmla="*/ 59835 h 183968"/>
                <a:gd name="connsiteX6" fmla="*/ 58432 w 150059"/>
                <a:gd name="connsiteY6" fmla="*/ 95768 h 183968"/>
                <a:gd name="connsiteX7" fmla="*/ 85509 w 150059"/>
                <a:gd name="connsiteY7" fmla="*/ 102853 h 183968"/>
                <a:gd name="connsiteX8" fmla="*/ 108789 w 150059"/>
                <a:gd name="connsiteY8" fmla="*/ 129677 h 183968"/>
                <a:gd name="connsiteX9" fmla="*/ 63240 w 150059"/>
                <a:gd name="connsiteY9" fmla="*/ 176238 h 183968"/>
                <a:gd name="connsiteX10" fmla="*/ 18956 w 150059"/>
                <a:gd name="connsiteY10" fmla="*/ 139293 h 183968"/>
                <a:gd name="connsiteX11" fmla="*/ 20475 w 150059"/>
                <a:gd name="connsiteY11" fmla="*/ 125628 h 183968"/>
                <a:gd name="connsiteX12" fmla="*/ 20981 w 150059"/>
                <a:gd name="connsiteY12" fmla="*/ 123857 h 183968"/>
                <a:gd name="connsiteX13" fmla="*/ 17944 w 150059"/>
                <a:gd name="connsiteY13" fmla="*/ 121073 h 183968"/>
                <a:gd name="connsiteX14" fmla="*/ 15414 w 150059"/>
                <a:gd name="connsiteY14" fmla="*/ 122085 h 183968"/>
                <a:gd name="connsiteX15" fmla="*/ 231 w 150059"/>
                <a:gd name="connsiteY15" fmla="*/ 181552 h 183968"/>
                <a:gd name="connsiteX16" fmla="*/ 3014 w 150059"/>
                <a:gd name="connsiteY16" fmla="*/ 184083 h 183968"/>
                <a:gd name="connsiteX17" fmla="*/ 7569 w 150059"/>
                <a:gd name="connsiteY17" fmla="*/ 180287 h 183968"/>
                <a:gd name="connsiteX18" fmla="*/ 19969 w 150059"/>
                <a:gd name="connsiteY18" fmla="*/ 165863 h 183968"/>
                <a:gd name="connsiteX19" fmla="*/ 62734 w 150059"/>
                <a:gd name="connsiteY19" fmla="*/ 184083 h 183968"/>
                <a:gd name="connsiteX20" fmla="*/ 127009 w 150059"/>
                <a:gd name="connsiteY20" fmla="*/ 119049 h 183968"/>
                <a:gd name="connsiteX21" fmla="*/ 114610 w 150059"/>
                <a:gd name="connsiteY21" fmla="*/ 89442 h 183968"/>
                <a:gd name="connsiteX22" fmla="*/ 82472 w 150059"/>
                <a:gd name="connsiteY22" fmla="*/ 76789 h 183968"/>
                <a:gd name="connsiteX23" fmla="*/ 65518 w 150059"/>
                <a:gd name="connsiteY23" fmla="*/ 72234 h 183968"/>
                <a:gd name="connsiteX24" fmla="*/ 50082 w 150059"/>
                <a:gd name="connsiteY24" fmla="*/ 49207 h 183968"/>
                <a:gd name="connsiteX25" fmla="*/ 94366 w 150059"/>
                <a:gd name="connsiteY25" fmla="*/ 7200 h 183968"/>
                <a:gd name="connsiteX26" fmla="*/ 130805 w 150059"/>
                <a:gd name="connsiteY26" fmla="*/ 46423 h 183968"/>
                <a:gd name="connsiteX27" fmla="*/ 129793 w 150059"/>
                <a:gd name="connsiteY27" fmla="*/ 60594 h 183968"/>
                <a:gd name="connsiteX28" fmla="*/ 132829 w 150059"/>
                <a:gd name="connsiteY28" fmla="*/ 63124 h 183968"/>
                <a:gd name="connsiteX29" fmla="*/ 136625 w 150059"/>
                <a:gd name="connsiteY29" fmla="*/ 58063 h 183968"/>
                <a:gd name="connsiteX30" fmla="*/ 150290 w 150059"/>
                <a:gd name="connsiteY30" fmla="*/ 2645 h 183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50059" h="183968">
                  <a:moveTo>
                    <a:pt x="150290" y="2645"/>
                  </a:moveTo>
                  <a:cubicBezTo>
                    <a:pt x="150290" y="1886"/>
                    <a:pt x="149784" y="115"/>
                    <a:pt x="147506" y="115"/>
                  </a:cubicBezTo>
                  <a:cubicBezTo>
                    <a:pt x="146241" y="115"/>
                    <a:pt x="145988" y="368"/>
                    <a:pt x="142951" y="3910"/>
                  </a:cubicBezTo>
                  <a:lnTo>
                    <a:pt x="130805" y="18334"/>
                  </a:lnTo>
                  <a:cubicBezTo>
                    <a:pt x="124226" y="6441"/>
                    <a:pt x="111067" y="115"/>
                    <a:pt x="94619" y="115"/>
                  </a:cubicBezTo>
                  <a:cubicBezTo>
                    <a:pt x="62481" y="115"/>
                    <a:pt x="32115" y="29215"/>
                    <a:pt x="32115" y="59835"/>
                  </a:cubicBezTo>
                  <a:cubicBezTo>
                    <a:pt x="32115" y="80332"/>
                    <a:pt x="45527" y="91972"/>
                    <a:pt x="58432" y="95768"/>
                  </a:cubicBezTo>
                  <a:lnTo>
                    <a:pt x="85509" y="102853"/>
                  </a:lnTo>
                  <a:cubicBezTo>
                    <a:pt x="94872" y="105131"/>
                    <a:pt x="108789" y="108927"/>
                    <a:pt x="108789" y="129677"/>
                  </a:cubicBezTo>
                  <a:cubicBezTo>
                    <a:pt x="108789" y="152451"/>
                    <a:pt x="88039" y="176238"/>
                    <a:pt x="63240" y="176238"/>
                  </a:cubicBezTo>
                  <a:cubicBezTo>
                    <a:pt x="47045" y="176238"/>
                    <a:pt x="18956" y="170671"/>
                    <a:pt x="18956" y="139293"/>
                  </a:cubicBezTo>
                  <a:cubicBezTo>
                    <a:pt x="18956" y="133219"/>
                    <a:pt x="20222" y="127146"/>
                    <a:pt x="20475" y="125628"/>
                  </a:cubicBezTo>
                  <a:cubicBezTo>
                    <a:pt x="20728" y="124616"/>
                    <a:pt x="20981" y="124363"/>
                    <a:pt x="20981" y="123857"/>
                  </a:cubicBezTo>
                  <a:cubicBezTo>
                    <a:pt x="20981" y="121326"/>
                    <a:pt x="19209" y="121073"/>
                    <a:pt x="17944" y="121073"/>
                  </a:cubicBezTo>
                  <a:cubicBezTo>
                    <a:pt x="16679" y="121073"/>
                    <a:pt x="16173" y="121326"/>
                    <a:pt x="15414" y="122085"/>
                  </a:cubicBezTo>
                  <a:cubicBezTo>
                    <a:pt x="14401" y="123097"/>
                    <a:pt x="231" y="180793"/>
                    <a:pt x="231" y="181552"/>
                  </a:cubicBezTo>
                  <a:cubicBezTo>
                    <a:pt x="231" y="183071"/>
                    <a:pt x="1496" y="184083"/>
                    <a:pt x="3014" y="184083"/>
                  </a:cubicBezTo>
                  <a:cubicBezTo>
                    <a:pt x="4279" y="184083"/>
                    <a:pt x="4532" y="183830"/>
                    <a:pt x="7569" y="180287"/>
                  </a:cubicBezTo>
                  <a:lnTo>
                    <a:pt x="19969" y="165863"/>
                  </a:lnTo>
                  <a:cubicBezTo>
                    <a:pt x="30850" y="180540"/>
                    <a:pt x="48057" y="184083"/>
                    <a:pt x="62734" y="184083"/>
                  </a:cubicBezTo>
                  <a:cubicBezTo>
                    <a:pt x="97149" y="184083"/>
                    <a:pt x="127009" y="150427"/>
                    <a:pt x="127009" y="119049"/>
                  </a:cubicBezTo>
                  <a:cubicBezTo>
                    <a:pt x="127009" y="101588"/>
                    <a:pt x="118405" y="92984"/>
                    <a:pt x="114610" y="89442"/>
                  </a:cubicBezTo>
                  <a:cubicBezTo>
                    <a:pt x="108789" y="83621"/>
                    <a:pt x="104994" y="82609"/>
                    <a:pt x="82472" y="76789"/>
                  </a:cubicBezTo>
                  <a:cubicBezTo>
                    <a:pt x="76905" y="75271"/>
                    <a:pt x="67795" y="72740"/>
                    <a:pt x="65518" y="72234"/>
                  </a:cubicBezTo>
                  <a:cubicBezTo>
                    <a:pt x="58685" y="69957"/>
                    <a:pt x="50082" y="62618"/>
                    <a:pt x="50082" y="49207"/>
                  </a:cubicBezTo>
                  <a:cubicBezTo>
                    <a:pt x="50082" y="28709"/>
                    <a:pt x="70326" y="7200"/>
                    <a:pt x="94366" y="7200"/>
                  </a:cubicBezTo>
                  <a:cubicBezTo>
                    <a:pt x="115369" y="7200"/>
                    <a:pt x="130805" y="18081"/>
                    <a:pt x="130805" y="46423"/>
                  </a:cubicBezTo>
                  <a:cubicBezTo>
                    <a:pt x="130805" y="54521"/>
                    <a:pt x="129793" y="59076"/>
                    <a:pt x="129793" y="60594"/>
                  </a:cubicBezTo>
                  <a:cubicBezTo>
                    <a:pt x="129793" y="60847"/>
                    <a:pt x="129793" y="63124"/>
                    <a:pt x="132829" y="63124"/>
                  </a:cubicBezTo>
                  <a:cubicBezTo>
                    <a:pt x="135360" y="63124"/>
                    <a:pt x="135613" y="62365"/>
                    <a:pt x="136625" y="58063"/>
                  </a:cubicBezTo>
                  <a:lnTo>
                    <a:pt x="150290" y="264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B38B7543-F58F-534D-2132-DD73D020CC4D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7662389" y="6985469"/>
              <a:ext cx="34667" cy="253051"/>
            </a:xfrm>
            <a:custGeom>
              <a:avLst/>
              <a:gdLst>
                <a:gd name="connsiteX0" fmla="*/ 34905 w 34667"/>
                <a:gd name="connsiteY0" fmla="*/ 253166 h 253051"/>
                <a:gd name="connsiteX1" fmla="*/ 34905 w 34667"/>
                <a:gd name="connsiteY1" fmla="*/ 243044 h 253051"/>
                <a:gd name="connsiteX2" fmla="*/ 10359 w 34667"/>
                <a:gd name="connsiteY2" fmla="*/ 243044 h 253051"/>
                <a:gd name="connsiteX3" fmla="*/ 10359 w 34667"/>
                <a:gd name="connsiteY3" fmla="*/ 10237 h 253051"/>
                <a:gd name="connsiteX4" fmla="*/ 34905 w 34667"/>
                <a:gd name="connsiteY4" fmla="*/ 10237 h 253051"/>
                <a:gd name="connsiteX5" fmla="*/ 34905 w 34667"/>
                <a:gd name="connsiteY5" fmla="*/ 115 h 253051"/>
                <a:gd name="connsiteX6" fmla="*/ 237 w 34667"/>
                <a:gd name="connsiteY6" fmla="*/ 115 h 253051"/>
                <a:gd name="connsiteX7" fmla="*/ 237 w 34667"/>
                <a:gd name="connsiteY7" fmla="*/ 253166 h 253051"/>
                <a:gd name="connsiteX8" fmla="*/ 34905 w 34667"/>
                <a:gd name="connsiteY8" fmla="*/ 253166 h 25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7" h="253051">
                  <a:moveTo>
                    <a:pt x="34905" y="253166"/>
                  </a:moveTo>
                  <a:lnTo>
                    <a:pt x="34905" y="243044"/>
                  </a:lnTo>
                  <a:lnTo>
                    <a:pt x="10359" y="243044"/>
                  </a:lnTo>
                  <a:lnTo>
                    <a:pt x="10359" y="10237"/>
                  </a:lnTo>
                  <a:lnTo>
                    <a:pt x="34905" y="10237"/>
                  </a:lnTo>
                  <a:lnTo>
                    <a:pt x="34905" y="115"/>
                  </a:lnTo>
                  <a:lnTo>
                    <a:pt x="237" y="115"/>
                  </a:lnTo>
                  <a:lnTo>
                    <a:pt x="237" y="253166"/>
                  </a:lnTo>
                  <a:lnTo>
                    <a:pt x="34905" y="253166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F0951DD7-6904-B7B6-FFA3-3B729F9AEED8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7711425" y="7002423"/>
              <a:ext cx="117162" cy="172833"/>
            </a:xfrm>
            <a:custGeom>
              <a:avLst/>
              <a:gdLst>
                <a:gd name="connsiteX0" fmla="*/ 86277 w 117162"/>
                <a:gd name="connsiteY0" fmla="*/ 19600 h 172833"/>
                <a:gd name="connsiteX1" fmla="*/ 109305 w 117162"/>
                <a:gd name="connsiteY1" fmla="*/ 7959 h 172833"/>
                <a:gd name="connsiteX2" fmla="*/ 117403 w 117162"/>
                <a:gd name="connsiteY2" fmla="*/ 3151 h 172833"/>
                <a:gd name="connsiteX3" fmla="*/ 113607 w 117162"/>
                <a:gd name="connsiteY3" fmla="*/ 115 h 172833"/>
                <a:gd name="connsiteX4" fmla="*/ 80204 w 117162"/>
                <a:gd name="connsiteY4" fmla="*/ 874 h 172833"/>
                <a:gd name="connsiteX5" fmla="*/ 46548 w 117162"/>
                <a:gd name="connsiteY5" fmla="*/ 115 h 172833"/>
                <a:gd name="connsiteX6" fmla="*/ 41487 w 117162"/>
                <a:gd name="connsiteY6" fmla="*/ 5176 h 172833"/>
                <a:gd name="connsiteX7" fmla="*/ 48573 w 117162"/>
                <a:gd name="connsiteY7" fmla="*/ 7959 h 172833"/>
                <a:gd name="connsiteX8" fmla="*/ 66033 w 117162"/>
                <a:gd name="connsiteY8" fmla="*/ 12767 h 172833"/>
                <a:gd name="connsiteX9" fmla="*/ 65527 w 117162"/>
                <a:gd name="connsiteY9" fmla="*/ 16816 h 172833"/>
                <a:gd name="connsiteX10" fmla="*/ 31365 w 117162"/>
                <a:gd name="connsiteY10" fmla="*/ 153211 h 172833"/>
                <a:gd name="connsiteX11" fmla="*/ 8338 w 117162"/>
                <a:gd name="connsiteY11" fmla="*/ 165104 h 172833"/>
                <a:gd name="connsiteX12" fmla="*/ 240 w 117162"/>
                <a:gd name="connsiteY12" fmla="*/ 170165 h 172833"/>
                <a:gd name="connsiteX13" fmla="*/ 4036 w 117162"/>
                <a:gd name="connsiteY13" fmla="*/ 172949 h 172833"/>
                <a:gd name="connsiteX14" fmla="*/ 37185 w 117162"/>
                <a:gd name="connsiteY14" fmla="*/ 172189 h 172833"/>
                <a:gd name="connsiteX15" fmla="*/ 71094 w 117162"/>
                <a:gd name="connsiteY15" fmla="*/ 172949 h 172833"/>
                <a:gd name="connsiteX16" fmla="*/ 76155 w 117162"/>
                <a:gd name="connsiteY16" fmla="*/ 168141 h 172833"/>
                <a:gd name="connsiteX17" fmla="*/ 68564 w 117162"/>
                <a:gd name="connsiteY17" fmla="*/ 165104 h 172833"/>
                <a:gd name="connsiteX18" fmla="*/ 57683 w 117162"/>
                <a:gd name="connsiteY18" fmla="*/ 164598 h 172833"/>
                <a:gd name="connsiteX19" fmla="*/ 51356 w 117162"/>
                <a:gd name="connsiteY19" fmla="*/ 160296 h 172833"/>
                <a:gd name="connsiteX20" fmla="*/ 52369 w 117162"/>
                <a:gd name="connsiteY20" fmla="*/ 154476 h 172833"/>
                <a:gd name="connsiteX21" fmla="*/ 86277 w 117162"/>
                <a:gd name="connsiteY21" fmla="*/ 19600 h 17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7162" h="172833">
                  <a:moveTo>
                    <a:pt x="86277" y="19600"/>
                  </a:moveTo>
                  <a:cubicBezTo>
                    <a:pt x="88555" y="10490"/>
                    <a:pt x="89314" y="7959"/>
                    <a:pt x="109305" y="7959"/>
                  </a:cubicBezTo>
                  <a:cubicBezTo>
                    <a:pt x="115378" y="7959"/>
                    <a:pt x="117403" y="7959"/>
                    <a:pt x="117403" y="3151"/>
                  </a:cubicBezTo>
                  <a:cubicBezTo>
                    <a:pt x="117403" y="115"/>
                    <a:pt x="114619" y="115"/>
                    <a:pt x="113607" y="115"/>
                  </a:cubicBezTo>
                  <a:cubicBezTo>
                    <a:pt x="106268" y="115"/>
                    <a:pt x="87543" y="874"/>
                    <a:pt x="80204" y="874"/>
                  </a:cubicBezTo>
                  <a:cubicBezTo>
                    <a:pt x="72613" y="874"/>
                    <a:pt x="54140" y="115"/>
                    <a:pt x="46548" y="115"/>
                  </a:cubicBezTo>
                  <a:cubicBezTo>
                    <a:pt x="44777" y="115"/>
                    <a:pt x="41487" y="115"/>
                    <a:pt x="41487" y="5176"/>
                  </a:cubicBezTo>
                  <a:cubicBezTo>
                    <a:pt x="41487" y="7959"/>
                    <a:pt x="43765" y="7959"/>
                    <a:pt x="48573" y="7959"/>
                  </a:cubicBezTo>
                  <a:cubicBezTo>
                    <a:pt x="59201" y="7959"/>
                    <a:pt x="66033" y="7959"/>
                    <a:pt x="66033" y="12767"/>
                  </a:cubicBezTo>
                  <a:cubicBezTo>
                    <a:pt x="66033" y="14032"/>
                    <a:pt x="66033" y="14539"/>
                    <a:pt x="65527" y="16816"/>
                  </a:cubicBezTo>
                  <a:lnTo>
                    <a:pt x="31365" y="153211"/>
                  </a:lnTo>
                  <a:cubicBezTo>
                    <a:pt x="29088" y="162573"/>
                    <a:pt x="28329" y="165104"/>
                    <a:pt x="8338" y="165104"/>
                  </a:cubicBezTo>
                  <a:cubicBezTo>
                    <a:pt x="2517" y="165104"/>
                    <a:pt x="240" y="165104"/>
                    <a:pt x="240" y="170165"/>
                  </a:cubicBezTo>
                  <a:cubicBezTo>
                    <a:pt x="240" y="172949"/>
                    <a:pt x="3277" y="172949"/>
                    <a:pt x="4036" y="172949"/>
                  </a:cubicBezTo>
                  <a:cubicBezTo>
                    <a:pt x="11374" y="172949"/>
                    <a:pt x="29847" y="172189"/>
                    <a:pt x="37185" y="172189"/>
                  </a:cubicBezTo>
                  <a:cubicBezTo>
                    <a:pt x="44777" y="172189"/>
                    <a:pt x="63503" y="172949"/>
                    <a:pt x="71094" y="172949"/>
                  </a:cubicBezTo>
                  <a:cubicBezTo>
                    <a:pt x="73119" y="172949"/>
                    <a:pt x="76155" y="172949"/>
                    <a:pt x="76155" y="168141"/>
                  </a:cubicBezTo>
                  <a:cubicBezTo>
                    <a:pt x="76155" y="165104"/>
                    <a:pt x="74131" y="165104"/>
                    <a:pt x="68564" y="165104"/>
                  </a:cubicBezTo>
                  <a:cubicBezTo>
                    <a:pt x="64009" y="165104"/>
                    <a:pt x="62744" y="165104"/>
                    <a:pt x="57683" y="164598"/>
                  </a:cubicBezTo>
                  <a:cubicBezTo>
                    <a:pt x="52369" y="164092"/>
                    <a:pt x="51356" y="163080"/>
                    <a:pt x="51356" y="160296"/>
                  </a:cubicBezTo>
                  <a:cubicBezTo>
                    <a:pt x="51356" y="158272"/>
                    <a:pt x="51862" y="156247"/>
                    <a:pt x="52369" y="154476"/>
                  </a:cubicBezTo>
                  <a:lnTo>
                    <a:pt x="86277" y="19600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2437E1AB-619E-DA90-0D31-3514FB5C257D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7839743" y="7088096"/>
              <a:ext cx="8679" cy="177135"/>
            </a:xfrm>
            <a:custGeom>
              <a:avLst/>
              <a:gdLst>
                <a:gd name="connsiteX0" fmla="*/ 8924 w 8679"/>
                <a:gd name="connsiteY0" fmla="*/ 7025 h 177135"/>
                <a:gd name="connsiteX1" fmla="*/ 4673 w 8679"/>
                <a:gd name="connsiteY1" fmla="*/ 116 h 177135"/>
                <a:gd name="connsiteX2" fmla="*/ 244 w 8679"/>
                <a:gd name="connsiteY2" fmla="*/ 7025 h 177135"/>
                <a:gd name="connsiteX3" fmla="*/ 244 w 8679"/>
                <a:gd name="connsiteY3" fmla="*/ 170344 h 177135"/>
                <a:gd name="connsiteX4" fmla="*/ 4496 w 8679"/>
                <a:gd name="connsiteY4" fmla="*/ 177252 h 177135"/>
                <a:gd name="connsiteX5" fmla="*/ 8924 w 8679"/>
                <a:gd name="connsiteY5" fmla="*/ 170344 h 177135"/>
                <a:gd name="connsiteX6" fmla="*/ 8924 w 8679"/>
                <a:gd name="connsiteY6" fmla="*/ 7025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79" h="177135">
                  <a:moveTo>
                    <a:pt x="8924" y="7025"/>
                  </a:moveTo>
                  <a:cubicBezTo>
                    <a:pt x="8924" y="4368"/>
                    <a:pt x="8924" y="116"/>
                    <a:pt x="4673" y="116"/>
                  </a:cubicBezTo>
                  <a:cubicBezTo>
                    <a:pt x="244" y="116"/>
                    <a:pt x="244" y="4191"/>
                    <a:pt x="244" y="7025"/>
                  </a:cubicBezTo>
                  <a:lnTo>
                    <a:pt x="244" y="170344"/>
                  </a:lnTo>
                  <a:cubicBezTo>
                    <a:pt x="244" y="173001"/>
                    <a:pt x="244" y="177252"/>
                    <a:pt x="4496" y="177252"/>
                  </a:cubicBezTo>
                  <a:cubicBezTo>
                    <a:pt x="8924" y="177252"/>
                    <a:pt x="8924" y="173178"/>
                    <a:pt x="8924" y="170344"/>
                  </a:cubicBezTo>
                  <a:lnTo>
                    <a:pt x="8924" y="702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9F1FA40B-6FA5-0747-046B-6075DF0E389C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7886735" y="7099964"/>
              <a:ext cx="135154" cy="120983"/>
            </a:xfrm>
            <a:custGeom>
              <a:avLst/>
              <a:gdLst>
                <a:gd name="connsiteX0" fmla="*/ 48073 w 135154"/>
                <a:gd name="connsiteY0" fmla="*/ 66188 h 120983"/>
                <a:gd name="connsiteX1" fmla="*/ 80135 w 135154"/>
                <a:gd name="connsiteY1" fmla="*/ 66188 h 120983"/>
                <a:gd name="connsiteX2" fmla="*/ 135401 w 135154"/>
                <a:gd name="connsiteY2" fmla="*/ 27750 h 120983"/>
                <a:gd name="connsiteX3" fmla="*/ 96609 w 135154"/>
                <a:gd name="connsiteY3" fmla="*/ 116 h 120983"/>
                <a:gd name="connsiteX4" fmla="*/ 34611 w 135154"/>
                <a:gd name="connsiteY4" fmla="*/ 116 h 120983"/>
                <a:gd name="connsiteX5" fmla="*/ 28943 w 135154"/>
                <a:gd name="connsiteY5" fmla="*/ 4013 h 120983"/>
                <a:gd name="connsiteX6" fmla="*/ 34788 w 135154"/>
                <a:gd name="connsiteY6" fmla="*/ 6493 h 120983"/>
                <a:gd name="connsiteX7" fmla="*/ 41519 w 135154"/>
                <a:gd name="connsiteY7" fmla="*/ 6848 h 120983"/>
                <a:gd name="connsiteX8" fmla="*/ 45416 w 135154"/>
                <a:gd name="connsiteY8" fmla="*/ 9327 h 120983"/>
                <a:gd name="connsiteX9" fmla="*/ 44708 w 135154"/>
                <a:gd name="connsiteY9" fmla="*/ 13224 h 120983"/>
                <a:gd name="connsiteX10" fmla="*/ 21326 w 135154"/>
                <a:gd name="connsiteY10" fmla="*/ 106575 h 120983"/>
                <a:gd name="connsiteX11" fmla="*/ 5561 w 135154"/>
                <a:gd name="connsiteY11" fmla="*/ 114723 h 120983"/>
                <a:gd name="connsiteX12" fmla="*/ 247 w 135154"/>
                <a:gd name="connsiteY12" fmla="*/ 118620 h 120983"/>
                <a:gd name="connsiteX13" fmla="*/ 3081 w 135154"/>
                <a:gd name="connsiteY13" fmla="*/ 121100 h 120983"/>
                <a:gd name="connsiteX14" fmla="*/ 26109 w 135154"/>
                <a:gd name="connsiteY14" fmla="*/ 120392 h 120983"/>
                <a:gd name="connsiteX15" fmla="*/ 38331 w 135154"/>
                <a:gd name="connsiteY15" fmla="*/ 120569 h 120983"/>
                <a:gd name="connsiteX16" fmla="*/ 49668 w 135154"/>
                <a:gd name="connsiteY16" fmla="*/ 121100 h 120983"/>
                <a:gd name="connsiteX17" fmla="*/ 53387 w 135154"/>
                <a:gd name="connsiteY17" fmla="*/ 117203 h 120983"/>
                <a:gd name="connsiteX18" fmla="*/ 47719 w 135154"/>
                <a:gd name="connsiteY18" fmla="*/ 114723 h 120983"/>
                <a:gd name="connsiteX19" fmla="*/ 40988 w 135154"/>
                <a:gd name="connsiteY19" fmla="*/ 114369 h 120983"/>
                <a:gd name="connsiteX20" fmla="*/ 36914 w 135154"/>
                <a:gd name="connsiteY20" fmla="*/ 111712 h 120983"/>
                <a:gd name="connsiteX21" fmla="*/ 37622 w 135154"/>
                <a:gd name="connsiteY21" fmla="*/ 107815 h 120983"/>
                <a:gd name="connsiteX22" fmla="*/ 48073 w 135154"/>
                <a:gd name="connsiteY22" fmla="*/ 66188 h 120983"/>
                <a:gd name="connsiteX23" fmla="*/ 60827 w 135154"/>
                <a:gd name="connsiteY23" fmla="*/ 12516 h 120983"/>
                <a:gd name="connsiteX24" fmla="*/ 69861 w 135154"/>
                <a:gd name="connsiteY24" fmla="*/ 6493 h 120983"/>
                <a:gd name="connsiteX25" fmla="*/ 90586 w 135154"/>
                <a:gd name="connsiteY25" fmla="*/ 6493 h 120983"/>
                <a:gd name="connsiteX26" fmla="*/ 117333 w 135154"/>
                <a:gd name="connsiteY26" fmla="*/ 24030 h 120983"/>
                <a:gd name="connsiteX27" fmla="*/ 106351 w 135154"/>
                <a:gd name="connsiteY27" fmla="*/ 51486 h 120983"/>
                <a:gd name="connsiteX28" fmla="*/ 77124 w 135154"/>
                <a:gd name="connsiteY28" fmla="*/ 60520 h 120983"/>
                <a:gd name="connsiteX29" fmla="*/ 48782 w 135154"/>
                <a:gd name="connsiteY29" fmla="*/ 60520 h 120983"/>
                <a:gd name="connsiteX30" fmla="*/ 60827 w 135154"/>
                <a:gd name="connsiteY30" fmla="*/ 12516 h 120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35154" h="120983">
                  <a:moveTo>
                    <a:pt x="48073" y="66188"/>
                  </a:moveTo>
                  <a:lnTo>
                    <a:pt x="80135" y="66188"/>
                  </a:lnTo>
                  <a:cubicBezTo>
                    <a:pt x="110071" y="66188"/>
                    <a:pt x="135401" y="47057"/>
                    <a:pt x="135401" y="27750"/>
                  </a:cubicBezTo>
                  <a:cubicBezTo>
                    <a:pt x="135401" y="12870"/>
                    <a:pt x="120876" y="116"/>
                    <a:pt x="96609" y="116"/>
                  </a:cubicBezTo>
                  <a:lnTo>
                    <a:pt x="34611" y="116"/>
                  </a:lnTo>
                  <a:cubicBezTo>
                    <a:pt x="31068" y="116"/>
                    <a:pt x="28943" y="116"/>
                    <a:pt x="28943" y="4013"/>
                  </a:cubicBezTo>
                  <a:cubicBezTo>
                    <a:pt x="28943" y="6493"/>
                    <a:pt x="30891" y="6493"/>
                    <a:pt x="34788" y="6493"/>
                  </a:cubicBezTo>
                  <a:cubicBezTo>
                    <a:pt x="37622" y="6493"/>
                    <a:pt x="38331" y="6493"/>
                    <a:pt x="41519" y="6848"/>
                  </a:cubicBezTo>
                  <a:cubicBezTo>
                    <a:pt x="45062" y="7202"/>
                    <a:pt x="45416" y="7556"/>
                    <a:pt x="45416" y="9327"/>
                  </a:cubicBezTo>
                  <a:cubicBezTo>
                    <a:pt x="45416" y="9682"/>
                    <a:pt x="45416" y="10567"/>
                    <a:pt x="44708" y="13224"/>
                  </a:cubicBezTo>
                  <a:lnTo>
                    <a:pt x="21326" y="106575"/>
                  </a:lnTo>
                  <a:cubicBezTo>
                    <a:pt x="19555" y="113483"/>
                    <a:pt x="19377" y="114723"/>
                    <a:pt x="5561" y="114723"/>
                  </a:cubicBezTo>
                  <a:cubicBezTo>
                    <a:pt x="2372" y="114723"/>
                    <a:pt x="247" y="114723"/>
                    <a:pt x="247" y="118620"/>
                  </a:cubicBezTo>
                  <a:cubicBezTo>
                    <a:pt x="247" y="118797"/>
                    <a:pt x="247" y="121100"/>
                    <a:pt x="3081" y="121100"/>
                  </a:cubicBezTo>
                  <a:cubicBezTo>
                    <a:pt x="8218" y="121100"/>
                    <a:pt x="20972" y="120392"/>
                    <a:pt x="26109" y="120392"/>
                  </a:cubicBezTo>
                  <a:cubicBezTo>
                    <a:pt x="29120" y="120392"/>
                    <a:pt x="35320" y="120392"/>
                    <a:pt x="38331" y="120569"/>
                  </a:cubicBezTo>
                  <a:cubicBezTo>
                    <a:pt x="41874" y="120746"/>
                    <a:pt x="46302" y="121100"/>
                    <a:pt x="49668" y="121100"/>
                  </a:cubicBezTo>
                  <a:cubicBezTo>
                    <a:pt x="50730" y="121100"/>
                    <a:pt x="53387" y="121100"/>
                    <a:pt x="53387" y="117203"/>
                  </a:cubicBezTo>
                  <a:cubicBezTo>
                    <a:pt x="53387" y="114723"/>
                    <a:pt x="51262" y="114723"/>
                    <a:pt x="47719" y="114723"/>
                  </a:cubicBezTo>
                  <a:cubicBezTo>
                    <a:pt x="47542" y="114723"/>
                    <a:pt x="44176" y="114723"/>
                    <a:pt x="40988" y="114369"/>
                  </a:cubicBezTo>
                  <a:cubicBezTo>
                    <a:pt x="36914" y="114015"/>
                    <a:pt x="36914" y="113483"/>
                    <a:pt x="36914" y="111712"/>
                  </a:cubicBezTo>
                  <a:cubicBezTo>
                    <a:pt x="36914" y="111535"/>
                    <a:pt x="36914" y="110472"/>
                    <a:pt x="37622" y="107815"/>
                  </a:cubicBezTo>
                  <a:lnTo>
                    <a:pt x="48073" y="66188"/>
                  </a:lnTo>
                  <a:close/>
                  <a:moveTo>
                    <a:pt x="60827" y="12516"/>
                  </a:moveTo>
                  <a:cubicBezTo>
                    <a:pt x="62244" y="7025"/>
                    <a:pt x="62421" y="6493"/>
                    <a:pt x="69861" y="6493"/>
                  </a:cubicBezTo>
                  <a:lnTo>
                    <a:pt x="90586" y="6493"/>
                  </a:lnTo>
                  <a:cubicBezTo>
                    <a:pt x="107060" y="6493"/>
                    <a:pt x="117333" y="11453"/>
                    <a:pt x="117333" y="24030"/>
                  </a:cubicBezTo>
                  <a:cubicBezTo>
                    <a:pt x="117333" y="29521"/>
                    <a:pt x="115208" y="43515"/>
                    <a:pt x="106351" y="51486"/>
                  </a:cubicBezTo>
                  <a:cubicBezTo>
                    <a:pt x="99974" y="57154"/>
                    <a:pt x="89877" y="60520"/>
                    <a:pt x="77124" y="60520"/>
                  </a:cubicBezTo>
                  <a:lnTo>
                    <a:pt x="48782" y="60520"/>
                  </a:lnTo>
                  <a:lnTo>
                    <a:pt x="60827" y="12516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2025353B-C1AB-AD9C-2E22-82C8409AC88E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8055918" y="7088096"/>
              <a:ext cx="8679" cy="177135"/>
            </a:xfrm>
            <a:custGeom>
              <a:avLst/>
              <a:gdLst>
                <a:gd name="connsiteX0" fmla="*/ 8933 w 8679"/>
                <a:gd name="connsiteY0" fmla="*/ 7025 h 177135"/>
                <a:gd name="connsiteX1" fmla="*/ 4681 w 8679"/>
                <a:gd name="connsiteY1" fmla="*/ 116 h 177135"/>
                <a:gd name="connsiteX2" fmla="*/ 253 w 8679"/>
                <a:gd name="connsiteY2" fmla="*/ 7025 h 177135"/>
                <a:gd name="connsiteX3" fmla="*/ 253 w 8679"/>
                <a:gd name="connsiteY3" fmla="*/ 170344 h 177135"/>
                <a:gd name="connsiteX4" fmla="*/ 4504 w 8679"/>
                <a:gd name="connsiteY4" fmla="*/ 177252 h 177135"/>
                <a:gd name="connsiteX5" fmla="*/ 8933 w 8679"/>
                <a:gd name="connsiteY5" fmla="*/ 170344 h 177135"/>
                <a:gd name="connsiteX6" fmla="*/ 8933 w 8679"/>
                <a:gd name="connsiteY6" fmla="*/ 7025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79" h="177135">
                  <a:moveTo>
                    <a:pt x="8933" y="7025"/>
                  </a:moveTo>
                  <a:cubicBezTo>
                    <a:pt x="8933" y="4368"/>
                    <a:pt x="8933" y="116"/>
                    <a:pt x="4681" y="116"/>
                  </a:cubicBezTo>
                  <a:cubicBezTo>
                    <a:pt x="253" y="116"/>
                    <a:pt x="253" y="4191"/>
                    <a:pt x="253" y="7025"/>
                  </a:cubicBezTo>
                  <a:lnTo>
                    <a:pt x="253" y="170344"/>
                  </a:lnTo>
                  <a:cubicBezTo>
                    <a:pt x="253" y="173001"/>
                    <a:pt x="253" y="177252"/>
                    <a:pt x="4504" y="177252"/>
                  </a:cubicBezTo>
                  <a:cubicBezTo>
                    <a:pt x="8933" y="177252"/>
                    <a:pt x="8933" y="173178"/>
                    <a:pt x="8933" y="170344"/>
                  </a:cubicBezTo>
                  <a:lnTo>
                    <a:pt x="8933" y="702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15410F5D-0295-0261-D2F8-478CF4FDDE65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8108552" y="6985469"/>
              <a:ext cx="34668" cy="253051"/>
            </a:xfrm>
            <a:custGeom>
              <a:avLst/>
              <a:gdLst>
                <a:gd name="connsiteX0" fmla="*/ 34924 w 34668"/>
                <a:gd name="connsiteY0" fmla="*/ 115 h 253051"/>
                <a:gd name="connsiteX1" fmla="*/ 256 w 34668"/>
                <a:gd name="connsiteY1" fmla="*/ 115 h 253051"/>
                <a:gd name="connsiteX2" fmla="*/ 256 w 34668"/>
                <a:gd name="connsiteY2" fmla="*/ 10237 h 253051"/>
                <a:gd name="connsiteX3" fmla="*/ 24802 w 34668"/>
                <a:gd name="connsiteY3" fmla="*/ 10237 h 253051"/>
                <a:gd name="connsiteX4" fmla="*/ 24802 w 34668"/>
                <a:gd name="connsiteY4" fmla="*/ 243044 h 253051"/>
                <a:gd name="connsiteX5" fmla="*/ 256 w 34668"/>
                <a:gd name="connsiteY5" fmla="*/ 243044 h 253051"/>
                <a:gd name="connsiteX6" fmla="*/ 256 w 34668"/>
                <a:gd name="connsiteY6" fmla="*/ 253166 h 253051"/>
                <a:gd name="connsiteX7" fmla="*/ 34924 w 34668"/>
                <a:gd name="connsiteY7" fmla="*/ 253166 h 253051"/>
                <a:gd name="connsiteX8" fmla="*/ 34924 w 34668"/>
                <a:gd name="connsiteY8" fmla="*/ 115 h 25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8" h="253051">
                  <a:moveTo>
                    <a:pt x="34924" y="115"/>
                  </a:moveTo>
                  <a:lnTo>
                    <a:pt x="256" y="115"/>
                  </a:lnTo>
                  <a:lnTo>
                    <a:pt x="256" y="10237"/>
                  </a:lnTo>
                  <a:lnTo>
                    <a:pt x="24802" y="10237"/>
                  </a:lnTo>
                  <a:lnTo>
                    <a:pt x="24802" y="243044"/>
                  </a:lnTo>
                  <a:lnTo>
                    <a:pt x="256" y="243044"/>
                  </a:lnTo>
                  <a:lnTo>
                    <a:pt x="256" y="253166"/>
                  </a:lnTo>
                  <a:lnTo>
                    <a:pt x="34924" y="253166"/>
                  </a:lnTo>
                  <a:lnTo>
                    <a:pt x="34924" y="11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1C1EAB95-AD4E-56B9-49E9-56B0C680FEDE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8175048" y="5891832"/>
              <a:ext cx="84266" cy="455238"/>
            </a:xfrm>
            <a:custGeom>
              <a:avLst/>
              <a:gdLst>
                <a:gd name="connsiteX0" fmla="*/ 67064 w 84266"/>
                <a:gd name="connsiteY0" fmla="*/ 455303 h 455238"/>
                <a:gd name="connsiteX1" fmla="*/ 84525 w 84266"/>
                <a:gd name="connsiteY1" fmla="*/ 455303 h 455238"/>
                <a:gd name="connsiteX2" fmla="*/ 84525 w 84266"/>
                <a:gd name="connsiteY2" fmla="*/ 64 h 455238"/>
                <a:gd name="connsiteX3" fmla="*/ 259 w 84266"/>
                <a:gd name="connsiteY3" fmla="*/ 64 h 455238"/>
                <a:gd name="connsiteX4" fmla="*/ 259 w 84266"/>
                <a:gd name="connsiteY4" fmla="*/ 17525 h 455238"/>
                <a:gd name="connsiteX5" fmla="*/ 67064 w 84266"/>
                <a:gd name="connsiteY5" fmla="*/ 17525 h 455238"/>
                <a:gd name="connsiteX6" fmla="*/ 67064 w 84266"/>
                <a:gd name="connsiteY6" fmla="*/ 455303 h 455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266" h="455238">
                  <a:moveTo>
                    <a:pt x="67064" y="455303"/>
                  </a:moveTo>
                  <a:lnTo>
                    <a:pt x="84525" y="455303"/>
                  </a:lnTo>
                  <a:lnTo>
                    <a:pt x="84525" y="64"/>
                  </a:lnTo>
                  <a:lnTo>
                    <a:pt x="259" y="64"/>
                  </a:lnTo>
                  <a:lnTo>
                    <a:pt x="259" y="17525"/>
                  </a:lnTo>
                  <a:lnTo>
                    <a:pt x="67064" y="17525"/>
                  </a:lnTo>
                  <a:lnTo>
                    <a:pt x="67064" y="455303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B2E72451-F11B-A645-CE72-EA19351BAA84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8241854" y="6346823"/>
              <a:ext cx="17460" cy="152336"/>
            </a:xfrm>
            <a:custGeom>
              <a:avLst/>
              <a:gdLst>
                <a:gd name="connsiteX0" fmla="*/ 259 w 17460"/>
                <a:gd name="connsiteY0" fmla="*/ 152419 h 152336"/>
                <a:gd name="connsiteX1" fmla="*/ 17719 w 17460"/>
                <a:gd name="connsiteY1" fmla="*/ 152419 h 152336"/>
                <a:gd name="connsiteX2" fmla="*/ 17719 w 17460"/>
                <a:gd name="connsiteY2" fmla="*/ 82 h 152336"/>
                <a:gd name="connsiteX3" fmla="*/ 259 w 17460"/>
                <a:gd name="connsiteY3" fmla="*/ 82 h 152336"/>
                <a:gd name="connsiteX4" fmla="*/ 259 w 17460"/>
                <a:gd name="connsiteY4" fmla="*/ 152419 h 1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0" h="152336">
                  <a:moveTo>
                    <a:pt x="259" y="152419"/>
                  </a:moveTo>
                  <a:lnTo>
                    <a:pt x="17719" y="152419"/>
                  </a:lnTo>
                  <a:lnTo>
                    <a:pt x="17719" y="82"/>
                  </a:lnTo>
                  <a:lnTo>
                    <a:pt x="259" y="82"/>
                  </a:lnTo>
                  <a:lnTo>
                    <a:pt x="259" y="152419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39A548C4-5C84-321E-C366-8165EE0E50DE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8241854" y="6498655"/>
              <a:ext cx="17460" cy="152336"/>
            </a:xfrm>
            <a:custGeom>
              <a:avLst/>
              <a:gdLst>
                <a:gd name="connsiteX0" fmla="*/ 259 w 17460"/>
                <a:gd name="connsiteY0" fmla="*/ 152425 h 152336"/>
                <a:gd name="connsiteX1" fmla="*/ 17719 w 17460"/>
                <a:gd name="connsiteY1" fmla="*/ 152425 h 152336"/>
                <a:gd name="connsiteX2" fmla="*/ 17719 w 17460"/>
                <a:gd name="connsiteY2" fmla="*/ 88 h 152336"/>
                <a:gd name="connsiteX3" fmla="*/ 259 w 17460"/>
                <a:gd name="connsiteY3" fmla="*/ 88 h 152336"/>
                <a:gd name="connsiteX4" fmla="*/ 259 w 17460"/>
                <a:gd name="connsiteY4" fmla="*/ 152425 h 1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0" h="152336">
                  <a:moveTo>
                    <a:pt x="259" y="152425"/>
                  </a:moveTo>
                  <a:lnTo>
                    <a:pt x="17719" y="152425"/>
                  </a:lnTo>
                  <a:lnTo>
                    <a:pt x="17719" y="88"/>
                  </a:lnTo>
                  <a:lnTo>
                    <a:pt x="259" y="88"/>
                  </a:lnTo>
                  <a:lnTo>
                    <a:pt x="259" y="15242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FE303748-33C8-FA4F-F15D-37DC458D97BD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8241854" y="6650487"/>
              <a:ext cx="17460" cy="152336"/>
            </a:xfrm>
            <a:custGeom>
              <a:avLst/>
              <a:gdLst>
                <a:gd name="connsiteX0" fmla="*/ 259 w 17460"/>
                <a:gd name="connsiteY0" fmla="*/ 152431 h 152336"/>
                <a:gd name="connsiteX1" fmla="*/ 17719 w 17460"/>
                <a:gd name="connsiteY1" fmla="*/ 152431 h 152336"/>
                <a:gd name="connsiteX2" fmla="*/ 17719 w 17460"/>
                <a:gd name="connsiteY2" fmla="*/ 94 h 152336"/>
                <a:gd name="connsiteX3" fmla="*/ 259 w 17460"/>
                <a:gd name="connsiteY3" fmla="*/ 94 h 152336"/>
                <a:gd name="connsiteX4" fmla="*/ 259 w 17460"/>
                <a:gd name="connsiteY4" fmla="*/ 152431 h 1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0" h="152336">
                  <a:moveTo>
                    <a:pt x="259" y="152431"/>
                  </a:moveTo>
                  <a:lnTo>
                    <a:pt x="17719" y="152431"/>
                  </a:lnTo>
                  <a:lnTo>
                    <a:pt x="17719" y="94"/>
                  </a:lnTo>
                  <a:lnTo>
                    <a:pt x="259" y="94"/>
                  </a:lnTo>
                  <a:lnTo>
                    <a:pt x="259" y="152431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3FC3D317-C942-578F-4CF6-2D16AA34971D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8175048" y="6802572"/>
              <a:ext cx="84266" cy="455238"/>
            </a:xfrm>
            <a:custGeom>
              <a:avLst/>
              <a:gdLst>
                <a:gd name="connsiteX0" fmla="*/ 67064 w 84266"/>
                <a:gd name="connsiteY0" fmla="*/ 437879 h 455238"/>
                <a:gd name="connsiteX1" fmla="*/ 259 w 84266"/>
                <a:gd name="connsiteY1" fmla="*/ 437879 h 455238"/>
                <a:gd name="connsiteX2" fmla="*/ 259 w 84266"/>
                <a:gd name="connsiteY2" fmla="*/ 455339 h 455238"/>
                <a:gd name="connsiteX3" fmla="*/ 84525 w 84266"/>
                <a:gd name="connsiteY3" fmla="*/ 455339 h 455238"/>
                <a:gd name="connsiteX4" fmla="*/ 84525 w 84266"/>
                <a:gd name="connsiteY4" fmla="*/ 100 h 455238"/>
                <a:gd name="connsiteX5" fmla="*/ 67064 w 84266"/>
                <a:gd name="connsiteY5" fmla="*/ 100 h 455238"/>
                <a:gd name="connsiteX6" fmla="*/ 67064 w 84266"/>
                <a:gd name="connsiteY6" fmla="*/ 437879 h 455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266" h="455238">
                  <a:moveTo>
                    <a:pt x="67064" y="437879"/>
                  </a:moveTo>
                  <a:lnTo>
                    <a:pt x="259" y="437879"/>
                  </a:lnTo>
                  <a:lnTo>
                    <a:pt x="259" y="455339"/>
                  </a:lnTo>
                  <a:lnTo>
                    <a:pt x="84525" y="455339"/>
                  </a:lnTo>
                  <a:lnTo>
                    <a:pt x="84525" y="100"/>
                  </a:lnTo>
                  <a:lnTo>
                    <a:pt x="67064" y="100"/>
                  </a:lnTo>
                  <a:lnTo>
                    <a:pt x="67064" y="437879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45D1A0C0-5EA3-90CC-010E-635794F824A3}"/>
              </a:ext>
            </a:extLst>
          </p:cNvPr>
          <p:cNvGrpSpPr>
            <a:grpSpLocks noChangeAspect="1"/>
          </p:cNvGrpSpPr>
          <p:nvPr>
            <p:custDataLst>
              <p:tags r:id="rId3"/>
            </p:custDataLst>
          </p:nvPr>
        </p:nvGrpSpPr>
        <p:grpSpPr>
          <a:xfrm>
            <a:off x="3511707" y="4936850"/>
            <a:ext cx="2009014" cy="771295"/>
            <a:chOff x="7480207" y="4184831"/>
            <a:chExt cx="2009014" cy="771295"/>
          </a:xfrm>
        </p:grpSpPr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C1452A32-5CA4-7275-576B-BA252F062A48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7480207" y="4477388"/>
              <a:ext cx="150528" cy="183968"/>
            </a:xfrm>
            <a:custGeom>
              <a:avLst/>
              <a:gdLst>
                <a:gd name="connsiteX0" fmla="*/ 150722 w 150528"/>
                <a:gd name="connsiteY0" fmla="*/ 2614 h 183968"/>
                <a:gd name="connsiteX1" fmla="*/ 147929 w 150528"/>
                <a:gd name="connsiteY1" fmla="*/ 83 h 183968"/>
                <a:gd name="connsiteX2" fmla="*/ 143360 w 150528"/>
                <a:gd name="connsiteY2" fmla="*/ 3879 h 183968"/>
                <a:gd name="connsiteX3" fmla="*/ 131176 w 150528"/>
                <a:gd name="connsiteY3" fmla="*/ 18303 h 183968"/>
                <a:gd name="connsiteX4" fmla="*/ 94876 w 150528"/>
                <a:gd name="connsiteY4" fmla="*/ 83 h 183968"/>
                <a:gd name="connsiteX5" fmla="*/ 32177 w 150528"/>
                <a:gd name="connsiteY5" fmla="*/ 59803 h 183968"/>
                <a:gd name="connsiteX6" fmla="*/ 58577 w 150528"/>
                <a:gd name="connsiteY6" fmla="*/ 95737 h 183968"/>
                <a:gd name="connsiteX7" fmla="*/ 85738 w 150528"/>
                <a:gd name="connsiteY7" fmla="*/ 102822 h 183968"/>
                <a:gd name="connsiteX8" fmla="*/ 109092 w 150528"/>
                <a:gd name="connsiteY8" fmla="*/ 129645 h 183968"/>
                <a:gd name="connsiteX9" fmla="*/ 63400 w 150528"/>
                <a:gd name="connsiteY9" fmla="*/ 176207 h 183968"/>
                <a:gd name="connsiteX10" fmla="*/ 18978 w 150528"/>
                <a:gd name="connsiteY10" fmla="*/ 139261 h 183968"/>
                <a:gd name="connsiteX11" fmla="*/ 20501 w 150528"/>
                <a:gd name="connsiteY11" fmla="*/ 125597 h 183968"/>
                <a:gd name="connsiteX12" fmla="*/ 21008 w 150528"/>
                <a:gd name="connsiteY12" fmla="*/ 123825 h 183968"/>
                <a:gd name="connsiteX13" fmla="*/ 17962 w 150528"/>
                <a:gd name="connsiteY13" fmla="*/ 121042 h 183968"/>
                <a:gd name="connsiteX14" fmla="*/ 15424 w 150528"/>
                <a:gd name="connsiteY14" fmla="*/ 122054 h 183968"/>
                <a:gd name="connsiteX15" fmla="*/ 193 w 150528"/>
                <a:gd name="connsiteY15" fmla="*/ 181521 h 183968"/>
                <a:gd name="connsiteX16" fmla="*/ 2986 w 150528"/>
                <a:gd name="connsiteY16" fmla="*/ 184051 h 183968"/>
                <a:gd name="connsiteX17" fmla="*/ 7555 w 150528"/>
                <a:gd name="connsiteY17" fmla="*/ 180256 h 183968"/>
                <a:gd name="connsiteX18" fmla="*/ 19993 w 150528"/>
                <a:gd name="connsiteY18" fmla="*/ 165832 h 183968"/>
                <a:gd name="connsiteX19" fmla="*/ 62892 w 150528"/>
                <a:gd name="connsiteY19" fmla="*/ 184051 h 183968"/>
                <a:gd name="connsiteX20" fmla="*/ 127368 w 150528"/>
                <a:gd name="connsiteY20" fmla="*/ 119017 h 183968"/>
                <a:gd name="connsiteX21" fmla="*/ 114930 w 150528"/>
                <a:gd name="connsiteY21" fmla="*/ 89410 h 183968"/>
                <a:gd name="connsiteX22" fmla="*/ 82692 w 150528"/>
                <a:gd name="connsiteY22" fmla="*/ 76758 h 183968"/>
                <a:gd name="connsiteX23" fmla="*/ 65685 w 150528"/>
                <a:gd name="connsiteY23" fmla="*/ 72203 h 183968"/>
                <a:gd name="connsiteX24" fmla="*/ 50200 w 150528"/>
                <a:gd name="connsiteY24" fmla="*/ 49175 h 183968"/>
                <a:gd name="connsiteX25" fmla="*/ 94623 w 150528"/>
                <a:gd name="connsiteY25" fmla="*/ 7169 h 183968"/>
                <a:gd name="connsiteX26" fmla="*/ 131176 w 150528"/>
                <a:gd name="connsiteY26" fmla="*/ 46392 h 183968"/>
                <a:gd name="connsiteX27" fmla="*/ 130160 w 150528"/>
                <a:gd name="connsiteY27" fmla="*/ 60563 h 183968"/>
                <a:gd name="connsiteX28" fmla="*/ 133207 w 150528"/>
                <a:gd name="connsiteY28" fmla="*/ 63093 h 183968"/>
                <a:gd name="connsiteX29" fmla="*/ 137014 w 150528"/>
                <a:gd name="connsiteY29" fmla="*/ 58032 h 183968"/>
                <a:gd name="connsiteX30" fmla="*/ 150722 w 150528"/>
                <a:gd name="connsiteY30" fmla="*/ 2614 h 183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50528" h="183968">
                  <a:moveTo>
                    <a:pt x="150722" y="2614"/>
                  </a:moveTo>
                  <a:cubicBezTo>
                    <a:pt x="150722" y="1855"/>
                    <a:pt x="150214" y="83"/>
                    <a:pt x="147929" y="83"/>
                  </a:cubicBezTo>
                  <a:cubicBezTo>
                    <a:pt x="146660" y="83"/>
                    <a:pt x="146406" y="336"/>
                    <a:pt x="143360" y="3879"/>
                  </a:cubicBezTo>
                  <a:lnTo>
                    <a:pt x="131176" y="18303"/>
                  </a:lnTo>
                  <a:cubicBezTo>
                    <a:pt x="124576" y="6410"/>
                    <a:pt x="111376" y="83"/>
                    <a:pt x="94876" y="83"/>
                  </a:cubicBezTo>
                  <a:cubicBezTo>
                    <a:pt x="62638" y="83"/>
                    <a:pt x="32177" y="29184"/>
                    <a:pt x="32177" y="59803"/>
                  </a:cubicBezTo>
                  <a:cubicBezTo>
                    <a:pt x="32177" y="80300"/>
                    <a:pt x="45631" y="91941"/>
                    <a:pt x="58577" y="95737"/>
                  </a:cubicBezTo>
                  <a:lnTo>
                    <a:pt x="85738" y="102822"/>
                  </a:lnTo>
                  <a:cubicBezTo>
                    <a:pt x="95130" y="105099"/>
                    <a:pt x="109092" y="108895"/>
                    <a:pt x="109092" y="129645"/>
                  </a:cubicBezTo>
                  <a:cubicBezTo>
                    <a:pt x="109092" y="152420"/>
                    <a:pt x="88276" y="176207"/>
                    <a:pt x="63400" y="176207"/>
                  </a:cubicBezTo>
                  <a:cubicBezTo>
                    <a:pt x="47154" y="176207"/>
                    <a:pt x="18978" y="170640"/>
                    <a:pt x="18978" y="139261"/>
                  </a:cubicBezTo>
                  <a:cubicBezTo>
                    <a:pt x="18978" y="133188"/>
                    <a:pt x="20247" y="127115"/>
                    <a:pt x="20501" y="125597"/>
                  </a:cubicBezTo>
                  <a:cubicBezTo>
                    <a:pt x="20755" y="124584"/>
                    <a:pt x="21008" y="124331"/>
                    <a:pt x="21008" y="123825"/>
                  </a:cubicBezTo>
                  <a:cubicBezTo>
                    <a:pt x="21008" y="121295"/>
                    <a:pt x="19232" y="121042"/>
                    <a:pt x="17962" y="121042"/>
                  </a:cubicBezTo>
                  <a:cubicBezTo>
                    <a:pt x="16693" y="121042"/>
                    <a:pt x="16185" y="121295"/>
                    <a:pt x="15424" y="122054"/>
                  </a:cubicBezTo>
                  <a:cubicBezTo>
                    <a:pt x="14409" y="123066"/>
                    <a:pt x="193" y="180762"/>
                    <a:pt x="193" y="181521"/>
                  </a:cubicBezTo>
                  <a:cubicBezTo>
                    <a:pt x="193" y="183039"/>
                    <a:pt x="1463" y="184051"/>
                    <a:pt x="2986" y="184051"/>
                  </a:cubicBezTo>
                  <a:cubicBezTo>
                    <a:pt x="4255" y="184051"/>
                    <a:pt x="4509" y="183798"/>
                    <a:pt x="7555" y="180256"/>
                  </a:cubicBezTo>
                  <a:lnTo>
                    <a:pt x="19993" y="165832"/>
                  </a:lnTo>
                  <a:cubicBezTo>
                    <a:pt x="30908" y="180509"/>
                    <a:pt x="48169" y="184051"/>
                    <a:pt x="62892" y="184051"/>
                  </a:cubicBezTo>
                  <a:cubicBezTo>
                    <a:pt x="97415" y="184051"/>
                    <a:pt x="127368" y="150396"/>
                    <a:pt x="127368" y="119017"/>
                  </a:cubicBezTo>
                  <a:cubicBezTo>
                    <a:pt x="127368" y="101557"/>
                    <a:pt x="118738" y="92953"/>
                    <a:pt x="114930" y="89410"/>
                  </a:cubicBezTo>
                  <a:cubicBezTo>
                    <a:pt x="109092" y="83590"/>
                    <a:pt x="105284" y="82578"/>
                    <a:pt x="82692" y="76758"/>
                  </a:cubicBezTo>
                  <a:cubicBezTo>
                    <a:pt x="77107" y="75239"/>
                    <a:pt x="67969" y="72709"/>
                    <a:pt x="65685" y="72203"/>
                  </a:cubicBezTo>
                  <a:cubicBezTo>
                    <a:pt x="58831" y="69925"/>
                    <a:pt x="50200" y="62587"/>
                    <a:pt x="50200" y="49175"/>
                  </a:cubicBezTo>
                  <a:cubicBezTo>
                    <a:pt x="50200" y="28678"/>
                    <a:pt x="70508" y="7169"/>
                    <a:pt x="94623" y="7169"/>
                  </a:cubicBezTo>
                  <a:cubicBezTo>
                    <a:pt x="115691" y="7169"/>
                    <a:pt x="131176" y="18050"/>
                    <a:pt x="131176" y="46392"/>
                  </a:cubicBezTo>
                  <a:cubicBezTo>
                    <a:pt x="131176" y="54489"/>
                    <a:pt x="130160" y="59044"/>
                    <a:pt x="130160" y="60563"/>
                  </a:cubicBezTo>
                  <a:cubicBezTo>
                    <a:pt x="130160" y="60816"/>
                    <a:pt x="130160" y="63093"/>
                    <a:pt x="133207" y="63093"/>
                  </a:cubicBezTo>
                  <a:cubicBezTo>
                    <a:pt x="135745" y="63093"/>
                    <a:pt x="135999" y="62334"/>
                    <a:pt x="137014" y="58032"/>
                  </a:cubicBezTo>
                  <a:lnTo>
                    <a:pt x="150722" y="261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4BEF98DB-CB7F-2A43-2B38-FAFDC10A62ED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7686487" y="4568560"/>
              <a:ext cx="65389" cy="17713"/>
            </a:xfrm>
            <a:custGeom>
              <a:avLst/>
              <a:gdLst>
                <a:gd name="connsiteX0" fmla="*/ 62037 w 65389"/>
                <a:gd name="connsiteY0" fmla="*/ 85 h 17713"/>
                <a:gd name="connsiteX1" fmla="*/ 46756 w 65389"/>
                <a:gd name="connsiteY1" fmla="*/ 8233 h 17713"/>
                <a:gd name="connsiteX2" fmla="*/ 35384 w 65389"/>
                <a:gd name="connsiteY2" fmla="*/ 4690 h 17713"/>
                <a:gd name="connsiteX3" fmla="*/ 21346 w 65389"/>
                <a:gd name="connsiteY3" fmla="*/ 85 h 17713"/>
                <a:gd name="connsiteX4" fmla="*/ 201 w 65389"/>
                <a:gd name="connsiteY4" fmla="*/ 14255 h 17713"/>
                <a:gd name="connsiteX5" fmla="*/ 3755 w 65389"/>
                <a:gd name="connsiteY5" fmla="*/ 17798 h 17713"/>
                <a:gd name="connsiteX6" fmla="*/ 19036 w 65389"/>
                <a:gd name="connsiteY6" fmla="*/ 9650 h 17713"/>
                <a:gd name="connsiteX7" fmla="*/ 30408 w 65389"/>
                <a:gd name="connsiteY7" fmla="*/ 13193 h 17713"/>
                <a:gd name="connsiteX8" fmla="*/ 44446 w 65389"/>
                <a:gd name="connsiteY8" fmla="*/ 17798 h 17713"/>
                <a:gd name="connsiteX9" fmla="*/ 65591 w 65389"/>
                <a:gd name="connsiteY9" fmla="*/ 3627 h 17713"/>
                <a:gd name="connsiteX10" fmla="*/ 62037 w 65389"/>
                <a:gd name="connsiteY10" fmla="*/ 85 h 1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89" h="17713">
                  <a:moveTo>
                    <a:pt x="62037" y="85"/>
                  </a:moveTo>
                  <a:cubicBezTo>
                    <a:pt x="56884" y="5576"/>
                    <a:pt x="51731" y="8233"/>
                    <a:pt x="46756" y="8233"/>
                  </a:cubicBezTo>
                  <a:cubicBezTo>
                    <a:pt x="42136" y="8233"/>
                    <a:pt x="36805" y="5576"/>
                    <a:pt x="35384" y="4690"/>
                  </a:cubicBezTo>
                  <a:cubicBezTo>
                    <a:pt x="28987" y="1679"/>
                    <a:pt x="25255" y="85"/>
                    <a:pt x="21346" y="85"/>
                  </a:cubicBezTo>
                  <a:cubicBezTo>
                    <a:pt x="14061" y="85"/>
                    <a:pt x="11396" y="2919"/>
                    <a:pt x="201" y="14255"/>
                  </a:cubicBezTo>
                  <a:lnTo>
                    <a:pt x="3755" y="17798"/>
                  </a:lnTo>
                  <a:cubicBezTo>
                    <a:pt x="8908" y="12307"/>
                    <a:pt x="14061" y="9650"/>
                    <a:pt x="19036" y="9650"/>
                  </a:cubicBezTo>
                  <a:cubicBezTo>
                    <a:pt x="23656" y="9650"/>
                    <a:pt x="28987" y="12307"/>
                    <a:pt x="30408" y="13193"/>
                  </a:cubicBezTo>
                  <a:cubicBezTo>
                    <a:pt x="36805" y="16204"/>
                    <a:pt x="40537" y="17798"/>
                    <a:pt x="44446" y="17798"/>
                  </a:cubicBezTo>
                  <a:cubicBezTo>
                    <a:pt x="51731" y="17798"/>
                    <a:pt x="54397" y="14964"/>
                    <a:pt x="65591" y="3627"/>
                  </a:cubicBezTo>
                  <a:lnTo>
                    <a:pt x="62037" y="8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FC7A274C-C8FC-9437-5E88-F947E6342CE5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7635278" y="4611565"/>
              <a:ext cx="146060" cy="120983"/>
            </a:xfrm>
            <a:custGeom>
              <a:avLst/>
              <a:gdLst>
                <a:gd name="connsiteX0" fmla="*/ 21167 w 146060"/>
                <a:gd name="connsiteY0" fmla="*/ 107253 h 120983"/>
                <a:gd name="connsiteX1" fmla="*/ 5530 w 146060"/>
                <a:gd name="connsiteY1" fmla="*/ 114693 h 120983"/>
                <a:gd name="connsiteX2" fmla="*/ 199 w 146060"/>
                <a:gd name="connsiteY2" fmla="*/ 118590 h 120983"/>
                <a:gd name="connsiteX3" fmla="*/ 5530 w 146060"/>
                <a:gd name="connsiteY3" fmla="*/ 121070 h 120983"/>
                <a:gd name="connsiteX4" fmla="*/ 68965 w 146060"/>
                <a:gd name="connsiteY4" fmla="*/ 121070 h 120983"/>
                <a:gd name="connsiteX5" fmla="*/ 146260 w 146060"/>
                <a:gd name="connsiteY5" fmla="*/ 46319 h 120983"/>
                <a:gd name="connsiteX6" fmla="*/ 99350 w 146060"/>
                <a:gd name="connsiteY6" fmla="*/ 86 h 120983"/>
                <a:gd name="connsiteX7" fmla="*/ 34671 w 146060"/>
                <a:gd name="connsiteY7" fmla="*/ 86 h 120983"/>
                <a:gd name="connsiteX8" fmla="*/ 28985 w 146060"/>
                <a:gd name="connsiteY8" fmla="*/ 3983 h 120983"/>
                <a:gd name="connsiteX9" fmla="*/ 34849 w 146060"/>
                <a:gd name="connsiteY9" fmla="*/ 6463 h 120983"/>
                <a:gd name="connsiteX10" fmla="*/ 41601 w 146060"/>
                <a:gd name="connsiteY10" fmla="*/ 6817 h 120983"/>
                <a:gd name="connsiteX11" fmla="*/ 45510 w 146060"/>
                <a:gd name="connsiteY11" fmla="*/ 9297 h 120983"/>
                <a:gd name="connsiteX12" fmla="*/ 44799 w 146060"/>
                <a:gd name="connsiteY12" fmla="*/ 13194 h 120983"/>
                <a:gd name="connsiteX13" fmla="*/ 21167 w 146060"/>
                <a:gd name="connsiteY13" fmla="*/ 107253 h 120983"/>
                <a:gd name="connsiteX14" fmla="*/ 60969 w 146060"/>
                <a:gd name="connsiteY14" fmla="*/ 12486 h 120983"/>
                <a:gd name="connsiteX15" fmla="*/ 70031 w 146060"/>
                <a:gd name="connsiteY15" fmla="*/ 6463 h 120983"/>
                <a:gd name="connsiteX16" fmla="*/ 92776 w 146060"/>
                <a:gd name="connsiteY16" fmla="*/ 6463 h 120983"/>
                <a:gd name="connsiteX17" fmla="*/ 129380 w 146060"/>
                <a:gd name="connsiteY17" fmla="*/ 40473 h 120983"/>
                <a:gd name="connsiteX18" fmla="*/ 109834 w 146060"/>
                <a:gd name="connsiteY18" fmla="*/ 95385 h 120983"/>
                <a:gd name="connsiteX19" fmla="*/ 65767 w 146060"/>
                <a:gd name="connsiteY19" fmla="*/ 114693 h 120983"/>
                <a:gd name="connsiteX20" fmla="*/ 41601 w 146060"/>
                <a:gd name="connsiteY20" fmla="*/ 114693 h 120983"/>
                <a:gd name="connsiteX21" fmla="*/ 35915 w 146060"/>
                <a:gd name="connsiteY21" fmla="*/ 112922 h 120983"/>
                <a:gd name="connsiteX22" fmla="*/ 36626 w 146060"/>
                <a:gd name="connsiteY22" fmla="*/ 109202 h 120983"/>
                <a:gd name="connsiteX23" fmla="*/ 60969 w 146060"/>
                <a:gd name="connsiteY23" fmla="*/ 12486 h 120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6060" h="120983">
                  <a:moveTo>
                    <a:pt x="21167" y="107253"/>
                  </a:moveTo>
                  <a:cubicBezTo>
                    <a:pt x="19745" y="113276"/>
                    <a:pt x="19390" y="114693"/>
                    <a:pt x="5530" y="114693"/>
                  </a:cubicBezTo>
                  <a:cubicBezTo>
                    <a:pt x="2332" y="114693"/>
                    <a:pt x="199" y="114693"/>
                    <a:pt x="199" y="118590"/>
                  </a:cubicBezTo>
                  <a:cubicBezTo>
                    <a:pt x="199" y="121070"/>
                    <a:pt x="2332" y="121070"/>
                    <a:pt x="5530" y="121070"/>
                  </a:cubicBezTo>
                  <a:lnTo>
                    <a:pt x="68965" y="121070"/>
                  </a:lnTo>
                  <a:cubicBezTo>
                    <a:pt x="108412" y="121070"/>
                    <a:pt x="146260" y="84934"/>
                    <a:pt x="146260" y="46319"/>
                  </a:cubicBezTo>
                  <a:cubicBezTo>
                    <a:pt x="146260" y="20457"/>
                    <a:pt x="128313" y="86"/>
                    <a:pt x="99350" y="86"/>
                  </a:cubicBezTo>
                  <a:lnTo>
                    <a:pt x="34671" y="86"/>
                  </a:lnTo>
                  <a:cubicBezTo>
                    <a:pt x="31117" y="86"/>
                    <a:pt x="28985" y="86"/>
                    <a:pt x="28985" y="3983"/>
                  </a:cubicBezTo>
                  <a:cubicBezTo>
                    <a:pt x="28985" y="6463"/>
                    <a:pt x="30940" y="6463"/>
                    <a:pt x="34849" y="6463"/>
                  </a:cubicBezTo>
                  <a:cubicBezTo>
                    <a:pt x="37692" y="6463"/>
                    <a:pt x="38403" y="6463"/>
                    <a:pt x="41601" y="6817"/>
                  </a:cubicBezTo>
                  <a:cubicBezTo>
                    <a:pt x="45155" y="7172"/>
                    <a:pt x="45510" y="7526"/>
                    <a:pt x="45510" y="9297"/>
                  </a:cubicBezTo>
                  <a:cubicBezTo>
                    <a:pt x="45510" y="9652"/>
                    <a:pt x="45510" y="10537"/>
                    <a:pt x="44799" y="13194"/>
                  </a:cubicBezTo>
                  <a:lnTo>
                    <a:pt x="21167" y="107253"/>
                  </a:lnTo>
                  <a:close/>
                  <a:moveTo>
                    <a:pt x="60969" y="12486"/>
                  </a:moveTo>
                  <a:cubicBezTo>
                    <a:pt x="62391" y="6995"/>
                    <a:pt x="62568" y="6463"/>
                    <a:pt x="70031" y="6463"/>
                  </a:cubicBezTo>
                  <a:lnTo>
                    <a:pt x="92776" y="6463"/>
                  </a:lnTo>
                  <a:cubicBezTo>
                    <a:pt x="112677" y="6463"/>
                    <a:pt x="129380" y="16383"/>
                    <a:pt x="129380" y="40473"/>
                  </a:cubicBezTo>
                  <a:cubicBezTo>
                    <a:pt x="129380" y="44547"/>
                    <a:pt x="127603" y="75192"/>
                    <a:pt x="109834" y="95385"/>
                  </a:cubicBezTo>
                  <a:cubicBezTo>
                    <a:pt x="102904" y="103356"/>
                    <a:pt x="87623" y="114693"/>
                    <a:pt x="65767" y="114693"/>
                  </a:cubicBezTo>
                  <a:lnTo>
                    <a:pt x="41601" y="114693"/>
                  </a:lnTo>
                  <a:cubicBezTo>
                    <a:pt x="36093" y="114693"/>
                    <a:pt x="35915" y="114516"/>
                    <a:pt x="35915" y="112922"/>
                  </a:cubicBezTo>
                  <a:cubicBezTo>
                    <a:pt x="35915" y="112745"/>
                    <a:pt x="35915" y="111859"/>
                    <a:pt x="36626" y="109202"/>
                  </a:cubicBezTo>
                  <a:lnTo>
                    <a:pt x="60969" y="12486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DA532C61-E0BC-2C53-1EF8-74B6FF290BD3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7891518" y="4562919"/>
              <a:ext cx="168804" cy="59213"/>
            </a:xfrm>
            <a:custGeom>
              <a:avLst/>
              <a:gdLst>
                <a:gd name="connsiteX0" fmla="*/ 160384 w 168804"/>
                <a:gd name="connsiteY0" fmla="*/ 10205 h 59213"/>
                <a:gd name="connsiteX1" fmla="*/ 169014 w 168804"/>
                <a:gd name="connsiteY1" fmla="*/ 5144 h 59213"/>
                <a:gd name="connsiteX2" fmla="*/ 160638 w 168804"/>
                <a:gd name="connsiteY2" fmla="*/ 83 h 59213"/>
                <a:gd name="connsiteX3" fmla="*/ 8586 w 168804"/>
                <a:gd name="connsiteY3" fmla="*/ 83 h 59213"/>
                <a:gd name="connsiteX4" fmla="*/ 209 w 168804"/>
                <a:gd name="connsiteY4" fmla="*/ 5144 h 59213"/>
                <a:gd name="connsiteX5" fmla="*/ 8840 w 168804"/>
                <a:gd name="connsiteY5" fmla="*/ 10205 h 59213"/>
                <a:gd name="connsiteX6" fmla="*/ 160384 w 168804"/>
                <a:gd name="connsiteY6" fmla="*/ 10205 h 59213"/>
                <a:gd name="connsiteX7" fmla="*/ 160638 w 168804"/>
                <a:gd name="connsiteY7" fmla="*/ 59297 h 59213"/>
                <a:gd name="connsiteX8" fmla="*/ 169014 w 168804"/>
                <a:gd name="connsiteY8" fmla="*/ 54236 h 59213"/>
                <a:gd name="connsiteX9" fmla="*/ 160384 w 168804"/>
                <a:gd name="connsiteY9" fmla="*/ 49175 h 59213"/>
                <a:gd name="connsiteX10" fmla="*/ 8840 w 168804"/>
                <a:gd name="connsiteY10" fmla="*/ 49175 h 59213"/>
                <a:gd name="connsiteX11" fmla="*/ 209 w 168804"/>
                <a:gd name="connsiteY11" fmla="*/ 54236 h 59213"/>
                <a:gd name="connsiteX12" fmla="*/ 8586 w 168804"/>
                <a:gd name="connsiteY12" fmla="*/ 59297 h 59213"/>
                <a:gd name="connsiteX13" fmla="*/ 160638 w 168804"/>
                <a:gd name="connsiteY13" fmla="*/ 59297 h 5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8804" h="59213">
                  <a:moveTo>
                    <a:pt x="160384" y="10205"/>
                  </a:moveTo>
                  <a:cubicBezTo>
                    <a:pt x="164191" y="10205"/>
                    <a:pt x="169014" y="10205"/>
                    <a:pt x="169014" y="5144"/>
                  </a:cubicBezTo>
                  <a:cubicBezTo>
                    <a:pt x="169014" y="83"/>
                    <a:pt x="164191" y="83"/>
                    <a:pt x="160638" y="83"/>
                  </a:cubicBezTo>
                  <a:lnTo>
                    <a:pt x="8586" y="83"/>
                  </a:lnTo>
                  <a:cubicBezTo>
                    <a:pt x="5032" y="83"/>
                    <a:pt x="209" y="83"/>
                    <a:pt x="209" y="5144"/>
                  </a:cubicBezTo>
                  <a:cubicBezTo>
                    <a:pt x="209" y="10205"/>
                    <a:pt x="5032" y="10205"/>
                    <a:pt x="8840" y="10205"/>
                  </a:cubicBezTo>
                  <a:lnTo>
                    <a:pt x="160384" y="10205"/>
                  </a:lnTo>
                  <a:close/>
                  <a:moveTo>
                    <a:pt x="160638" y="59297"/>
                  </a:moveTo>
                  <a:cubicBezTo>
                    <a:pt x="164191" y="59297"/>
                    <a:pt x="169014" y="59297"/>
                    <a:pt x="169014" y="54236"/>
                  </a:cubicBezTo>
                  <a:cubicBezTo>
                    <a:pt x="169014" y="49175"/>
                    <a:pt x="164191" y="49175"/>
                    <a:pt x="160384" y="49175"/>
                  </a:cubicBezTo>
                  <a:lnTo>
                    <a:pt x="8840" y="49175"/>
                  </a:lnTo>
                  <a:cubicBezTo>
                    <a:pt x="5032" y="49175"/>
                    <a:pt x="209" y="49175"/>
                    <a:pt x="209" y="54236"/>
                  </a:cubicBezTo>
                  <a:cubicBezTo>
                    <a:pt x="209" y="59297"/>
                    <a:pt x="5032" y="59297"/>
                    <a:pt x="8586" y="59297"/>
                  </a:cubicBezTo>
                  <a:lnTo>
                    <a:pt x="160638" y="59297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20900163-E6BE-B353-4793-E90CFBC7A84E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8214122" y="4184831"/>
              <a:ext cx="8706" cy="177135"/>
            </a:xfrm>
            <a:custGeom>
              <a:avLst/>
              <a:gdLst>
                <a:gd name="connsiteX0" fmla="*/ 8928 w 8706"/>
                <a:gd name="connsiteY0" fmla="*/ 6978 h 177135"/>
                <a:gd name="connsiteX1" fmla="*/ 4664 w 8706"/>
                <a:gd name="connsiteY1" fmla="*/ 70 h 177135"/>
                <a:gd name="connsiteX2" fmla="*/ 222 w 8706"/>
                <a:gd name="connsiteY2" fmla="*/ 6978 h 177135"/>
                <a:gd name="connsiteX3" fmla="*/ 222 w 8706"/>
                <a:gd name="connsiteY3" fmla="*/ 170297 h 177135"/>
                <a:gd name="connsiteX4" fmla="*/ 4486 w 8706"/>
                <a:gd name="connsiteY4" fmla="*/ 177206 h 177135"/>
                <a:gd name="connsiteX5" fmla="*/ 8928 w 8706"/>
                <a:gd name="connsiteY5" fmla="*/ 170297 h 177135"/>
                <a:gd name="connsiteX6" fmla="*/ 8928 w 8706"/>
                <a:gd name="connsiteY6" fmla="*/ 6978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06" h="177135">
                  <a:moveTo>
                    <a:pt x="8928" y="6978"/>
                  </a:moveTo>
                  <a:cubicBezTo>
                    <a:pt x="8928" y="4321"/>
                    <a:pt x="8928" y="70"/>
                    <a:pt x="4664" y="70"/>
                  </a:cubicBezTo>
                  <a:cubicBezTo>
                    <a:pt x="222" y="70"/>
                    <a:pt x="222" y="4144"/>
                    <a:pt x="222" y="6978"/>
                  </a:cubicBezTo>
                  <a:lnTo>
                    <a:pt x="222" y="170297"/>
                  </a:lnTo>
                  <a:cubicBezTo>
                    <a:pt x="222" y="172954"/>
                    <a:pt x="222" y="177206"/>
                    <a:pt x="4486" y="177206"/>
                  </a:cubicBezTo>
                  <a:cubicBezTo>
                    <a:pt x="8928" y="177206"/>
                    <a:pt x="8928" y="173132"/>
                    <a:pt x="8928" y="170297"/>
                  </a:cubicBezTo>
                  <a:lnTo>
                    <a:pt x="8928" y="6978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460FAE4F-B919-F1EA-8FFB-6825829A2F74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8260906" y="4193157"/>
              <a:ext cx="135043" cy="158890"/>
            </a:xfrm>
            <a:custGeom>
              <a:avLst/>
              <a:gdLst>
                <a:gd name="connsiteX0" fmla="*/ 70589 w 135043"/>
                <a:gd name="connsiteY0" fmla="*/ 135225 h 158890"/>
                <a:gd name="connsiteX1" fmla="*/ 87469 w 135043"/>
                <a:gd name="connsiteY1" fmla="*/ 158961 h 158890"/>
                <a:gd name="connsiteX2" fmla="*/ 119276 w 135043"/>
                <a:gd name="connsiteY2" fmla="*/ 124596 h 158890"/>
                <a:gd name="connsiteX3" fmla="*/ 116788 w 135043"/>
                <a:gd name="connsiteY3" fmla="*/ 122117 h 158890"/>
                <a:gd name="connsiteX4" fmla="*/ 114301 w 135043"/>
                <a:gd name="connsiteY4" fmla="*/ 124419 h 158890"/>
                <a:gd name="connsiteX5" fmla="*/ 92267 w 135043"/>
                <a:gd name="connsiteY5" fmla="*/ 140361 h 158890"/>
                <a:gd name="connsiteX6" fmla="*/ 78230 w 135043"/>
                <a:gd name="connsiteY6" fmla="*/ 123179 h 158890"/>
                <a:gd name="connsiteX7" fmla="*/ 135268 w 135043"/>
                <a:gd name="connsiteY7" fmla="*/ 49314 h 158890"/>
                <a:gd name="connsiteX8" fmla="*/ 83738 w 135043"/>
                <a:gd name="connsiteY8" fmla="*/ 70 h 158890"/>
                <a:gd name="connsiteX9" fmla="*/ 224 w 135043"/>
                <a:gd name="connsiteY9" fmla="*/ 79604 h 158890"/>
                <a:gd name="connsiteX10" fmla="*/ 51932 w 135043"/>
                <a:gd name="connsiteY10" fmla="*/ 128139 h 158890"/>
                <a:gd name="connsiteX11" fmla="*/ 70589 w 135043"/>
                <a:gd name="connsiteY11" fmla="*/ 125659 h 158890"/>
                <a:gd name="connsiteX12" fmla="*/ 70589 w 135043"/>
                <a:gd name="connsiteY12" fmla="*/ 135225 h 158890"/>
                <a:gd name="connsiteX13" fmla="*/ 39849 w 135043"/>
                <a:gd name="connsiteY13" fmla="*/ 120168 h 158890"/>
                <a:gd name="connsiteX14" fmla="*/ 17460 w 135043"/>
                <a:gd name="connsiteY14" fmla="*/ 84032 h 158890"/>
                <a:gd name="connsiteX15" fmla="*/ 37361 w 135043"/>
                <a:gd name="connsiteY15" fmla="*/ 29120 h 158890"/>
                <a:gd name="connsiteX16" fmla="*/ 82316 w 135043"/>
                <a:gd name="connsiteY16" fmla="*/ 5738 h 158890"/>
                <a:gd name="connsiteX17" fmla="*/ 118032 w 135043"/>
                <a:gd name="connsiteY17" fmla="*/ 44531 h 158890"/>
                <a:gd name="connsiteX18" fmla="*/ 76808 w 135043"/>
                <a:gd name="connsiteY18" fmla="*/ 116448 h 158890"/>
                <a:gd name="connsiteX19" fmla="*/ 58861 w 135043"/>
                <a:gd name="connsiteY19" fmla="*/ 97849 h 158890"/>
                <a:gd name="connsiteX20" fmla="*/ 39138 w 135043"/>
                <a:gd name="connsiteY20" fmla="*/ 115562 h 158890"/>
                <a:gd name="connsiteX21" fmla="*/ 39849 w 135043"/>
                <a:gd name="connsiteY21" fmla="*/ 120168 h 158890"/>
                <a:gd name="connsiteX22" fmla="*/ 70589 w 135043"/>
                <a:gd name="connsiteY22" fmla="*/ 119282 h 158890"/>
                <a:gd name="connsiteX23" fmla="*/ 53175 w 135043"/>
                <a:gd name="connsiteY23" fmla="*/ 122471 h 158890"/>
                <a:gd name="connsiteX24" fmla="*/ 44113 w 135043"/>
                <a:gd name="connsiteY24" fmla="*/ 115562 h 158890"/>
                <a:gd name="connsiteX25" fmla="*/ 58861 w 135043"/>
                <a:gd name="connsiteY25" fmla="*/ 102809 h 158890"/>
                <a:gd name="connsiteX26" fmla="*/ 70589 w 135043"/>
                <a:gd name="connsiteY26" fmla="*/ 119282 h 15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35043" h="158890">
                  <a:moveTo>
                    <a:pt x="70589" y="135225"/>
                  </a:moveTo>
                  <a:cubicBezTo>
                    <a:pt x="70589" y="146738"/>
                    <a:pt x="72899" y="158961"/>
                    <a:pt x="87469" y="158961"/>
                  </a:cubicBezTo>
                  <a:cubicBezTo>
                    <a:pt x="108970" y="158961"/>
                    <a:pt x="119276" y="128493"/>
                    <a:pt x="119276" y="124596"/>
                  </a:cubicBezTo>
                  <a:cubicBezTo>
                    <a:pt x="119276" y="123356"/>
                    <a:pt x="118210" y="122117"/>
                    <a:pt x="116788" y="122117"/>
                  </a:cubicBezTo>
                  <a:cubicBezTo>
                    <a:pt x="115011" y="122117"/>
                    <a:pt x="114478" y="123711"/>
                    <a:pt x="114301" y="124419"/>
                  </a:cubicBezTo>
                  <a:cubicBezTo>
                    <a:pt x="110036" y="136819"/>
                    <a:pt x="98309" y="140361"/>
                    <a:pt x="92267" y="140361"/>
                  </a:cubicBezTo>
                  <a:cubicBezTo>
                    <a:pt x="85160" y="140361"/>
                    <a:pt x="81428" y="137350"/>
                    <a:pt x="78230" y="123179"/>
                  </a:cubicBezTo>
                  <a:cubicBezTo>
                    <a:pt x="109858" y="112020"/>
                    <a:pt x="135268" y="80667"/>
                    <a:pt x="135268" y="49314"/>
                  </a:cubicBezTo>
                  <a:cubicBezTo>
                    <a:pt x="135268" y="21503"/>
                    <a:pt x="115189" y="70"/>
                    <a:pt x="83738" y="70"/>
                  </a:cubicBezTo>
                  <a:cubicBezTo>
                    <a:pt x="41270" y="70"/>
                    <a:pt x="224" y="39748"/>
                    <a:pt x="224" y="79604"/>
                  </a:cubicBezTo>
                  <a:cubicBezTo>
                    <a:pt x="224" y="108123"/>
                    <a:pt x="21369" y="128139"/>
                    <a:pt x="51932" y="128139"/>
                  </a:cubicBezTo>
                  <a:cubicBezTo>
                    <a:pt x="55308" y="128139"/>
                    <a:pt x="61349" y="127962"/>
                    <a:pt x="70589" y="125659"/>
                  </a:cubicBezTo>
                  <a:lnTo>
                    <a:pt x="70589" y="135225"/>
                  </a:lnTo>
                  <a:close/>
                  <a:moveTo>
                    <a:pt x="39849" y="120168"/>
                  </a:moveTo>
                  <a:cubicBezTo>
                    <a:pt x="30609" y="116980"/>
                    <a:pt x="17460" y="107769"/>
                    <a:pt x="17460" y="84032"/>
                  </a:cubicBezTo>
                  <a:cubicBezTo>
                    <a:pt x="17460" y="72696"/>
                    <a:pt x="21191" y="49137"/>
                    <a:pt x="37361" y="29120"/>
                  </a:cubicBezTo>
                  <a:cubicBezTo>
                    <a:pt x="48556" y="15481"/>
                    <a:pt x="65791" y="5738"/>
                    <a:pt x="82316" y="5738"/>
                  </a:cubicBezTo>
                  <a:cubicBezTo>
                    <a:pt x="101685" y="5738"/>
                    <a:pt x="118032" y="18669"/>
                    <a:pt x="118032" y="44531"/>
                  </a:cubicBezTo>
                  <a:cubicBezTo>
                    <a:pt x="118032" y="62245"/>
                    <a:pt x="109325" y="100329"/>
                    <a:pt x="76808" y="116448"/>
                  </a:cubicBezTo>
                  <a:cubicBezTo>
                    <a:pt x="73965" y="105289"/>
                    <a:pt x="69345" y="97849"/>
                    <a:pt x="58861" y="97849"/>
                  </a:cubicBezTo>
                  <a:cubicBezTo>
                    <a:pt x="48911" y="97849"/>
                    <a:pt x="39138" y="106174"/>
                    <a:pt x="39138" y="115562"/>
                  </a:cubicBezTo>
                  <a:cubicBezTo>
                    <a:pt x="39138" y="118751"/>
                    <a:pt x="39316" y="118928"/>
                    <a:pt x="39849" y="120168"/>
                  </a:cubicBezTo>
                  <a:close/>
                  <a:moveTo>
                    <a:pt x="70589" y="119282"/>
                  </a:moveTo>
                  <a:cubicBezTo>
                    <a:pt x="66680" y="120699"/>
                    <a:pt x="60105" y="122471"/>
                    <a:pt x="53175" y="122471"/>
                  </a:cubicBezTo>
                  <a:cubicBezTo>
                    <a:pt x="50332" y="122471"/>
                    <a:pt x="44113" y="122471"/>
                    <a:pt x="44113" y="115562"/>
                  </a:cubicBezTo>
                  <a:cubicBezTo>
                    <a:pt x="44113" y="108831"/>
                    <a:pt x="51399" y="102809"/>
                    <a:pt x="58861" y="102809"/>
                  </a:cubicBezTo>
                  <a:cubicBezTo>
                    <a:pt x="65258" y="102809"/>
                    <a:pt x="70056" y="105643"/>
                    <a:pt x="70589" y="119282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06E2E65-B425-C846-E201-48379C32A45E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8434274" y="4184831"/>
              <a:ext cx="8706" cy="177135"/>
            </a:xfrm>
            <a:custGeom>
              <a:avLst/>
              <a:gdLst>
                <a:gd name="connsiteX0" fmla="*/ 8937 w 8706"/>
                <a:gd name="connsiteY0" fmla="*/ 6978 h 177135"/>
                <a:gd name="connsiteX1" fmla="*/ 4673 w 8706"/>
                <a:gd name="connsiteY1" fmla="*/ 70 h 177135"/>
                <a:gd name="connsiteX2" fmla="*/ 230 w 8706"/>
                <a:gd name="connsiteY2" fmla="*/ 6978 h 177135"/>
                <a:gd name="connsiteX3" fmla="*/ 230 w 8706"/>
                <a:gd name="connsiteY3" fmla="*/ 170297 h 177135"/>
                <a:gd name="connsiteX4" fmla="*/ 4495 w 8706"/>
                <a:gd name="connsiteY4" fmla="*/ 177206 h 177135"/>
                <a:gd name="connsiteX5" fmla="*/ 8937 w 8706"/>
                <a:gd name="connsiteY5" fmla="*/ 170297 h 177135"/>
                <a:gd name="connsiteX6" fmla="*/ 8937 w 8706"/>
                <a:gd name="connsiteY6" fmla="*/ 6978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06" h="177135">
                  <a:moveTo>
                    <a:pt x="8937" y="6978"/>
                  </a:moveTo>
                  <a:cubicBezTo>
                    <a:pt x="8937" y="4321"/>
                    <a:pt x="8937" y="70"/>
                    <a:pt x="4673" y="70"/>
                  </a:cubicBezTo>
                  <a:cubicBezTo>
                    <a:pt x="230" y="70"/>
                    <a:pt x="230" y="4144"/>
                    <a:pt x="230" y="6978"/>
                  </a:cubicBezTo>
                  <a:lnTo>
                    <a:pt x="230" y="170297"/>
                  </a:lnTo>
                  <a:cubicBezTo>
                    <a:pt x="230" y="172954"/>
                    <a:pt x="230" y="177206"/>
                    <a:pt x="4495" y="177206"/>
                  </a:cubicBezTo>
                  <a:cubicBezTo>
                    <a:pt x="8937" y="177206"/>
                    <a:pt x="8937" y="173132"/>
                    <a:pt x="8937" y="170297"/>
                  </a:cubicBezTo>
                  <a:lnTo>
                    <a:pt x="8937" y="6978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41630FA4-2053-5EDF-EC5B-40196243F396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8159461" y="4415389"/>
              <a:ext cx="337863" cy="354271"/>
            </a:xfrm>
            <a:custGeom>
              <a:avLst/>
              <a:gdLst>
                <a:gd name="connsiteX0" fmla="*/ 307369 w 337863"/>
                <a:gd name="connsiteY0" fmla="*/ 354345 h 354271"/>
                <a:gd name="connsiteX1" fmla="*/ 338084 w 337863"/>
                <a:gd name="connsiteY1" fmla="*/ 273369 h 354271"/>
                <a:gd name="connsiteX2" fmla="*/ 331737 w 337863"/>
                <a:gd name="connsiteY2" fmla="*/ 273369 h 354271"/>
                <a:gd name="connsiteX3" fmla="*/ 265739 w 337863"/>
                <a:gd name="connsiteY3" fmla="*/ 324485 h 354271"/>
                <a:gd name="connsiteX4" fmla="*/ 186794 w 337863"/>
                <a:gd name="connsiteY4" fmla="*/ 332330 h 354271"/>
                <a:gd name="connsiteX5" fmla="*/ 33727 w 337863"/>
                <a:gd name="connsiteY5" fmla="*/ 332330 h 354271"/>
                <a:gd name="connsiteX6" fmla="*/ 162933 w 337863"/>
                <a:gd name="connsiteY6" fmla="*/ 181258 h 354271"/>
                <a:gd name="connsiteX7" fmla="*/ 165217 w 337863"/>
                <a:gd name="connsiteY7" fmla="*/ 177210 h 354271"/>
                <a:gd name="connsiteX8" fmla="*/ 163440 w 337863"/>
                <a:gd name="connsiteY8" fmla="*/ 173414 h 354271"/>
                <a:gd name="connsiteX9" fmla="*/ 45150 w 337863"/>
                <a:gd name="connsiteY9" fmla="*/ 12220 h 354271"/>
                <a:gd name="connsiteX10" fmla="*/ 184255 w 337863"/>
                <a:gd name="connsiteY10" fmla="*/ 12220 h 354271"/>
                <a:gd name="connsiteX11" fmla="*/ 243654 w 337863"/>
                <a:gd name="connsiteY11" fmla="*/ 16269 h 354271"/>
                <a:gd name="connsiteX12" fmla="*/ 299500 w 337863"/>
                <a:gd name="connsiteY12" fmla="*/ 35248 h 354271"/>
                <a:gd name="connsiteX13" fmla="*/ 331737 w 337863"/>
                <a:gd name="connsiteY13" fmla="*/ 71181 h 354271"/>
                <a:gd name="connsiteX14" fmla="*/ 338084 w 337863"/>
                <a:gd name="connsiteY14" fmla="*/ 71181 h 354271"/>
                <a:gd name="connsiteX15" fmla="*/ 307369 w 337863"/>
                <a:gd name="connsiteY15" fmla="*/ 74 h 354271"/>
                <a:gd name="connsiteX16" fmla="*/ 7328 w 337863"/>
                <a:gd name="connsiteY16" fmla="*/ 74 h 354271"/>
                <a:gd name="connsiteX17" fmla="*/ 474 w 337863"/>
                <a:gd name="connsiteY17" fmla="*/ 1845 h 354271"/>
                <a:gd name="connsiteX18" fmla="*/ 220 w 337863"/>
                <a:gd name="connsiteY18" fmla="*/ 10196 h 354271"/>
                <a:gd name="connsiteX19" fmla="*/ 134502 w 337863"/>
                <a:gd name="connsiteY19" fmla="*/ 193405 h 354271"/>
                <a:gd name="connsiteX20" fmla="*/ 3012 w 337863"/>
                <a:gd name="connsiteY20" fmla="*/ 347007 h 354271"/>
                <a:gd name="connsiteX21" fmla="*/ 474 w 337863"/>
                <a:gd name="connsiteY21" fmla="*/ 351562 h 354271"/>
                <a:gd name="connsiteX22" fmla="*/ 7328 w 337863"/>
                <a:gd name="connsiteY22" fmla="*/ 354345 h 354271"/>
                <a:gd name="connsiteX23" fmla="*/ 307369 w 337863"/>
                <a:gd name="connsiteY23" fmla="*/ 354345 h 354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37863" h="354271">
                  <a:moveTo>
                    <a:pt x="307369" y="354345"/>
                  </a:moveTo>
                  <a:lnTo>
                    <a:pt x="338084" y="273369"/>
                  </a:lnTo>
                  <a:lnTo>
                    <a:pt x="331737" y="273369"/>
                  </a:lnTo>
                  <a:cubicBezTo>
                    <a:pt x="321838" y="299686"/>
                    <a:pt x="294930" y="316894"/>
                    <a:pt x="265739" y="324485"/>
                  </a:cubicBezTo>
                  <a:cubicBezTo>
                    <a:pt x="260408" y="325751"/>
                    <a:pt x="235531" y="332330"/>
                    <a:pt x="186794" y="332330"/>
                  </a:cubicBezTo>
                  <a:lnTo>
                    <a:pt x="33727" y="332330"/>
                  </a:lnTo>
                  <a:lnTo>
                    <a:pt x="162933" y="181258"/>
                  </a:lnTo>
                  <a:cubicBezTo>
                    <a:pt x="164710" y="179234"/>
                    <a:pt x="165217" y="178475"/>
                    <a:pt x="165217" y="177210"/>
                  </a:cubicBezTo>
                  <a:cubicBezTo>
                    <a:pt x="165217" y="176703"/>
                    <a:pt x="165217" y="175944"/>
                    <a:pt x="163440" y="173414"/>
                  </a:cubicBezTo>
                  <a:lnTo>
                    <a:pt x="45150" y="12220"/>
                  </a:lnTo>
                  <a:lnTo>
                    <a:pt x="184255" y="12220"/>
                  </a:lnTo>
                  <a:cubicBezTo>
                    <a:pt x="218270" y="12220"/>
                    <a:pt x="241370" y="15763"/>
                    <a:pt x="243654" y="16269"/>
                  </a:cubicBezTo>
                  <a:cubicBezTo>
                    <a:pt x="257362" y="18294"/>
                    <a:pt x="279446" y="22595"/>
                    <a:pt x="299500" y="35248"/>
                  </a:cubicBezTo>
                  <a:cubicBezTo>
                    <a:pt x="305846" y="39297"/>
                    <a:pt x="323107" y="50684"/>
                    <a:pt x="331737" y="71181"/>
                  </a:cubicBezTo>
                  <a:lnTo>
                    <a:pt x="338084" y="71181"/>
                  </a:lnTo>
                  <a:lnTo>
                    <a:pt x="307369" y="74"/>
                  </a:lnTo>
                  <a:lnTo>
                    <a:pt x="7328" y="74"/>
                  </a:lnTo>
                  <a:cubicBezTo>
                    <a:pt x="1489" y="74"/>
                    <a:pt x="1235" y="327"/>
                    <a:pt x="474" y="1845"/>
                  </a:cubicBezTo>
                  <a:cubicBezTo>
                    <a:pt x="220" y="2604"/>
                    <a:pt x="220" y="7412"/>
                    <a:pt x="220" y="10196"/>
                  </a:cubicBezTo>
                  <a:lnTo>
                    <a:pt x="134502" y="193405"/>
                  </a:lnTo>
                  <a:lnTo>
                    <a:pt x="3012" y="347007"/>
                  </a:lnTo>
                  <a:cubicBezTo>
                    <a:pt x="474" y="350043"/>
                    <a:pt x="474" y="351309"/>
                    <a:pt x="474" y="351562"/>
                  </a:cubicBezTo>
                  <a:cubicBezTo>
                    <a:pt x="474" y="354345"/>
                    <a:pt x="2758" y="354345"/>
                    <a:pt x="7328" y="354345"/>
                  </a:cubicBezTo>
                  <a:lnTo>
                    <a:pt x="307369" y="35434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3DFF7BF8-BA49-E5C5-453D-1C16EC603117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8172510" y="4836914"/>
              <a:ext cx="53839" cy="119212"/>
            </a:xfrm>
            <a:custGeom>
              <a:avLst/>
              <a:gdLst>
                <a:gd name="connsiteX0" fmla="*/ 49441 w 53839"/>
                <a:gd name="connsiteY0" fmla="*/ 6826 h 119212"/>
                <a:gd name="connsiteX1" fmla="*/ 42333 w 53839"/>
                <a:gd name="connsiteY1" fmla="*/ 95 h 119212"/>
                <a:gd name="connsiteX2" fmla="*/ 32382 w 53839"/>
                <a:gd name="connsiteY2" fmla="*/ 9838 h 119212"/>
                <a:gd name="connsiteX3" fmla="*/ 39490 w 53839"/>
                <a:gd name="connsiteY3" fmla="*/ 16569 h 119212"/>
                <a:gd name="connsiteX4" fmla="*/ 49441 w 53839"/>
                <a:gd name="connsiteY4" fmla="*/ 6826 h 119212"/>
                <a:gd name="connsiteX5" fmla="*/ 13192 w 53839"/>
                <a:gd name="connsiteY5" fmla="*/ 96811 h 119212"/>
                <a:gd name="connsiteX6" fmla="*/ 11593 w 53839"/>
                <a:gd name="connsiteY6" fmla="*/ 104251 h 119212"/>
                <a:gd name="connsiteX7" fmla="*/ 28473 w 53839"/>
                <a:gd name="connsiteY7" fmla="*/ 119307 h 119212"/>
                <a:gd name="connsiteX8" fmla="*/ 54061 w 53839"/>
                <a:gd name="connsiteY8" fmla="*/ 92206 h 119212"/>
                <a:gd name="connsiteX9" fmla="*/ 51218 w 53839"/>
                <a:gd name="connsiteY9" fmla="*/ 89903 h 119212"/>
                <a:gd name="connsiteX10" fmla="*/ 47841 w 53839"/>
                <a:gd name="connsiteY10" fmla="*/ 92914 h 119212"/>
                <a:gd name="connsiteX11" fmla="*/ 29006 w 53839"/>
                <a:gd name="connsiteY11" fmla="*/ 114348 h 119212"/>
                <a:gd name="connsiteX12" fmla="*/ 24564 w 53839"/>
                <a:gd name="connsiteY12" fmla="*/ 108148 h 119212"/>
                <a:gd name="connsiteX13" fmla="*/ 27407 w 53839"/>
                <a:gd name="connsiteY13" fmla="*/ 96811 h 119212"/>
                <a:gd name="connsiteX14" fmla="*/ 33093 w 53839"/>
                <a:gd name="connsiteY14" fmla="*/ 82640 h 119212"/>
                <a:gd name="connsiteX15" fmla="*/ 41800 w 53839"/>
                <a:gd name="connsiteY15" fmla="*/ 60144 h 119212"/>
                <a:gd name="connsiteX16" fmla="*/ 42866 w 53839"/>
                <a:gd name="connsiteY16" fmla="*/ 54476 h 119212"/>
                <a:gd name="connsiteX17" fmla="*/ 25986 w 53839"/>
                <a:gd name="connsiteY17" fmla="*/ 39419 h 119212"/>
                <a:gd name="connsiteX18" fmla="*/ 221 w 53839"/>
                <a:gd name="connsiteY18" fmla="*/ 66521 h 119212"/>
                <a:gd name="connsiteX19" fmla="*/ 3241 w 53839"/>
                <a:gd name="connsiteY19" fmla="*/ 68824 h 119212"/>
                <a:gd name="connsiteX20" fmla="*/ 6440 w 53839"/>
                <a:gd name="connsiteY20" fmla="*/ 65990 h 119212"/>
                <a:gd name="connsiteX21" fmla="*/ 25453 w 53839"/>
                <a:gd name="connsiteY21" fmla="*/ 44379 h 119212"/>
                <a:gd name="connsiteX22" fmla="*/ 29895 w 53839"/>
                <a:gd name="connsiteY22" fmla="*/ 50579 h 119212"/>
                <a:gd name="connsiteX23" fmla="*/ 24386 w 53839"/>
                <a:gd name="connsiteY23" fmla="*/ 68292 h 119212"/>
                <a:gd name="connsiteX24" fmla="*/ 13192 w 53839"/>
                <a:gd name="connsiteY24" fmla="*/ 96811 h 119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839" h="119212">
                  <a:moveTo>
                    <a:pt x="49441" y="6826"/>
                  </a:moveTo>
                  <a:cubicBezTo>
                    <a:pt x="49441" y="3992"/>
                    <a:pt x="47308" y="95"/>
                    <a:pt x="42333" y="95"/>
                  </a:cubicBezTo>
                  <a:cubicBezTo>
                    <a:pt x="37535" y="95"/>
                    <a:pt x="32382" y="4701"/>
                    <a:pt x="32382" y="9838"/>
                  </a:cubicBezTo>
                  <a:cubicBezTo>
                    <a:pt x="32382" y="12849"/>
                    <a:pt x="34692" y="16569"/>
                    <a:pt x="39490" y="16569"/>
                  </a:cubicBezTo>
                  <a:cubicBezTo>
                    <a:pt x="44643" y="16569"/>
                    <a:pt x="49441" y="11609"/>
                    <a:pt x="49441" y="6826"/>
                  </a:cubicBezTo>
                  <a:close/>
                  <a:moveTo>
                    <a:pt x="13192" y="96811"/>
                  </a:moveTo>
                  <a:cubicBezTo>
                    <a:pt x="12481" y="99114"/>
                    <a:pt x="11593" y="101240"/>
                    <a:pt x="11593" y="104251"/>
                  </a:cubicBezTo>
                  <a:cubicBezTo>
                    <a:pt x="11593" y="112576"/>
                    <a:pt x="18700" y="119307"/>
                    <a:pt x="28473" y="119307"/>
                  </a:cubicBezTo>
                  <a:cubicBezTo>
                    <a:pt x="46242" y="119307"/>
                    <a:pt x="54061" y="94863"/>
                    <a:pt x="54061" y="92206"/>
                  </a:cubicBezTo>
                  <a:cubicBezTo>
                    <a:pt x="54061" y="89903"/>
                    <a:pt x="51751" y="89903"/>
                    <a:pt x="51218" y="89903"/>
                  </a:cubicBezTo>
                  <a:cubicBezTo>
                    <a:pt x="48730" y="89903"/>
                    <a:pt x="48552" y="90966"/>
                    <a:pt x="47841" y="92914"/>
                  </a:cubicBezTo>
                  <a:cubicBezTo>
                    <a:pt x="43755" y="107085"/>
                    <a:pt x="35936" y="114348"/>
                    <a:pt x="29006" y="114348"/>
                  </a:cubicBezTo>
                  <a:cubicBezTo>
                    <a:pt x="25453" y="114348"/>
                    <a:pt x="24564" y="112045"/>
                    <a:pt x="24564" y="108148"/>
                  </a:cubicBezTo>
                  <a:cubicBezTo>
                    <a:pt x="24564" y="104074"/>
                    <a:pt x="25808" y="100708"/>
                    <a:pt x="27407" y="96811"/>
                  </a:cubicBezTo>
                  <a:cubicBezTo>
                    <a:pt x="29184" y="92029"/>
                    <a:pt x="31139" y="87246"/>
                    <a:pt x="33093" y="82640"/>
                  </a:cubicBezTo>
                  <a:cubicBezTo>
                    <a:pt x="34692" y="78389"/>
                    <a:pt x="41089" y="62270"/>
                    <a:pt x="41800" y="60144"/>
                  </a:cubicBezTo>
                  <a:cubicBezTo>
                    <a:pt x="42333" y="58373"/>
                    <a:pt x="42866" y="56247"/>
                    <a:pt x="42866" y="54476"/>
                  </a:cubicBezTo>
                  <a:cubicBezTo>
                    <a:pt x="42866" y="46150"/>
                    <a:pt x="35759" y="39419"/>
                    <a:pt x="25986" y="39419"/>
                  </a:cubicBezTo>
                  <a:cubicBezTo>
                    <a:pt x="8394" y="39419"/>
                    <a:pt x="221" y="63510"/>
                    <a:pt x="221" y="66521"/>
                  </a:cubicBezTo>
                  <a:cubicBezTo>
                    <a:pt x="221" y="68824"/>
                    <a:pt x="2708" y="68824"/>
                    <a:pt x="3241" y="68824"/>
                  </a:cubicBezTo>
                  <a:cubicBezTo>
                    <a:pt x="5729" y="68824"/>
                    <a:pt x="5907" y="67938"/>
                    <a:pt x="6440" y="65990"/>
                  </a:cubicBezTo>
                  <a:cubicBezTo>
                    <a:pt x="11060" y="50756"/>
                    <a:pt x="18878" y="44379"/>
                    <a:pt x="25453" y="44379"/>
                  </a:cubicBezTo>
                  <a:cubicBezTo>
                    <a:pt x="28296" y="44379"/>
                    <a:pt x="29895" y="45796"/>
                    <a:pt x="29895" y="50579"/>
                  </a:cubicBezTo>
                  <a:cubicBezTo>
                    <a:pt x="29895" y="54653"/>
                    <a:pt x="28829" y="57310"/>
                    <a:pt x="24386" y="68292"/>
                  </a:cubicBezTo>
                  <a:lnTo>
                    <a:pt x="13192" y="96811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99E0B304-4E16-9BAF-DC90-D6E891098E73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8248417" y="4886158"/>
              <a:ext cx="130779" cy="47649"/>
            </a:xfrm>
            <a:custGeom>
              <a:avLst/>
              <a:gdLst>
                <a:gd name="connsiteX0" fmla="*/ 124251 w 130779"/>
                <a:gd name="connsiteY0" fmla="*/ 8775 h 47649"/>
                <a:gd name="connsiteX1" fmla="*/ 131003 w 130779"/>
                <a:gd name="connsiteY1" fmla="*/ 4346 h 47649"/>
                <a:gd name="connsiteX2" fmla="*/ 124428 w 130779"/>
                <a:gd name="connsiteY2" fmla="*/ 95 h 47649"/>
                <a:gd name="connsiteX3" fmla="*/ 6798 w 130779"/>
                <a:gd name="connsiteY3" fmla="*/ 95 h 47649"/>
                <a:gd name="connsiteX4" fmla="*/ 224 w 130779"/>
                <a:gd name="connsiteY4" fmla="*/ 4346 h 47649"/>
                <a:gd name="connsiteX5" fmla="*/ 6976 w 130779"/>
                <a:gd name="connsiteY5" fmla="*/ 8775 h 47649"/>
                <a:gd name="connsiteX6" fmla="*/ 124251 w 130779"/>
                <a:gd name="connsiteY6" fmla="*/ 8775 h 47649"/>
                <a:gd name="connsiteX7" fmla="*/ 124428 w 130779"/>
                <a:gd name="connsiteY7" fmla="*/ 47745 h 47649"/>
                <a:gd name="connsiteX8" fmla="*/ 131003 w 130779"/>
                <a:gd name="connsiteY8" fmla="*/ 43493 h 47649"/>
                <a:gd name="connsiteX9" fmla="*/ 124251 w 130779"/>
                <a:gd name="connsiteY9" fmla="*/ 39065 h 47649"/>
                <a:gd name="connsiteX10" fmla="*/ 6976 w 130779"/>
                <a:gd name="connsiteY10" fmla="*/ 39065 h 47649"/>
                <a:gd name="connsiteX11" fmla="*/ 224 w 130779"/>
                <a:gd name="connsiteY11" fmla="*/ 43493 h 47649"/>
                <a:gd name="connsiteX12" fmla="*/ 6798 w 130779"/>
                <a:gd name="connsiteY12" fmla="*/ 47745 h 47649"/>
                <a:gd name="connsiteX13" fmla="*/ 124428 w 130779"/>
                <a:gd name="connsiteY13" fmla="*/ 47745 h 47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0779" h="47649">
                  <a:moveTo>
                    <a:pt x="124251" y="8775"/>
                  </a:moveTo>
                  <a:cubicBezTo>
                    <a:pt x="126916" y="8775"/>
                    <a:pt x="131003" y="8775"/>
                    <a:pt x="131003" y="4346"/>
                  </a:cubicBezTo>
                  <a:cubicBezTo>
                    <a:pt x="131003" y="95"/>
                    <a:pt x="126738" y="95"/>
                    <a:pt x="124428" y="95"/>
                  </a:cubicBezTo>
                  <a:lnTo>
                    <a:pt x="6798" y="95"/>
                  </a:lnTo>
                  <a:cubicBezTo>
                    <a:pt x="4488" y="95"/>
                    <a:pt x="224" y="95"/>
                    <a:pt x="224" y="4346"/>
                  </a:cubicBezTo>
                  <a:cubicBezTo>
                    <a:pt x="224" y="8775"/>
                    <a:pt x="4310" y="8775"/>
                    <a:pt x="6976" y="8775"/>
                  </a:cubicBezTo>
                  <a:lnTo>
                    <a:pt x="124251" y="8775"/>
                  </a:lnTo>
                  <a:close/>
                  <a:moveTo>
                    <a:pt x="124428" y="47745"/>
                  </a:moveTo>
                  <a:cubicBezTo>
                    <a:pt x="126738" y="47745"/>
                    <a:pt x="131003" y="47745"/>
                    <a:pt x="131003" y="43493"/>
                  </a:cubicBezTo>
                  <a:cubicBezTo>
                    <a:pt x="131003" y="39065"/>
                    <a:pt x="126916" y="39065"/>
                    <a:pt x="124251" y="39065"/>
                  </a:cubicBezTo>
                  <a:lnTo>
                    <a:pt x="6976" y="39065"/>
                  </a:lnTo>
                  <a:cubicBezTo>
                    <a:pt x="4310" y="39065"/>
                    <a:pt x="224" y="39065"/>
                    <a:pt x="224" y="43493"/>
                  </a:cubicBezTo>
                  <a:cubicBezTo>
                    <a:pt x="224" y="47745"/>
                    <a:pt x="4488" y="47745"/>
                    <a:pt x="6798" y="47745"/>
                  </a:cubicBezTo>
                  <a:lnTo>
                    <a:pt x="124428" y="4774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256628C-12FB-85EF-93CB-C2B994979CB6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8411178" y="4836737"/>
              <a:ext cx="64678" cy="117618"/>
            </a:xfrm>
            <a:custGeom>
              <a:avLst/>
              <a:gdLst>
                <a:gd name="connsiteX0" fmla="*/ 40387 w 64678"/>
                <a:gd name="connsiteY0" fmla="*/ 5055 h 117618"/>
                <a:gd name="connsiteX1" fmla="*/ 35057 w 64678"/>
                <a:gd name="connsiteY1" fmla="*/ 95 h 117618"/>
                <a:gd name="connsiteX2" fmla="*/ 230 w 64678"/>
                <a:gd name="connsiteY2" fmla="*/ 11432 h 117618"/>
                <a:gd name="connsiteX3" fmla="*/ 230 w 64678"/>
                <a:gd name="connsiteY3" fmla="*/ 17809 h 117618"/>
                <a:gd name="connsiteX4" fmla="*/ 25995 w 64678"/>
                <a:gd name="connsiteY4" fmla="*/ 12849 h 117618"/>
                <a:gd name="connsiteX5" fmla="*/ 25995 w 64678"/>
                <a:gd name="connsiteY5" fmla="*/ 103188 h 117618"/>
                <a:gd name="connsiteX6" fmla="*/ 8226 w 64678"/>
                <a:gd name="connsiteY6" fmla="*/ 111336 h 117618"/>
                <a:gd name="connsiteX7" fmla="*/ 1473 w 64678"/>
                <a:gd name="connsiteY7" fmla="*/ 111336 h 117618"/>
                <a:gd name="connsiteX8" fmla="*/ 1473 w 64678"/>
                <a:gd name="connsiteY8" fmla="*/ 117713 h 117618"/>
                <a:gd name="connsiteX9" fmla="*/ 33102 w 64678"/>
                <a:gd name="connsiteY9" fmla="*/ 117005 h 117618"/>
                <a:gd name="connsiteX10" fmla="*/ 64909 w 64678"/>
                <a:gd name="connsiteY10" fmla="*/ 117713 h 117618"/>
                <a:gd name="connsiteX11" fmla="*/ 64909 w 64678"/>
                <a:gd name="connsiteY11" fmla="*/ 111336 h 117618"/>
                <a:gd name="connsiteX12" fmla="*/ 58156 w 64678"/>
                <a:gd name="connsiteY12" fmla="*/ 111336 h 117618"/>
                <a:gd name="connsiteX13" fmla="*/ 40387 w 64678"/>
                <a:gd name="connsiteY13" fmla="*/ 103188 h 117618"/>
                <a:gd name="connsiteX14" fmla="*/ 40387 w 64678"/>
                <a:gd name="connsiteY14" fmla="*/ 5055 h 11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678" h="117618">
                  <a:moveTo>
                    <a:pt x="40387" y="5055"/>
                  </a:moveTo>
                  <a:cubicBezTo>
                    <a:pt x="40387" y="272"/>
                    <a:pt x="40032" y="95"/>
                    <a:pt x="35057" y="95"/>
                  </a:cubicBezTo>
                  <a:cubicBezTo>
                    <a:pt x="23685" y="11255"/>
                    <a:pt x="7515" y="11432"/>
                    <a:pt x="230" y="11432"/>
                  </a:cubicBezTo>
                  <a:lnTo>
                    <a:pt x="230" y="17809"/>
                  </a:lnTo>
                  <a:cubicBezTo>
                    <a:pt x="4494" y="17809"/>
                    <a:pt x="16222" y="17809"/>
                    <a:pt x="25995" y="12849"/>
                  </a:cubicBezTo>
                  <a:lnTo>
                    <a:pt x="25995" y="103188"/>
                  </a:lnTo>
                  <a:cubicBezTo>
                    <a:pt x="25995" y="109034"/>
                    <a:pt x="25995" y="111336"/>
                    <a:pt x="8226" y="111336"/>
                  </a:cubicBezTo>
                  <a:lnTo>
                    <a:pt x="1473" y="111336"/>
                  </a:lnTo>
                  <a:lnTo>
                    <a:pt x="1473" y="117713"/>
                  </a:lnTo>
                  <a:cubicBezTo>
                    <a:pt x="4672" y="117536"/>
                    <a:pt x="26528" y="117005"/>
                    <a:pt x="33102" y="117005"/>
                  </a:cubicBezTo>
                  <a:cubicBezTo>
                    <a:pt x="38611" y="117005"/>
                    <a:pt x="60999" y="117536"/>
                    <a:pt x="64909" y="117713"/>
                  </a:cubicBezTo>
                  <a:lnTo>
                    <a:pt x="64909" y="111336"/>
                  </a:lnTo>
                  <a:lnTo>
                    <a:pt x="58156" y="111336"/>
                  </a:lnTo>
                  <a:cubicBezTo>
                    <a:pt x="40387" y="111336"/>
                    <a:pt x="40387" y="109034"/>
                    <a:pt x="40387" y="103188"/>
                  </a:cubicBezTo>
                  <a:lnTo>
                    <a:pt x="40387" y="505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8310674-4C9A-21A3-771B-4D3CADAA31DC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8670186" y="4341584"/>
              <a:ext cx="8706" cy="177135"/>
            </a:xfrm>
            <a:custGeom>
              <a:avLst/>
              <a:gdLst>
                <a:gd name="connsiteX0" fmla="*/ 8946 w 8706"/>
                <a:gd name="connsiteY0" fmla="*/ 6984 h 177135"/>
                <a:gd name="connsiteX1" fmla="*/ 4682 w 8706"/>
                <a:gd name="connsiteY1" fmla="*/ 76 h 177135"/>
                <a:gd name="connsiteX2" fmla="*/ 240 w 8706"/>
                <a:gd name="connsiteY2" fmla="*/ 6984 h 177135"/>
                <a:gd name="connsiteX3" fmla="*/ 240 w 8706"/>
                <a:gd name="connsiteY3" fmla="*/ 170304 h 177135"/>
                <a:gd name="connsiteX4" fmla="*/ 4504 w 8706"/>
                <a:gd name="connsiteY4" fmla="*/ 177212 h 177135"/>
                <a:gd name="connsiteX5" fmla="*/ 8946 w 8706"/>
                <a:gd name="connsiteY5" fmla="*/ 170304 h 177135"/>
                <a:gd name="connsiteX6" fmla="*/ 8946 w 8706"/>
                <a:gd name="connsiteY6" fmla="*/ 6984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06" h="177135">
                  <a:moveTo>
                    <a:pt x="8946" y="6984"/>
                  </a:moveTo>
                  <a:cubicBezTo>
                    <a:pt x="8946" y="4327"/>
                    <a:pt x="8946" y="76"/>
                    <a:pt x="4682" y="76"/>
                  </a:cubicBezTo>
                  <a:cubicBezTo>
                    <a:pt x="240" y="76"/>
                    <a:pt x="240" y="4150"/>
                    <a:pt x="240" y="6984"/>
                  </a:cubicBezTo>
                  <a:lnTo>
                    <a:pt x="240" y="170304"/>
                  </a:lnTo>
                  <a:cubicBezTo>
                    <a:pt x="240" y="172961"/>
                    <a:pt x="240" y="177212"/>
                    <a:pt x="4504" y="177212"/>
                  </a:cubicBezTo>
                  <a:cubicBezTo>
                    <a:pt x="8946" y="177212"/>
                    <a:pt x="8946" y="173138"/>
                    <a:pt x="8946" y="170304"/>
                  </a:cubicBezTo>
                  <a:lnTo>
                    <a:pt x="8946" y="698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9E2F554D-A8D1-E234-FC83-D73216E673B8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8768534" y="4310448"/>
              <a:ext cx="65389" cy="17713"/>
            </a:xfrm>
            <a:custGeom>
              <a:avLst/>
              <a:gdLst>
                <a:gd name="connsiteX0" fmla="*/ 62080 w 65389"/>
                <a:gd name="connsiteY0" fmla="*/ 74 h 17713"/>
                <a:gd name="connsiteX1" fmla="*/ 46798 w 65389"/>
                <a:gd name="connsiteY1" fmla="*/ 8223 h 17713"/>
                <a:gd name="connsiteX2" fmla="*/ 35426 w 65389"/>
                <a:gd name="connsiteY2" fmla="*/ 4680 h 17713"/>
                <a:gd name="connsiteX3" fmla="*/ 21389 w 65389"/>
                <a:gd name="connsiteY3" fmla="*/ 74 h 17713"/>
                <a:gd name="connsiteX4" fmla="*/ 244 w 65389"/>
                <a:gd name="connsiteY4" fmla="*/ 14245 h 17713"/>
                <a:gd name="connsiteX5" fmla="*/ 3798 w 65389"/>
                <a:gd name="connsiteY5" fmla="*/ 17788 h 17713"/>
                <a:gd name="connsiteX6" fmla="*/ 19079 w 65389"/>
                <a:gd name="connsiteY6" fmla="*/ 9640 h 17713"/>
                <a:gd name="connsiteX7" fmla="*/ 30451 w 65389"/>
                <a:gd name="connsiteY7" fmla="*/ 13182 h 17713"/>
                <a:gd name="connsiteX8" fmla="*/ 44488 w 65389"/>
                <a:gd name="connsiteY8" fmla="*/ 17788 h 17713"/>
                <a:gd name="connsiteX9" fmla="*/ 65633 w 65389"/>
                <a:gd name="connsiteY9" fmla="*/ 3617 h 17713"/>
                <a:gd name="connsiteX10" fmla="*/ 62080 w 65389"/>
                <a:gd name="connsiteY10" fmla="*/ 74 h 1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89" h="17713">
                  <a:moveTo>
                    <a:pt x="62080" y="74"/>
                  </a:moveTo>
                  <a:cubicBezTo>
                    <a:pt x="56927" y="5566"/>
                    <a:pt x="51774" y="8223"/>
                    <a:pt x="46798" y="8223"/>
                  </a:cubicBezTo>
                  <a:cubicBezTo>
                    <a:pt x="42178" y="8223"/>
                    <a:pt x="36848" y="5566"/>
                    <a:pt x="35426" y="4680"/>
                  </a:cubicBezTo>
                  <a:cubicBezTo>
                    <a:pt x="29029" y="1669"/>
                    <a:pt x="25298" y="74"/>
                    <a:pt x="21389" y="74"/>
                  </a:cubicBezTo>
                  <a:cubicBezTo>
                    <a:pt x="14104" y="74"/>
                    <a:pt x="11438" y="2909"/>
                    <a:pt x="244" y="14245"/>
                  </a:cubicBezTo>
                  <a:lnTo>
                    <a:pt x="3798" y="17788"/>
                  </a:lnTo>
                  <a:cubicBezTo>
                    <a:pt x="8951" y="12297"/>
                    <a:pt x="14104" y="9640"/>
                    <a:pt x="19079" y="9640"/>
                  </a:cubicBezTo>
                  <a:cubicBezTo>
                    <a:pt x="23699" y="9640"/>
                    <a:pt x="29029" y="12297"/>
                    <a:pt x="30451" y="13182"/>
                  </a:cubicBezTo>
                  <a:cubicBezTo>
                    <a:pt x="36848" y="16194"/>
                    <a:pt x="40579" y="17788"/>
                    <a:pt x="44488" y="17788"/>
                  </a:cubicBezTo>
                  <a:cubicBezTo>
                    <a:pt x="51774" y="17788"/>
                    <a:pt x="54439" y="14954"/>
                    <a:pt x="65633" y="3617"/>
                  </a:cubicBezTo>
                  <a:lnTo>
                    <a:pt x="62080" y="7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27B8395B-795E-6ED2-20C2-913248A3BA5D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8717325" y="4353452"/>
              <a:ext cx="146060" cy="120983"/>
            </a:xfrm>
            <a:custGeom>
              <a:avLst/>
              <a:gdLst>
                <a:gd name="connsiteX0" fmla="*/ 21209 w 146060"/>
                <a:gd name="connsiteY0" fmla="*/ 107243 h 120983"/>
                <a:gd name="connsiteX1" fmla="*/ 5573 w 146060"/>
                <a:gd name="connsiteY1" fmla="*/ 114683 h 120983"/>
                <a:gd name="connsiteX2" fmla="*/ 242 w 146060"/>
                <a:gd name="connsiteY2" fmla="*/ 118580 h 120983"/>
                <a:gd name="connsiteX3" fmla="*/ 5573 w 146060"/>
                <a:gd name="connsiteY3" fmla="*/ 121060 h 120983"/>
                <a:gd name="connsiteX4" fmla="*/ 69008 w 146060"/>
                <a:gd name="connsiteY4" fmla="*/ 121060 h 120983"/>
                <a:gd name="connsiteX5" fmla="*/ 146303 w 146060"/>
                <a:gd name="connsiteY5" fmla="*/ 46309 h 120983"/>
                <a:gd name="connsiteX6" fmla="*/ 99393 w 146060"/>
                <a:gd name="connsiteY6" fmla="*/ 76 h 120983"/>
                <a:gd name="connsiteX7" fmla="*/ 34714 w 146060"/>
                <a:gd name="connsiteY7" fmla="*/ 76 h 120983"/>
                <a:gd name="connsiteX8" fmla="*/ 29028 w 146060"/>
                <a:gd name="connsiteY8" fmla="*/ 3973 h 120983"/>
                <a:gd name="connsiteX9" fmla="*/ 34891 w 146060"/>
                <a:gd name="connsiteY9" fmla="*/ 6453 h 120983"/>
                <a:gd name="connsiteX10" fmla="*/ 41644 w 146060"/>
                <a:gd name="connsiteY10" fmla="*/ 6807 h 120983"/>
                <a:gd name="connsiteX11" fmla="*/ 45553 w 146060"/>
                <a:gd name="connsiteY11" fmla="*/ 9287 h 120983"/>
                <a:gd name="connsiteX12" fmla="*/ 44842 w 146060"/>
                <a:gd name="connsiteY12" fmla="*/ 13184 h 120983"/>
                <a:gd name="connsiteX13" fmla="*/ 21209 w 146060"/>
                <a:gd name="connsiteY13" fmla="*/ 107243 h 120983"/>
                <a:gd name="connsiteX14" fmla="*/ 61012 w 146060"/>
                <a:gd name="connsiteY14" fmla="*/ 12476 h 120983"/>
                <a:gd name="connsiteX15" fmla="*/ 70074 w 146060"/>
                <a:gd name="connsiteY15" fmla="*/ 6453 h 120983"/>
                <a:gd name="connsiteX16" fmla="*/ 92818 w 146060"/>
                <a:gd name="connsiteY16" fmla="*/ 6453 h 120983"/>
                <a:gd name="connsiteX17" fmla="*/ 129422 w 146060"/>
                <a:gd name="connsiteY17" fmla="*/ 40463 h 120983"/>
                <a:gd name="connsiteX18" fmla="*/ 109876 w 146060"/>
                <a:gd name="connsiteY18" fmla="*/ 95375 h 120983"/>
                <a:gd name="connsiteX19" fmla="*/ 65809 w 146060"/>
                <a:gd name="connsiteY19" fmla="*/ 114683 h 120983"/>
                <a:gd name="connsiteX20" fmla="*/ 41644 w 146060"/>
                <a:gd name="connsiteY20" fmla="*/ 114683 h 120983"/>
                <a:gd name="connsiteX21" fmla="*/ 35958 w 146060"/>
                <a:gd name="connsiteY21" fmla="*/ 112912 h 120983"/>
                <a:gd name="connsiteX22" fmla="*/ 36668 w 146060"/>
                <a:gd name="connsiteY22" fmla="*/ 109192 h 120983"/>
                <a:gd name="connsiteX23" fmla="*/ 61012 w 146060"/>
                <a:gd name="connsiteY23" fmla="*/ 12476 h 120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6060" h="120983">
                  <a:moveTo>
                    <a:pt x="21209" y="107243"/>
                  </a:moveTo>
                  <a:cubicBezTo>
                    <a:pt x="19788" y="113266"/>
                    <a:pt x="19432" y="114683"/>
                    <a:pt x="5573" y="114683"/>
                  </a:cubicBezTo>
                  <a:cubicBezTo>
                    <a:pt x="2374" y="114683"/>
                    <a:pt x="242" y="114683"/>
                    <a:pt x="242" y="118580"/>
                  </a:cubicBezTo>
                  <a:cubicBezTo>
                    <a:pt x="242" y="121060"/>
                    <a:pt x="2374" y="121060"/>
                    <a:pt x="5573" y="121060"/>
                  </a:cubicBezTo>
                  <a:lnTo>
                    <a:pt x="69008" y="121060"/>
                  </a:lnTo>
                  <a:cubicBezTo>
                    <a:pt x="108455" y="121060"/>
                    <a:pt x="146303" y="84924"/>
                    <a:pt x="146303" y="46309"/>
                  </a:cubicBezTo>
                  <a:cubicBezTo>
                    <a:pt x="146303" y="20447"/>
                    <a:pt x="128356" y="76"/>
                    <a:pt x="99393" y="76"/>
                  </a:cubicBezTo>
                  <a:lnTo>
                    <a:pt x="34714" y="76"/>
                  </a:lnTo>
                  <a:cubicBezTo>
                    <a:pt x="31160" y="76"/>
                    <a:pt x="29028" y="76"/>
                    <a:pt x="29028" y="3973"/>
                  </a:cubicBezTo>
                  <a:cubicBezTo>
                    <a:pt x="29028" y="6453"/>
                    <a:pt x="30982" y="6453"/>
                    <a:pt x="34891" y="6453"/>
                  </a:cubicBezTo>
                  <a:cubicBezTo>
                    <a:pt x="37734" y="6453"/>
                    <a:pt x="38445" y="6453"/>
                    <a:pt x="41644" y="6807"/>
                  </a:cubicBezTo>
                  <a:cubicBezTo>
                    <a:pt x="45197" y="7162"/>
                    <a:pt x="45553" y="7516"/>
                    <a:pt x="45553" y="9287"/>
                  </a:cubicBezTo>
                  <a:cubicBezTo>
                    <a:pt x="45553" y="9641"/>
                    <a:pt x="45553" y="10527"/>
                    <a:pt x="44842" y="13184"/>
                  </a:cubicBezTo>
                  <a:lnTo>
                    <a:pt x="21209" y="107243"/>
                  </a:lnTo>
                  <a:close/>
                  <a:moveTo>
                    <a:pt x="61012" y="12476"/>
                  </a:moveTo>
                  <a:cubicBezTo>
                    <a:pt x="62433" y="6984"/>
                    <a:pt x="62611" y="6453"/>
                    <a:pt x="70074" y="6453"/>
                  </a:cubicBezTo>
                  <a:lnTo>
                    <a:pt x="92818" y="6453"/>
                  </a:lnTo>
                  <a:cubicBezTo>
                    <a:pt x="112719" y="6453"/>
                    <a:pt x="129422" y="16373"/>
                    <a:pt x="129422" y="40463"/>
                  </a:cubicBezTo>
                  <a:cubicBezTo>
                    <a:pt x="129422" y="44537"/>
                    <a:pt x="127645" y="75182"/>
                    <a:pt x="109876" y="95375"/>
                  </a:cubicBezTo>
                  <a:cubicBezTo>
                    <a:pt x="102946" y="103346"/>
                    <a:pt x="87665" y="114683"/>
                    <a:pt x="65809" y="114683"/>
                  </a:cubicBezTo>
                  <a:lnTo>
                    <a:pt x="41644" y="114683"/>
                  </a:lnTo>
                  <a:cubicBezTo>
                    <a:pt x="36135" y="114683"/>
                    <a:pt x="35958" y="114506"/>
                    <a:pt x="35958" y="112912"/>
                  </a:cubicBezTo>
                  <a:cubicBezTo>
                    <a:pt x="35958" y="112734"/>
                    <a:pt x="35958" y="111849"/>
                    <a:pt x="36668" y="109192"/>
                  </a:cubicBezTo>
                  <a:lnTo>
                    <a:pt x="61012" y="12476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189103D5-3779-C22E-499C-925E9FFCE7D7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8901913" y="4341584"/>
              <a:ext cx="8706" cy="177135"/>
            </a:xfrm>
            <a:custGeom>
              <a:avLst/>
              <a:gdLst>
                <a:gd name="connsiteX0" fmla="*/ 8955 w 8706"/>
                <a:gd name="connsiteY0" fmla="*/ 6984 h 177135"/>
                <a:gd name="connsiteX1" fmla="*/ 4691 w 8706"/>
                <a:gd name="connsiteY1" fmla="*/ 76 h 177135"/>
                <a:gd name="connsiteX2" fmla="*/ 249 w 8706"/>
                <a:gd name="connsiteY2" fmla="*/ 6984 h 177135"/>
                <a:gd name="connsiteX3" fmla="*/ 249 w 8706"/>
                <a:gd name="connsiteY3" fmla="*/ 170304 h 177135"/>
                <a:gd name="connsiteX4" fmla="*/ 4513 w 8706"/>
                <a:gd name="connsiteY4" fmla="*/ 177212 h 177135"/>
                <a:gd name="connsiteX5" fmla="*/ 8955 w 8706"/>
                <a:gd name="connsiteY5" fmla="*/ 170304 h 177135"/>
                <a:gd name="connsiteX6" fmla="*/ 8955 w 8706"/>
                <a:gd name="connsiteY6" fmla="*/ 6984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06" h="177135">
                  <a:moveTo>
                    <a:pt x="8955" y="6984"/>
                  </a:moveTo>
                  <a:cubicBezTo>
                    <a:pt x="8955" y="4327"/>
                    <a:pt x="8955" y="76"/>
                    <a:pt x="4691" y="76"/>
                  </a:cubicBezTo>
                  <a:cubicBezTo>
                    <a:pt x="249" y="76"/>
                    <a:pt x="249" y="4150"/>
                    <a:pt x="249" y="6984"/>
                  </a:cubicBezTo>
                  <a:lnTo>
                    <a:pt x="249" y="170304"/>
                  </a:lnTo>
                  <a:cubicBezTo>
                    <a:pt x="249" y="172961"/>
                    <a:pt x="249" y="177212"/>
                    <a:pt x="4513" y="177212"/>
                  </a:cubicBezTo>
                  <a:cubicBezTo>
                    <a:pt x="8955" y="177212"/>
                    <a:pt x="8955" y="173138"/>
                    <a:pt x="8955" y="170304"/>
                  </a:cubicBezTo>
                  <a:lnTo>
                    <a:pt x="8955" y="698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34AF3A5-9C1F-A568-D8E7-4973663CF24F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8562336" y="4543941"/>
              <a:ext cx="198250" cy="111848"/>
            </a:xfrm>
            <a:custGeom>
              <a:avLst/>
              <a:gdLst>
                <a:gd name="connsiteX0" fmla="*/ 20036 w 198250"/>
                <a:gd name="connsiteY0" fmla="*/ 24882 h 111848"/>
                <a:gd name="connsiteX1" fmla="*/ 20036 w 198250"/>
                <a:gd name="connsiteY1" fmla="*/ 92700 h 111848"/>
                <a:gd name="connsiteX2" fmla="*/ 236 w 198250"/>
                <a:gd name="connsiteY2" fmla="*/ 104087 h 111848"/>
                <a:gd name="connsiteX3" fmla="*/ 236 w 198250"/>
                <a:gd name="connsiteY3" fmla="*/ 111932 h 111848"/>
                <a:gd name="connsiteX4" fmla="*/ 28920 w 198250"/>
                <a:gd name="connsiteY4" fmla="*/ 111173 h 111848"/>
                <a:gd name="connsiteX5" fmla="*/ 57350 w 198250"/>
                <a:gd name="connsiteY5" fmla="*/ 111932 h 111848"/>
                <a:gd name="connsiteX6" fmla="*/ 57350 w 198250"/>
                <a:gd name="connsiteY6" fmla="*/ 104087 h 111848"/>
                <a:gd name="connsiteX7" fmla="*/ 37551 w 198250"/>
                <a:gd name="connsiteY7" fmla="*/ 92700 h 111848"/>
                <a:gd name="connsiteX8" fmla="*/ 37551 w 198250"/>
                <a:gd name="connsiteY8" fmla="*/ 46139 h 111848"/>
                <a:gd name="connsiteX9" fmla="*/ 71819 w 198250"/>
                <a:gd name="connsiteY9" fmla="*/ 5650 h 111848"/>
                <a:gd name="connsiteX10" fmla="*/ 90604 w 198250"/>
                <a:gd name="connsiteY10" fmla="*/ 33739 h 111848"/>
                <a:gd name="connsiteX11" fmla="*/ 90604 w 198250"/>
                <a:gd name="connsiteY11" fmla="*/ 92700 h 111848"/>
                <a:gd name="connsiteX12" fmla="*/ 70804 w 198250"/>
                <a:gd name="connsiteY12" fmla="*/ 104087 h 111848"/>
                <a:gd name="connsiteX13" fmla="*/ 70804 w 198250"/>
                <a:gd name="connsiteY13" fmla="*/ 111932 h 111848"/>
                <a:gd name="connsiteX14" fmla="*/ 99488 w 198250"/>
                <a:gd name="connsiteY14" fmla="*/ 111173 h 111848"/>
                <a:gd name="connsiteX15" fmla="*/ 127918 w 198250"/>
                <a:gd name="connsiteY15" fmla="*/ 111932 h 111848"/>
                <a:gd name="connsiteX16" fmla="*/ 127918 w 198250"/>
                <a:gd name="connsiteY16" fmla="*/ 104087 h 111848"/>
                <a:gd name="connsiteX17" fmla="*/ 108119 w 198250"/>
                <a:gd name="connsiteY17" fmla="*/ 92700 h 111848"/>
                <a:gd name="connsiteX18" fmla="*/ 108119 w 198250"/>
                <a:gd name="connsiteY18" fmla="*/ 46139 h 111848"/>
                <a:gd name="connsiteX19" fmla="*/ 142387 w 198250"/>
                <a:gd name="connsiteY19" fmla="*/ 5650 h 111848"/>
                <a:gd name="connsiteX20" fmla="*/ 161172 w 198250"/>
                <a:gd name="connsiteY20" fmla="*/ 33739 h 111848"/>
                <a:gd name="connsiteX21" fmla="*/ 161172 w 198250"/>
                <a:gd name="connsiteY21" fmla="*/ 92700 h 111848"/>
                <a:gd name="connsiteX22" fmla="*/ 141372 w 198250"/>
                <a:gd name="connsiteY22" fmla="*/ 104087 h 111848"/>
                <a:gd name="connsiteX23" fmla="*/ 141372 w 198250"/>
                <a:gd name="connsiteY23" fmla="*/ 111932 h 111848"/>
                <a:gd name="connsiteX24" fmla="*/ 170056 w 198250"/>
                <a:gd name="connsiteY24" fmla="*/ 111173 h 111848"/>
                <a:gd name="connsiteX25" fmla="*/ 198487 w 198250"/>
                <a:gd name="connsiteY25" fmla="*/ 111932 h 111848"/>
                <a:gd name="connsiteX26" fmla="*/ 198487 w 198250"/>
                <a:gd name="connsiteY26" fmla="*/ 104087 h 111848"/>
                <a:gd name="connsiteX27" fmla="*/ 178687 w 198250"/>
                <a:gd name="connsiteY27" fmla="*/ 96496 h 111848"/>
                <a:gd name="connsiteX28" fmla="*/ 178687 w 198250"/>
                <a:gd name="connsiteY28" fmla="*/ 48163 h 111848"/>
                <a:gd name="connsiteX29" fmla="*/ 170818 w 198250"/>
                <a:gd name="connsiteY29" fmla="*/ 9446 h 111848"/>
                <a:gd name="connsiteX30" fmla="*/ 144164 w 198250"/>
                <a:gd name="connsiteY30" fmla="*/ 83 h 111848"/>
                <a:gd name="connsiteX31" fmla="*/ 107357 w 198250"/>
                <a:gd name="connsiteY31" fmla="*/ 24882 h 111848"/>
                <a:gd name="connsiteX32" fmla="*/ 73596 w 198250"/>
                <a:gd name="connsiteY32" fmla="*/ 83 h 111848"/>
                <a:gd name="connsiteX33" fmla="*/ 36028 w 198250"/>
                <a:gd name="connsiteY33" fmla="*/ 26654 h 111848"/>
                <a:gd name="connsiteX34" fmla="*/ 36028 w 198250"/>
                <a:gd name="connsiteY34" fmla="*/ 83 h 111848"/>
                <a:gd name="connsiteX35" fmla="*/ 236 w 198250"/>
                <a:gd name="connsiteY35" fmla="*/ 2867 h 111848"/>
                <a:gd name="connsiteX36" fmla="*/ 236 w 198250"/>
                <a:gd name="connsiteY36" fmla="*/ 10711 h 111848"/>
                <a:gd name="connsiteX37" fmla="*/ 20036 w 198250"/>
                <a:gd name="connsiteY37" fmla="*/ 24882 h 111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98250" h="111848">
                  <a:moveTo>
                    <a:pt x="20036" y="24882"/>
                  </a:moveTo>
                  <a:lnTo>
                    <a:pt x="20036" y="92700"/>
                  </a:lnTo>
                  <a:cubicBezTo>
                    <a:pt x="20036" y="104087"/>
                    <a:pt x="17243" y="104087"/>
                    <a:pt x="236" y="104087"/>
                  </a:cubicBezTo>
                  <a:lnTo>
                    <a:pt x="236" y="111932"/>
                  </a:lnTo>
                  <a:cubicBezTo>
                    <a:pt x="9121" y="111679"/>
                    <a:pt x="22066" y="111173"/>
                    <a:pt x="28920" y="111173"/>
                  </a:cubicBezTo>
                  <a:cubicBezTo>
                    <a:pt x="35520" y="111173"/>
                    <a:pt x="48720" y="111679"/>
                    <a:pt x="57350" y="111932"/>
                  </a:cubicBezTo>
                  <a:lnTo>
                    <a:pt x="57350" y="104087"/>
                  </a:lnTo>
                  <a:cubicBezTo>
                    <a:pt x="40343" y="104087"/>
                    <a:pt x="37551" y="104087"/>
                    <a:pt x="37551" y="92700"/>
                  </a:cubicBezTo>
                  <a:lnTo>
                    <a:pt x="37551" y="46139"/>
                  </a:lnTo>
                  <a:cubicBezTo>
                    <a:pt x="37551" y="19821"/>
                    <a:pt x="55574" y="5650"/>
                    <a:pt x="71819" y="5650"/>
                  </a:cubicBezTo>
                  <a:cubicBezTo>
                    <a:pt x="87811" y="5650"/>
                    <a:pt x="90604" y="19315"/>
                    <a:pt x="90604" y="33739"/>
                  </a:cubicBezTo>
                  <a:lnTo>
                    <a:pt x="90604" y="92700"/>
                  </a:lnTo>
                  <a:cubicBezTo>
                    <a:pt x="90604" y="104087"/>
                    <a:pt x="87811" y="104087"/>
                    <a:pt x="70804" y="104087"/>
                  </a:cubicBezTo>
                  <a:lnTo>
                    <a:pt x="70804" y="111932"/>
                  </a:lnTo>
                  <a:cubicBezTo>
                    <a:pt x="79689" y="111679"/>
                    <a:pt x="92634" y="111173"/>
                    <a:pt x="99488" y="111173"/>
                  </a:cubicBezTo>
                  <a:cubicBezTo>
                    <a:pt x="106088" y="111173"/>
                    <a:pt x="119288" y="111679"/>
                    <a:pt x="127918" y="111932"/>
                  </a:cubicBezTo>
                  <a:lnTo>
                    <a:pt x="127918" y="104087"/>
                  </a:lnTo>
                  <a:cubicBezTo>
                    <a:pt x="110911" y="104087"/>
                    <a:pt x="108119" y="104087"/>
                    <a:pt x="108119" y="92700"/>
                  </a:cubicBezTo>
                  <a:lnTo>
                    <a:pt x="108119" y="46139"/>
                  </a:lnTo>
                  <a:cubicBezTo>
                    <a:pt x="108119" y="19821"/>
                    <a:pt x="126142" y="5650"/>
                    <a:pt x="142387" y="5650"/>
                  </a:cubicBezTo>
                  <a:cubicBezTo>
                    <a:pt x="158380" y="5650"/>
                    <a:pt x="161172" y="19315"/>
                    <a:pt x="161172" y="33739"/>
                  </a:cubicBezTo>
                  <a:lnTo>
                    <a:pt x="161172" y="92700"/>
                  </a:lnTo>
                  <a:cubicBezTo>
                    <a:pt x="161172" y="104087"/>
                    <a:pt x="158380" y="104087"/>
                    <a:pt x="141372" y="104087"/>
                  </a:cubicBezTo>
                  <a:lnTo>
                    <a:pt x="141372" y="111932"/>
                  </a:lnTo>
                  <a:cubicBezTo>
                    <a:pt x="150257" y="111679"/>
                    <a:pt x="163203" y="111173"/>
                    <a:pt x="170056" y="111173"/>
                  </a:cubicBezTo>
                  <a:cubicBezTo>
                    <a:pt x="176656" y="111173"/>
                    <a:pt x="189856" y="111679"/>
                    <a:pt x="198487" y="111932"/>
                  </a:cubicBezTo>
                  <a:lnTo>
                    <a:pt x="198487" y="104087"/>
                  </a:lnTo>
                  <a:cubicBezTo>
                    <a:pt x="185287" y="104087"/>
                    <a:pt x="178941" y="104087"/>
                    <a:pt x="178687" y="96496"/>
                  </a:cubicBezTo>
                  <a:lnTo>
                    <a:pt x="178687" y="48163"/>
                  </a:lnTo>
                  <a:cubicBezTo>
                    <a:pt x="178687" y="26401"/>
                    <a:pt x="178687" y="18556"/>
                    <a:pt x="170818" y="9446"/>
                  </a:cubicBezTo>
                  <a:cubicBezTo>
                    <a:pt x="167264" y="5144"/>
                    <a:pt x="158887" y="83"/>
                    <a:pt x="144164" y="83"/>
                  </a:cubicBezTo>
                  <a:cubicBezTo>
                    <a:pt x="122842" y="83"/>
                    <a:pt x="111673" y="15266"/>
                    <a:pt x="107357" y="24882"/>
                  </a:cubicBezTo>
                  <a:cubicBezTo>
                    <a:pt x="103804" y="2867"/>
                    <a:pt x="85019" y="83"/>
                    <a:pt x="73596" y="83"/>
                  </a:cubicBezTo>
                  <a:cubicBezTo>
                    <a:pt x="55066" y="83"/>
                    <a:pt x="43135" y="10965"/>
                    <a:pt x="36028" y="26654"/>
                  </a:cubicBezTo>
                  <a:lnTo>
                    <a:pt x="36028" y="83"/>
                  </a:lnTo>
                  <a:lnTo>
                    <a:pt x="236" y="2867"/>
                  </a:lnTo>
                  <a:lnTo>
                    <a:pt x="236" y="10711"/>
                  </a:lnTo>
                  <a:cubicBezTo>
                    <a:pt x="18005" y="10711"/>
                    <a:pt x="20036" y="12483"/>
                    <a:pt x="20036" y="24882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89292F48-15FE-7755-64E4-EEDB98123BBE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8776410" y="4542422"/>
              <a:ext cx="114482" cy="116150"/>
            </a:xfrm>
            <a:custGeom>
              <a:avLst/>
              <a:gdLst>
                <a:gd name="connsiteX0" fmla="*/ 74112 w 114482"/>
                <a:gd name="connsiteY0" fmla="*/ 94218 h 116150"/>
                <a:gd name="connsiteX1" fmla="*/ 93912 w 114482"/>
                <a:gd name="connsiteY1" fmla="*/ 114968 h 116150"/>
                <a:gd name="connsiteX2" fmla="*/ 114727 w 114482"/>
                <a:gd name="connsiteY2" fmla="*/ 90929 h 116150"/>
                <a:gd name="connsiteX3" fmla="*/ 114727 w 114482"/>
                <a:gd name="connsiteY3" fmla="*/ 76758 h 116150"/>
                <a:gd name="connsiteX4" fmla="*/ 108381 w 114482"/>
                <a:gd name="connsiteY4" fmla="*/ 76758 h 116150"/>
                <a:gd name="connsiteX5" fmla="*/ 108381 w 114482"/>
                <a:gd name="connsiteY5" fmla="*/ 90929 h 116150"/>
                <a:gd name="connsiteX6" fmla="*/ 99243 w 114482"/>
                <a:gd name="connsiteY6" fmla="*/ 107124 h 116150"/>
                <a:gd name="connsiteX7" fmla="*/ 89851 w 114482"/>
                <a:gd name="connsiteY7" fmla="*/ 94471 h 116150"/>
                <a:gd name="connsiteX8" fmla="*/ 89851 w 114482"/>
                <a:gd name="connsiteY8" fmla="*/ 43861 h 116150"/>
                <a:gd name="connsiteX9" fmla="*/ 80712 w 114482"/>
                <a:gd name="connsiteY9" fmla="*/ 14001 h 116150"/>
                <a:gd name="connsiteX10" fmla="*/ 45936 w 114482"/>
                <a:gd name="connsiteY10" fmla="*/ 83 h 116150"/>
                <a:gd name="connsiteX11" fmla="*/ 7606 w 114482"/>
                <a:gd name="connsiteY11" fmla="*/ 28678 h 116150"/>
                <a:gd name="connsiteX12" fmla="*/ 19282 w 114482"/>
                <a:gd name="connsiteY12" fmla="*/ 40571 h 116150"/>
                <a:gd name="connsiteX13" fmla="*/ 30959 w 114482"/>
                <a:gd name="connsiteY13" fmla="*/ 28931 h 116150"/>
                <a:gd name="connsiteX14" fmla="*/ 18013 w 114482"/>
                <a:gd name="connsiteY14" fmla="*/ 17291 h 116150"/>
                <a:gd name="connsiteX15" fmla="*/ 45428 w 114482"/>
                <a:gd name="connsiteY15" fmla="*/ 5650 h 116150"/>
                <a:gd name="connsiteX16" fmla="*/ 72335 w 114482"/>
                <a:gd name="connsiteY16" fmla="*/ 38041 h 116150"/>
                <a:gd name="connsiteX17" fmla="*/ 72335 w 114482"/>
                <a:gd name="connsiteY17" fmla="*/ 47404 h 116150"/>
                <a:gd name="connsiteX18" fmla="*/ 25629 w 114482"/>
                <a:gd name="connsiteY18" fmla="*/ 56514 h 116150"/>
                <a:gd name="connsiteX19" fmla="*/ 244 w 114482"/>
                <a:gd name="connsiteY19" fmla="*/ 89410 h 116150"/>
                <a:gd name="connsiteX20" fmla="*/ 40859 w 114482"/>
                <a:gd name="connsiteY20" fmla="*/ 116234 h 116150"/>
                <a:gd name="connsiteX21" fmla="*/ 74112 w 114482"/>
                <a:gd name="connsiteY21" fmla="*/ 94218 h 116150"/>
                <a:gd name="connsiteX22" fmla="*/ 72335 w 114482"/>
                <a:gd name="connsiteY22" fmla="*/ 52718 h 116150"/>
                <a:gd name="connsiteX23" fmla="*/ 72335 w 114482"/>
                <a:gd name="connsiteY23" fmla="*/ 78023 h 116150"/>
                <a:gd name="connsiteX24" fmla="*/ 42636 w 114482"/>
                <a:gd name="connsiteY24" fmla="*/ 110667 h 116150"/>
                <a:gd name="connsiteX25" fmla="*/ 19790 w 114482"/>
                <a:gd name="connsiteY25" fmla="*/ 89157 h 116150"/>
                <a:gd name="connsiteX26" fmla="*/ 72335 w 114482"/>
                <a:gd name="connsiteY26" fmla="*/ 52718 h 116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482" h="116150">
                  <a:moveTo>
                    <a:pt x="74112" y="94218"/>
                  </a:moveTo>
                  <a:cubicBezTo>
                    <a:pt x="75128" y="104340"/>
                    <a:pt x="81981" y="114968"/>
                    <a:pt x="93912" y="114968"/>
                  </a:cubicBezTo>
                  <a:cubicBezTo>
                    <a:pt x="99243" y="114968"/>
                    <a:pt x="114727" y="111426"/>
                    <a:pt x="114727" y="90929"/>
                  </a:cubicBezTo>
                  <a:lnTo>
                    <a:pt x="114727" y="76758"/>
                  </a:lnTo>
                  <a:lnTo>
                    <a:pt x="108381" y="76758"/>
                  </a:lnTo>
                  <a:lnTo>
                    <a:pt x="108381" y="90929"/>
                  </a:lnTo>
                  <a:cubicBezTo>
                    <a:pt x="108381" y="105606"/>
                    <a:pt x="102035" y="107124"/>
                    <a:pt x="99243" y="107124"/>
                  </a:cubicBezTo>
                  <a:cubicBezTo>
                    <a:pt x="90866" y="107124"/>
                    <a:pt x="89851" y="95737"/>
                    <a:pt x="89851" y="94471"/>
                  </a:cubicBezTo>
                  <a:lnTo>
                    <a:pt x="89851" y="43861"/>
                  </a:lnTo>
                  <a:cubicBezTo>
                    <a:pt x="89851" y="33233"/>
                    <a:pt x="89851" y="23364"/>
                    <a:pt x="80712" y="14001"/>
                  </a:cubicBezTo>
                  <a:cubicBezTo>
                    <a:pt x="70812" y="4132"/>
                    <a:pt x="58120" y="83"/>
                    <a:pt x="45936" y="83"/>
                  </a:cubicBezTo>
                  <a:cubicBezTo>
                    <a:pt x="25121" y="83"/>
                    <a:pt x="7606" y="11977"/>
                    <a:pt x="7606" y="28678"/>
                  </a:cubicBezTo>
                  <a:cubicBezTo>
                    <a:pt x="7606" y="36270"/>
                    <a:pt x="12683" y="40571"/>
                    <a:pt x="19282" y="40571"/>
                  </a:cubicBezTo>
                  <a:cubicBezTo>
                    <a:pt x="26390" y="40571"/>
                    <a:pt x="30959" y="35510"/>
                    <a:pt x="30959" y="28931"/>
                  </a:cubicBezTo>
                  <a:cubicBezTo>
                    <a:pt x="30959" y="25895"/>
                    <a:pt x="29690" y="17544"/>
                    <a:pt x="18013" y="17291"/>
                  </a:cubicBezTo>
                  <a:cubicBezTo>
                    <a:pt x="24867" y="8434"/>
                    <a:pt x="37305" y="5650"/>
                    <a:pt x="45428" y="5650"/>
                  </a:cubicBezTo>
                  <a:cubicBezTo>
                    <a:pt x="57866" y="5650"/>
                    <a:pt x="72335" y="15519"/>
                    <a:pt x="72335" y="38041"/>
                  </a:cubicBezTo>
                  <a:lnTo>
                    <a:pt x="72335" y="47404"/>
                  </a:lnTo>
                  <a:cubicBezTo>
                    <a:pt x="59389" y="48163"/>
                    <a:pt x="41621" y="48922"/>
                    <a:pt x="25629" y="56514"/>
                  </a:cubicBezTo>
                  <a:cubicBezTo>
                    <a:pt x="6590" y="65117"/>
                    <a:pt x="244" y="78276"/>
                    <a:pt x="244" y="89410"/>
                  </a:cubicBezTo>
                  <a:cubicBezTo>
                    <a:pt x="244" y="109907"/>
                    <a:pt x="24867" y="116234"/>
                    <a:pt x="40859" y="116234"/>
                  </a:cubicBezTo>
                  <a:cubicBezTo>
                    <a:pt x="57613" y="116234"/>
                    <a:pt x="69289" y="106112"/>
                    <a:pt x="74112" y="94218"/>
                  </a:cubicBezTo>
                  <a:close/>
                  <a:moveTo>
                    <a:pt x="72335" y="52718"/>
                  </a:moveTo>
                  <a:lnTo>
                    <a:pt x="72335" y="78023"/>
                  </a:lnTo>
                  <a:cubicBezTo>
                    <a:pt x="72335" y="102063"/>
                    <a:pt x="54059" y="110667"/>
                    <a:pt x="42636" y="110667"/>
                  </a:cubicBezTo>
                  <a:cubicBezTo>
                    <a:pt x="30198" y="110667"/>
                    <a:pt x="19790" y="101810"/>
                    <a:pt x="19790" y="89157"/>
                  </a:cubicBezTo>
                  <a:cubicBezTo>
                    <a:pt x="19790" y="75239"/>
                    <a:pt x="30452" y="54236"/>
                    <a:pt x="72335" y="52718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2A03FA6B-B448-3F6A-BFB5-9EDDEE7E4DA0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8895716" y="4546724"/>
              <a:ext cx="127936" cy="109065"/>
            </a:xfrm>
            <a:custGeom>
              <a:avLst/>
              <a:gdLst>
                <a:gd name="connsiteX0" fmla="*/ 70056 w 127936"/>
                <a:gd name="connsiteY0" fmla="*/ 49681 h 109065"/>
                <a:gd name="connsiteX1" fmla="*/ 93409 w 127936"/>
                <a:gd name="connsiteY1" fmla="*/ 21087 h 109065"/>
                <a:gd name="connsiteX2" fmla="*/ 123616 w 127936"/>
                <a:gd name="connsiteY2" fmla="*/ 7928 h 109065"/>
                <a:gd name="connsiteX3" fmla="*/ 123616 w 127936"/>
                <a:gd name="connsiteY3" fmla="*/ 83 h 109065"/>
                <a:gd name="connsiteX4" fmla="*/ 102801 w 127936"/>
                <a:gd name="connsiteY4" fmla="*/ 842 h 109065"/>
                <a:gd name="connsiteX5" fmla="*/ 78433 w 127936"/>
                <a:gd name="connsiteY5" fmla="*/ 83 h 109065"/>
                <a:gd name="connsiteX6" fmla="*/ 78433 w 127936"/>
                <a:gd name="connsiteY6" fmla="*/ 7928 h 109065"/>
                <a:gd name="connsiteX7" fmla="*/ 85794 w 127936"/>
                <a:gd name="connsiteY7" fmla="*/ 15772 h 109065"/>
                <a:gd name="connsiteX8" fmla="*/ 81986 w 127936"/>
                <a:gd name="connsiteY8" fmla="*/ 24629 h 109065"/>
                <a:gd name="connsiteX9" fmla="*/ 66248 w 127936"/>
                <a:gd name="connsiteY9" fmla="*/ 44367 h 109065"/>
                <a:gd name="connsiteX10" fmla="*/ 46449 w 127936"/>
                <a:gd name="connsiteY10" fmla="*/ 18809 h 109065"/>
                <a:gd name="connsiteX11" fmla="*/ 44164 w 127936"/>
                <a:gd name="connsiteY11" fmla="*/ 14254 h 109065"/>
                <a:gd name="connsiteX12" fmla="*/ 53048 w 127936"/>
                <a:gd name="connsiteY12" fmla="*/ 7928 h 109065"/>
                <a:gd name="connsiteX13" fmla="*/ 53048 w 127936"/>
                <a:gd name="connsiteY13" fmla="*/ 83 h 109065"/>
                <a:gd name="connsiteX14" fmla="*/ 25634 w 127936"/>
                <a:gd name="connsiteY14" fmla="*/ 842 h 109065"/>
                <a:gd name="connsiteX15" fmla="*/ 1519 w 127936"/>
                <a:gd name="connsiteY15" fmla="*/ 83 h 109065"/>
                <a:gd name="connsiteX16" fmla="*/ 1519 w 127936"/>
                <a:gd name="connsiteY16" fmla="*/ 7928 h 109065"/>
                <a:gd name="connsiteX17" fmla="*/ 31472 w 127936"/>
                <a:gd name="connsiteY17" fmla="*/ 23364 h 109065"/>
                <a:gd name="connsiteX18" fmla="*/ 56602 w 127936"/>
                <a:gd name="connsiteY18" fmla="*/ 56008 h 109065"/>
                <a:gd name="connsiteX19" fmla="*/ 32741 w 127936"/>
                <a:gd name="connsiteY19" fmla="*/ 86121 h 109065"/>
                <a:gd name="connsiteX20" fmla="*/ 249 w 127936"/>
                <a:gd name="connsiteY20" fmla="*/ 101304 h 109065"/>
                <a:gd name="connsiteX21" fmla="*/ 249 w 127936"/>
                <a:gd name="connsiteY21" fmla="*/ 109148 h 109065"/>
                <a:gd name="connsiteX22" fmla="*/ 21318 w 127936"/>
                <a:gd name="connsiteY22" fmla="*/ 108389 h 109065"/>
                <a:gd name="connsiteX23" fmla="*/ 45433 w 127936"/>
                <a:gd name="connsiteY23" fmla="*/ 109148 h 109065"/>
                <a:gd name="connsiteX24" fmla="*/ 45433 w 127936"/>
                <a:gd name="connsiteY24" fmla="*/ 101304 h 109065"/>
                <a:gd name="connsiteX25" fmla="*/ 38072 w 127936"/>
                <a:gd name="connsiteY25" fmla="*/ 93459 h 109065"/>
                <a:gd name="connsiteX26" fmla="*/ 60918 w 127936"/>
                <a:gd name="connsiteY26" fmla="*/ 61322 h 109065"/>
                <a:gd name="connsiteX27" fmla="*/ 80209 w 127936"/>
                <a:gd name="connsiteY27" fmla="*/ 86627 h 109065"/>
                <a:gd name="connsiteX28" fmla="*/ 85540 w 127936"/>
                <a:gd name="connsiteY28" fmla="*/ 94977 h 109065"/>
                <a:gd name="connsiteX29" fmla="*/ 76402 w 127936"/>
                <a:gd name="connsiteY29" fmla="*/ 101304 h 109065"/>
                <a:gd name="connsiteX30" fmla="*/ 76402 w 127936"/>
                <a:gd name="connsiteY30" fmla="*/ 109148 h 109065"/>
                <a:gd name="connsiteX31" fmla="*/ 103817 w 127936"/>
                <a:gd name="connsiteY31" fmla="*/ 108389 h 109065"/>
                <a:gd name="connsiteX32" fmla="*/ 128186 w 127936"/>
                <a:gd name="connsiteY32" fmla="*/ 109148 h 109065"/>
                <a:gd name="connsiteX33" fmla="*/ 128186 w 127936"/>
                <a:gd name="connsiteY33" fmla="*/ 101304 h 109065"/>
                <a:gd name="connsiteX34" fmla="*/ 104071 w 127936"/>
                <a:gd name="connsiteY34" fmla="*/ 93459 h 109065"/>
                <a:gd name="connsiteX35" fmla="*/ 70056 w 127936"/>
                <a:gd name="connsiteY35" fmla="*/ 49681 h 109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27936" h="109065">
                  <a:moveTo>
                    <a:pt x="70056" y="49681"/>
                  </a:moveTo>
                  <a:cubicBezTo>
                    <a:pt x="77671" y="40065"/>
                    <a:pt x="87317" y="27666"/>
                    <a:pt x="93409" y="21087"/>
                  </a:cubicBezTo>
                  <a:cubicBezTo>
                    <a:pt x="101278" y="11977"/>
                    <a:pt x="111686" y="8181"/>
                    <a:pt x="123616" y="7928"/>
                  </a:cubicBezTo>
                  <a:lnTo>
                    <a:pt x="123616" y="83"/>
                  </a:lnTo>
                  <a:cubicBezTo>
                    <a:pt x="117017" y="589"/>
                    <a:pt x="109401" y="842"/>
                    <a:pt x="102801" y="842"/>
                  </a:cubicBezTo>
                  <a:cubicBezTo>
                    <a:pt x="95186" y="842"/>
                    <a:pt x="81733" y="336"/>
                    <a:pt x="78433" y="83"/>
                  </a:cubicBezTo>
                  <a:lnTo>
                    <a:pt x="78433" y="7928"/>
                  </a:lnTo>
                  <a:cubicBezTo>
                    <a:pt x="83763" y="8434"/>
                    <a:pt x="85794" y="11724"/>
                    <a:pt x="85794" y="15772"/>
                  </a:cubicBezTo>
                  <a:cubicBezTo>
                    <a:pt x="85794" y="19821"/>
                    <a:pt x="83256" y="23111"/>
                    <a:pt x="81986" y="24629"/>
                  </a:cubicBezTo>
                  <a:lnTo>
                    <a:pt x="66248" y="44367"/>
                  </a:lnTo>
                  <a:lnTo>
                    <a:pt x="46449" y="18809"/>
                  </a:lnTo>
                  <a:cubicBezTo>
                    <a:pt x="44164" y="16279"/>
                    <a:pt x="44164" y="15772"/>
                    <a:pt x="44164" y="14254"/>
                  </a:cubicBezTo>
                  <a:cubicBezTo>
                    <a:pt x="44164" y="10458"/>
                    <a:pt x="47972" y="8181"/>
                    <a:pt x="53048" y="7928"/>
                  </a:cubicBezTo>
                  <a:lnTo>
                    <a:pt x="53048" y="83"/>
                  </a:lnTo>
                  <a:cubicBezTo>
                    <a:pt x="46449" y="336"/>
                    <a:pt x="29695" y="842"/>
                    <a:pt x="25634" y="842"/>
                  </a:cubicBezTo>
                  <a:cubicBezTo>
                    <a:pt x="20303" y="842"/>
                    <a:pt x="8372" y="589"/>
                    <a:pt x="1519" y="83"/>
                  </a:cubicBezTo>
                  <a:lnTo>
                    <a:pt x="1519" y="7928"/>
                  </a:lnTo>
                  <a:cubicBezTo>
                    <a:pt x="19287" y="7928"/>
                    <a:pt x="19541" y="8181"/>
                    <a:pt x="31472" y="23364"/>
                  </a:cubicBezTo>
                  <a:lnTo>
                    <a:pt x="56602" y="56008"/>
                  </a:lnTo>
                  <a:lnTo>
                    <a:pt x="32741" y="86121"/>
                  </a:lnTo>
                  <a:cubicBezTo>
                    <a:pt x="20557" y="100798"/>
                    <a:pt x="5580" y="101304"/>
                    <a:pt x="249" y="101304"/>
                  </a:cubicBezTo>
                  <a:lnTo>
                    <a:pt x="249" y="109148"/>
                  </a:lnTo>
                  <a:cubicBezTo>
                    <a:pt x="6849" y="108642"/>
                    <a:pt x="14718" y="108389"/>
                    <a:pt x="21318" y="108389"/>
                  </a:cubicBezTo>
                  <a:cubicBezTo>
                    <a:pt x="28680" y="108389"/>
                    <a:pt x="39341" y="108895"/>
                    <a:pt x="45433" y="109148"/>
                  </a:cubicBezTo>
                  <a:lnTo>
                    <a:pt x="45433" y="101304"/>
                  </a:lnTo>
                  <a:cubicBezTo>
                    <a:pt x="39849" y="100545"/>
                    <a:pt x="38072" y="97255"/>
                    <a:pt x="38072" y="93459"/>
                  </a:cubicBezTo>
                  <a:cubicBezTo>
                    <a:pt x="38072" y="87892"/>
                    <a:pt x="45433" y="79541"/>
                    <a:pt x="60918" y="61322"/>
                  </a:cubicBezTo>
                  <a:lnTo>
                    <a:pt x="80209" y="86627"/>
                  </a:lnTo>
                  <a:cubicBezTo>
                    <a:pt x="82240" y="89410"/>
                    <a:pt x="85540" y="93459"/>
                    <a:pt x="85540" y="94977"/>
                  </a:cubicBezTo>
                  <a:cubicBezTo>
                    <a:pt x="85540" y="97255"/>
                    <a:pt x="83256" y="101051"/>
                    <a:pt x="76402" y="101304"/>
                  </a:cubicBezTo>
                  <a:lnTo>
                    <a:pt x="76402" y="109148"/>
                  </a:lnTo>
                  <a:cubicBezTo>
                    <a:pt x="84017" y="108895"/>
                    <a:pt x="98232" y="108389"/>
                    <a:pt x="103817" y="108389"/>
                  </a:cubicBezTo>
                  <a:cubicBezTo>
                    <a:pt x="110671" y="108389"/>
                    <a:pt x="120570" y="108642"/>
                    <a:pt x="128186" y="109148"/>
                  </a:cubicBezTo>
                  <a:lnTo>
                    <a:pt x="128186" y="101304"/>
                  </a:lnTo>
                  <a:cubicBezTo>
                    <a:pt x="114478" y="101304"/>
                    <a:pt x="109909" y="100798"/>
                    <a:pt x="104071" y="93459"/>
                  </a:cubicBezTo>
                  <a:lnTo>
                    <a:pt x="70056" y="49681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6AC95D88-A5E5-1B86-1214-02264A482BFF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8614787" y="4697735"/>
              <a:ext cx="78005" cy="153576"/>
            </a:xfrm>
            <a:custGeom>
              <a:avLst/>
              <a:gdLst>
                <a:gd name="connsiteX0" fmla="*/ 78244 w 78005"/>
                <a:gd name="connsiteY0" fmla="*/ 6821 h 153576"/>
                <a:gd name="connsiteX1" fmla="*/ 71136 w 78005"/>
                <a:gd name="connsiteY1" fmla="*/ 90 h 153576"/>
                <a:gd name="connsiteX2" fmla="*/ 61186 w 78005"/>
                <a:gd name="connsiteY2" fmla="*/ 9832 h 153576"/>
                <a:gd name="connsiteX3" fmla="*/ 68293 w 78005"/>
                <a:gd name="connsiteY3" fmla="*/ 16563 h 153576"/>
                <a:gd name="connsiteX4" fmla="*/ 78244 w 78005"/>
                <a:gd name="connsiteY4" fmla="*/ 6821 h 153576"/>
                <a:gd name="connsiteX5" fmla="*/ 40574 w 78005"/>
                <a:gd name="connsiteY5" fmla="*/ 126210 h 153576"/>
                <a:gd name="connsiteX6" fmla="*/ 17652 w 78005"/>
                <a:gd name="connsiteY6" fmla="*/ 148706 h 153576"/>
                <a:gd name="connsiteX7" fmla="*/ 11255 w 78005"/>
                <a:gd name="connsiteY7" fmla="*/ 147644 h 153576"/>
                <a:gd name="connsiteX8" fmla="*/ 17297 w 78005"/>
                <a:gd name="connsiteY8" fmla="*/ 138610 h 153576"/>
                <a:gd name="connsiteX9" fmla="*/ 10367 w 78005"/>
                <a:gd name="connsiteY9" fmla="*/ 132056 h 153576"/>
                <a:gd name="connsiteX10" fmla="*/ 238 w 78005"/>
                <a:gd name="connsiteY10" fmla="*/ 142507 h 153576"/>
                <a:gd name="connsiteX11" fmla="*/ 17830 w 78005"/>
                <a:gd name="connsiteY11" fmla="*/ 153666 h 153576"/>
                <a:gd name="connsiteX12" fmla="*/ 54789 w 78005"/>
                <a:gd name="connsiteY12" fmla="*/ 125679 h 153576"/>
                <a:gd name="connsiteX13" fmla="*/ 70781 w 78005"/>
                <a:gd name="connsiteY13" fmla="*/ 62264 h 153576"/>
                <a:gd name="connsiteX14" fmla="*/ 71670 w 78005"/>
                <a:gd name="connsiteY14" fmla="*/ 56064 h 153576"/>
                <a:gd name="connsiteX15" fmla="*/ 52657 w 78005"/>
                <a:gd name="connsiteY15" fmla="*/ 39414 h 153576"/>
                <a:gd name="connsiteX16" fmla="*/ 21561 w 78005"/>
                <a:gd name="connsiteY16" fmla="*/ 66515 h 153576"/>
                <a:gd name="connsiteX17" fmla="*/ 24582 w 78005"/>
                <a:gd name="connsiteY17" fmla="*/ 68818 h 153576"/>
                <a:gd name="connsiteX18" fmla="*/ 28136 w 78005"/>
                <a:gd name="connsiteY18" fmla="*/ 65630 h 153576"/>
                <a:gd name="connsiteX19" fmla="*/ 52124 w 78005"/>
                <a:gd name="connsiteY19" fmla="*/ 44374 h 153576"/>
                <a:gd name="connsiteX20" fmla="*/ 58165 w 78005"/>
                <a:gd name="connsiteY20" fmla="*/ 53053 h 153576"/>
                <a:gd name="connsiteX21" fmla="*/ 57632 w 78005"/>
                <a:gd name="connsiteY21" fmla="*/ 58367 h 153576"/>
                <a:gd name="connsiteX22" fmla="*/ 40574 w 78005"/>
                <a:gd name="connsiteY22" fmla="*/ 126210 h 15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8005" h="153576">
                  <a:moveTo>
                    <a:pt x="78244" y="6821"/>
                  </a:moveTo>
                  <a:cubicBezTo>
                    <a:pt x="78244" y="3809"/>
                    <a:pt x="75934" y="90"/>
                    <a:pt x="71136" y="90"/>
                  </a:cubicBezTo>
                  <a:cubicBezTo>
                    <a:pt x="65983" y="90"/>
                    <a:pt x="61186" y="5049"/>
                    <a:pt x="61186" y="9832"/>
                  </a:cubicBezTo>
                  <a:cubicBezTo>
                    <a:pt x="61186" y="12666"/>
                    <a:pt x="63318" y="16563"/>
                    <a:pt x="68293" y="16563"/>
                  </a:cubicBezTo>
                  <a:cubicBezTo>
                    <a:pt x="73091" y="16563"/>
                    <a:pt x="78244" y="11958"/>
                    <a:pt x="78244" y="6821"/>
                  </a:cubicBezTo>
                  <a:close/>
                  <a:moveTo>
                    <a:pt x="40574" y="126210"/>
                  </a:moveTo>
                  <a:cubicBezTo>
                    <a:pt x="37553" y="138433"/>
                    <a:pt x="28136" y="148706"/>
                    <a:pt x="17652" y="148706"/>
                  </a:cubicBezTo>
                  <a:cubicBezTo>
                    <a:pt x="15342" y="148706"/>
                    <a:pt x="13210" y="148352"/>
                    <a:pt x="11255" y="147644"/>
                  </a:cubicBezTo>
                  <a:cubicBezTo>
                    <a:pt x="15875" y="145518"/>
                    <a:pt x="17297" y="141267"/>
                    <a:pt x="17297" y="138610"/>
                  </a:cubicBezTo>
                  <a:cubicBezTo>
                    <a:pt x="17297" y="134358"/>
                    <a:pt x="13920" y="132056"/>
                    <a:pt x="10367" y="132056"/>
                  </a:cubicBezTo>
                  <a:cubicBezTo>
                    <a:pt x="4858" y="132056"/>
                    <a:pt x="238" y="136838"/>
                    <a:pt x="238" y="142507"/>
                  </a:cubicBezTo>
                  <a:cubicBezTo>
                    <a:pt x="238" y="149238"/>
                    <a:pt x="7168" y="153666"/>
                    <a:pt x="17830" y="153666"/>
                  </a:cubicBezTo>
                  <a:cubicBezTo>
                    <a:pt x="28491" y="153666"/>
                    <a:pt x="49281" y="147289"/>
                    <a:pt x="54789" y="125679"/>
                  </a:cubicBezTo>
                  <a:lnTo>
                    <a:pt x="70781" y="62264"/>
                  </a:lnTo>
                  <a:cubicBezTo>
                    <a:pt x="71314" y="60316"/>
                    <a:pt x="71670" y="58721"/>
                    <a:pt x="71670" y="56064"/>
                  </a:cubicBezTo>
                  <a:cubicBezTo>
                    <a:pt x="71670" y="46322"/>
                    <a:pt x="63318" y="39414"/>
                    <a:pt x="52657" y="39414"/>
                  </a:cubicBezTo>
                  <a:cubicBezTo>
                    <a:pt x="32933" y="39414"/>
                    <a:pt x="21561" y="64036"/>
                    <a:pt x="21561" y="66515"/>
                  </a:cubicBezTo>
                  <a:cubicBezTo>
                    <a:pt x="21561" y="68818"/>
                    <a:pt x="24049" y="68818"/>
                    <a:pt x="24582" y="68818"/>
                  </a:cubicBezTo>
                  <a:cubicBezTo>
                    <a:pt x="26714" y="68818"/>
                    <a:pt x="26892" y="68287"/>
                    <a:pt x="28136" y="65630"/>
                  </a:cubicBezTo>
                  <a:cubicBezTo>
                    <a:pt x="32578" y="55356"/>
                    <a:pt x="41818" y="44374"/>
                    <a:pt x="52124" y="44374"/>
                  </a:cubicBezTo>
                  <a:cubicBezTo>
                    <a:pt x="56566" y="44374"/>
                    <a:pt x="58165" y="47385"/>
                    <a:pt x="58165" y="53053"/>
                  </a:cubicBezTo>
                  <a:cubicBezTo>
                    <a:pt x="58165" y="55002"/>
                    <a:pt x="57810" y="57482"/>
                    <a:pt x="57632" y="58367"/>
                  </a:cubicBezTo>
                  <a:lnTo>
                    <a:pt x="40574" y="126210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123C932C-F4C9-883F-9DE0-835FDA4C7C77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8721491" y="4746978"/>
              <a:ext cx="130779" cy="47649"/>
            </a:xfrm>
            <a:custGeom>
              <a:avLst/>
              <a:gdLst>
                <a:gd name="connsiteX0" fmla="*/ 124269 w 130779"/>
                <a:gd name="connsiteY0" fmla="*/ 8769 h 47649"/>
                <a:gd name="connsiteX1" fmla="*/ 131021 w 130779"/>
                <a:gd name="connsiteY1" fmla="*/ 4341 h 47649"/>
                <a:gd name="connsiteX2" fmla="*/ 124447 w 130779"/>
                <a:gd name="connsiteY2" fmla="*/ 90 h 47649"/>
                <a:gd name="connsiteX3" fmla="*/ 6817 w 130779"/>
                <a:gd name="connsiteY3" fmla="*/ 90 h 47649"/>
                <a:gd name="connsiteX4" fmla="*/ 242 w 130779"/>
                <a:gd name="connsiteY4" fmla="*/ 4341 h 47649"/>
                <a:gd name="connsiteX5" fmla="*/ 6994 w 130779"/>
                <a:gd name="connsiteY5" fmla="*/ 8769 h 47649"/>
                <a:gd name="connsiteX6" fmla="*/ 124269 w 130779"/>
                <a:gd name="connsiteY6" fmla="*/ 8769 h 47649"/>
                <a:gd name="connsiteX7" fmla="*/ 124447 w 130779"/>
                <a:gd name="connsiteY7" fmla="*/ 47739 h 47649"/>
                <a:gd name="connsiteX8" fmla="*/ 131021 w 130779"/>
                <a:gd name="connsiteY8" fmla="*/ 43488 h 47649"/>
                <a:gd name="connsiteX9" fmla="*/ 124269 w 130779"/>
                <a:gd name="connsiteY9" fmla="*/ 39059 h 47649"/>
                <a:gd name="connsiteX10" fmla="*/ 6994 w 130779"/>
                <a:gd name="connsiteY10" fmla="*/ 39059 h 47649"/>
                <a:gd name="connsiteX11" fmla="*/ 242 w 130779"/>
                <a:gd name="connsiteY11" fmla="*/ 43488 h 47649"/>
                <a:gd name="connsiteX12" fmla="*/ 6817 w 130779"/>
                <a:gd name="connsiteY12" fmla="*/ 47739 h 47649"/>
                <a:gd name="connsiteX13" fmla="*/ 124447 w 130779"/>
                <a:gd name="connsiteY13" fmla="*/ 47739 h 47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0779" h="47649">
                  <a:moveTo>
                    <a:pt x="124269" y="8769"/>
                  </a:moveTo>
                  <a:cubicBezTo>
                    <a:pt x="126935" y="8769"/>
                    <a:pt x="131021" y="8769"/>
                    <a:pt x="131021" y="4341"/>
                  </a:cubicBezTo>
                  <a:cubicBezTo>
                    <a:pt x="131021" y="90"/>
                    <a:pt x="126757" y="90"/>
                    <a:pt x="124447" y="90"/>
                  </a:cubicBezTo>
                  <a:lnTo>
                    <a:pt x="6817" y="90"/>
                  </a:lnTo>
                  <a:cubicBezTo>
                    <a:pt x="4507" y="90"/>
                    <a:pt x="242" y="90"/>
                    <a:pt x="242" y="4341"/>
                  </a:cubicBezTo>
                  <a:cubicBezTo>
                    <a:pt x="242" y="8769"/>
                    <a:pt x="4329" y="8769"/>
                    <a:pt x="6994" y="8769"/>
                  </a:cubicBezTo>
                  <a:lnTo>
                    <a:pt x="124269" y="8769"/>
                  </a:lnTo>
                  <a:close/>
                  <a:moveTo>
                    <a:pt x="124447" y="47739"/>
                  </a:moveTo>
                  <a:cubicBezTo>
                    <a:pt x="126757" y="47739"/>
                    <a:pt x="131021" y="47739"/>
                    <a:pt x="131021" y="43488"/>
                  </a:cubicBezTo>
                  <a:cubicBezTo>
                    <a:pt x="131021" y="39059"/>
                    <a:pt x="126935" y="39059"/>
                    <a:pt x="124269" y="39059"/>
                  </a:cubicBezTo>
                  <a:lnTo>
                    <a:pt x="6994" y="39059"/>
                  </a:lnTo>
                  <a:cubicBezTo>
                    <a:pt x="4329" y="39059"/>
                    <a:pt x="242" y="39059"/>
                    <a:pt x="242" y="43488"/>
                  </a:cubicBezTo>
                  <a:cubicBezTo>
                    <a:pt x="242" y="47739"/>
                    <a:pt x="4507" y="47739"/>
                    <a:pt x="6817" y="47739"/>
                  </a:cubicBezTo>
                  <a:lnTo>
                    <a:pt x="124447" y="47739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AC3B70D-5B33-FC97-0639-E721954C344B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8884252" y="4697557"/>
              <a:ext cx="64678" cy="117618"/>
            </a:xfrm>
            <a:custGeom>
              <a:avLst/>
              <a:gdLst>
                <a:gd name="connsiteX0" fmla="*/ 40406 w 64678"/>
                <a:gd name="connsiteY0" fmla="*/ 5049 h 117618"/>
                <a:gd name="connsiteX1" fmla="*/ 35075 w 64678"/>
                <a:gd name="connsiteY1" fmla="*/ 90 h 117618"/>
                <a:gd name="connsiteX2" fmla="*/ 248 w 64678"/>
                <a:gd name="connsiteY2" fmla="*/ 11426 h 117618"/>
                <a:gd name="connsiteX3" fmla="*/ 248 w 64678"/>
                <a:gd name="connsiteY3" fmla="*/ 17803 h 117618"/>
                <a:gd name="connsiteX4" fmla="*/ 26013 w 64678"/>
                <a:gd name="connsiteY4" fmla="*/ 12843 h 117618"/>
                <a:gd name="connsiteX5" fmla="*/ 26013 w 64678"/>
                <a:gd name="connsiteY5" fmla="*/ 103183 h 117618"/>
                <a:gd name="connsiteX6" fmla="*/ 8244 w 64678"/>
                <a:gd name="connsiteY6" fmla="*/ 111331 h 117618"/>
                <a:gd name="connsiteX7" fmla="*/ 1492 w 64678"/>
                <a:gd name="connsiteY7" fmla="*/ 111331 h 117618"/>
                <a:gd name="connsiteX8" fmla="*/ 1492 w 64678"/>
                <a:gd name="connsiteY8" fmla="*/ 117708 h 117618"/>
                <a:gd name="connsiteX9" fmla="*/ 33121 w 64678"/>
                <a:gd name="connsiteY9" fmla="*/ 116999 h 117618"/>
                <a:gd name="connsiteX10" fmla="*/ 64927 w 64678"/>
                <a:gd name="connsiteY10" fmla="*/ 117708 h 117618"/>
                <a:gd name="connsiteX11" fmla="*/ 64927 w 64678"/>
                <a:gd name="connsiteY11" fmla="*/ 111331 h 117618"/>
                <a:gd name="connsiteX12" fmla="*/ 58175 w 64678"/>
                <a:gd name="connsiteY12" fmla="*/ 111331 h 117618"/>
                <a:gd name="connsiteX13" fmla="*/ 40406 w 64678"/>
                <a:gd name="connsiteY13" fmla="*/ 103183 h 117618"/>
                <a:gd name="connsiteX14" fmla="*/ 40406 w 64678"/>
                <a:gd name="connsiteY14" fmla="*/ 5049 h 11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678" h="117618">
                  <a:moveTo>
                    <a:pt x="40406" y="5049"/>
                  </a:moveTo>
                  <a:cubicBezTo>
                    <a:pt x="40406" y="267"/>
                    <a:pt x="40051" y="90"/>
                    <a:pt x="35075" y="90"/>
                  </a:cubicBezTo>
                  <a:cubicBezTo>
                    <a:pt x="23703" y="11249"/>
                    <a:pt x="7534" y="11426"/>
                    <a:pt x="248" y="11426"/>
                  </a:cubicBezTo>
                  <a:lnTo>
                    <a:pt x="248" y="17803"/>
                  </a:lnTo>
                  <a:cubicBezTo>
                    <a:pt x="4513" y="17803"/>
                    <a:pt x="16240" y="17803"/>
                    <a:pt x="26013" y="12843"/>
                  </a:cubicBezTo>
                  <a:lnTo>
                    <a:pt x="26013" y="103183"/>
                  </a:lnTo>
                  <a:cubicBezTo>
                    <a:pt x="26013" y="109028"/>
                    <a:pt x="26013" y="111331"/>
                    <a:pt x="8244" y="111331"/>
                  </a:cubicBezTo>
                  <a:lnTo>
                    <a:pt x="1492" y="111331"/>
                  </a:lnTo>
                  <a:lnTo>
                    <a:pt x="1492" y="117708"/>
                  </a:lnTo>
                  <a:cubicBezTo>
                    <a:pt x="4690" y="117531"/>
                    <a:pt x="26546" y="116999"/>
                    <a:pt x="33121" y="116999"/>
                  </a:cubicBezTo>
                  <a:cubicBezTo>
                    <a:pt x="38629" y="116999"/>
                    <a:pt x="61018" y="117531"/>
                    <a:pt x="64927" y="117708"/>
                  </a:cubicBezTo>
                  <a:lnTo>
                    <a:pt x="64927" y="111331"/>
                  </a:lnTo>
                  <a:lnTo>
                    <a:pt x="58175" y="111331"/>
                  </a:lnTo>
                  <a:cubicBezTo>
                    <a:pt x="40406" y="111331"/>
                    <a:pt x="40406" y="109028"/>
                    <a:pt x="40406" y="103183"/>
                  </a:cubicBezTo>
                  <a:lnTo>
                    <a:pt x="40406" y="5049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9F12298D-CFD0-3C1E-B07F-0FAC4C8130D4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9149265" y="4422786"/>
              <a:ext cx="84529" cy="23533"/>
            </a:xfrm>
            <a:custGeom>
              <a:avLst/>
              <a:gdLst>
                <a:gd name="connsiteX0" fmla="*/ 84788 w 84529"/>
                <a:gd name="connsiteY0" fmla="*/ 3877 h 23533"/>
                <a:gd name="connsiteX1" fmla="*/ 80726 w 84529"/>
                <a:gd name="connsiteY1" fmla="*/ 81 h 23533"/>
                <a:gd name="connsiteX2" fmla="*/ 59911 w 84529"/>
                <a:gd name="connsiteY2" fmla="*/ 12227 h 23533"/>
                <a:gd name="connsiteX3" fmla="*/ 43412 w 84529"/>
                <a:gd name="connsiteY3" fmla="*/ 5901 h 23533"/>
                <a:gd name="connsiteX4" fmla="*/ 27673 w 84529"/>
                <a:gd name="connsiteY4" fmla="*/ 81 h 23533"/>
                <a:gd name="connsiteX5" fmla="*/ 259 w 84529"/>
                <a:gd name="connsiteY5" fmla="*/ 19819 h 23533"/>
                <a:gd name="connsiteX6" fmla="*/ 4320 w 84529"/>
                <a:gd name="connsiteY6" fmla="*/ 23615 h 23533"/>
                <a:gd name="connsiteX7" fmla="*/ 25135 w 84529"/>
                <a:gd name="connsiteY7" fmla="*/ 11468 h 23533"/>
                <a:gd name="connsiteX8" fmla="*/ 41635 w 84529"/>
                <a:gd name="connsiteY8" fmla="*/ 17794 h 23533"/>
                <a:gd name="connsiteX9" fmla="*/ 57373 w 84529"/>
                <a:gd name="connsiteY9" fmla="*/ 23615 h 23533"/>
                <a:gd name="connsiteX10" fmla="*/ 84788 w 84529"/>
                <a:gd name="connsiteY10" fmla="*/ 3877 h 23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529" h="23533">
                  <a:moveTo>
                    <a:pt x="84788" y="3877"/>
                  </a:moveTo>
                  <a:lnTo>
                    <a:pt x="80726" y="81"/>
                  </a:lnTo>
                  <a:cubicBezTo>
                    <a:pt x="80726" y="334"/>
                    <a:pt x="71080" y="12227"/>
                    <a:pt x="59911" y="12227"/>
                  </a:cubicBezTo>
                  <a:cubicBezTo>
                    <a:pt x="54073" y="12227"/>
                    <a:pt x="47727" y="8431"/>
                    <a:pt x="43412" y="5901"/>
                  </a:cubicBezTo>
                  <a:cubicBezTo>
                    <a:pt x="36558" y="1852"/>
                    <a:pt x="31989" y="81"/>
                    <a:pt x="27673" y="81"/>
                  </a:cubicBezTo>
                  <a:cubicBezTo>
                    <a:pt x="18028" y="81"/>
                    <a:pt x="13205" y="5648"/>
                    <a:pt x="259" y="19819"/>
                  </a:cubicBezTo>
                  <a:lnTo>
                    <a:pt x="4320" y="23615"/>
                  </a:lnTo>
                  <a:cubicBezTo>
                    <a:pt x="4320" y="23361"/>
                    <a:pt x="13966" y="11468"/>
                    <a:pt x="25135" y="11468"/>
                  </a:cubicBezTo>
                  <a:cubicBezTo>
                    <a:pt x="30973" y="11468"/>
                    <a:pt x="37319" y="15264"/>
                    <a:pt x="41635" y="17794"/>
                  </a:cubicBezTo>
                  <a:cubicBezTo>
                    <a:pt x="48489" y="21843"/>
                    <a:pt x="53058" y="23615"/>
                    <a:pt x="57373" y="23615"/>
                  </a:cubicBezTo>
                  <a:cubicBezTo>
                    <a:pt x="67019" y="23615"/>
                    <a:pt x="71842" y="18047"/>
                    <a:pt x="84788" y="3877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A7F40E59-B9DE-6449-D840-50E9165CB5E7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9079102" y="4482955"/>
              <a:ext cx="193935" cy="172833"/>
            </a:xfrm>
            <a:custGeom>
              <a:avLst/>
              <a:gdLst>
                <a:gd name="connsiteX0" fmla="*/ 30463 w 193935"/>
                <a:gd name="connsiteY0" fmla="*/ 153179 h 172833"/>
                <a:gd name="connsiteX1" fmla="*/ 7364 w 193935"/>
                <a:gd name="connsiteY1" fmla="*/ 165073 h 172833"/>
                <a:gd name="connsiteX2" fmla="*/ 256 w 193935"/>
                <a:gd name="connsiteY2" fmla="*/ 169881 h 172833"/>
                <a:gd name="connsiteX3" fmla="*/ 7364 w 193935"/>
                <a:gd name="connsiteY3" fmla="*/ 172917 h 172833"/>
                <a:gd name="connsiteX4" fmla="*/ 91385 w 193935"/>
                <a:gd name="connsiteY4" fmla="*/ 172917 h 172833"/>
                <a:gd name="connsiteX5" fmla="*/ 194191 w 193935"/>
                <a:gd name="connsiteY5" fmla="*/ 64105 h 172833"/>
                <a:gd name="connsiteX6" fmla="*/ 134539 w 193935"/>
                <a:gd name="connsiteY6" fmla="*/ 83 h 172833"/>
                <a:gd name="connsiteX7" fmla="*/ 49248 w 193935"/>
                <a:gd name="connsiteY7" fmla="*/ 83 h 172833"/>
                <a:gd name="connsiteX8" fmla="*/ 41632 w 193935"/>
                <a:gd name="connsiteY8" fmla="*/ 4891 h 172833"/>
                <a:gd name="connsiteX9" fmla="*/ 48994 w 193935"/>
                <a:gd name="connsiteY9" fmla="*/ 7928 h 172833"/>
                <a:gd name="connsiteX10" fmla="*/ 59909 w 193935"/>
                <a:gd name="connsiteY10" fmla="*/ 8434 h 172833"/>
                <a:gd name="connsiteX11" fmla="*/ 65494 w 193935"/>
                <a:gd name="connsiteY11" fmla="*/ 12483 h 172833"/>
                <a:gd name="connsiteX12" fmla="*/ 64478 w 193935"/>
                <a:gd name="connsiteY12" fmla="*/ 17291 h 172833"/>
                <a:gd name="connsiteX13" fmla="*/ 30463 w 193935"/>
                <a:gd name="connsiteY13" fmla="*/ 153179 h 172833"/>
                <a:gd name="connsiteX14" fmla="*/ 85293 w 193935"/>
                <a:gd name="connsiteY14" fmla="*/ 17544 h 172833"/>
                <a:gd name="connsiteX15" fmla="*/ 99001 w 193935"/>
                <a:gd name="connsiteY15" fmla="*/ 7928 h 172833"/>
                <a:gd name="connsiteX16" fmla="*/ 126162 w 193935"/>
                <a:gd name="connsiteY16" fmla="*/ 7928 h 172833"/>
                <a:gd name="connsiteX17" fmla="*/ 172107 w 193935"/>
                <a:gd name="connsiteY17" fmla="*/ 54742 h 172833"/>
                <a:gd name="connsiteX18" fmla="*/ 145454 w 193935"/>
                <a:gd name="connsiteY18" fmla="*/ 136478 h 172833"/>
                <a:gd name="connsiteX19" fmla="*/ 86816 w 193935"/>
                <a:gd name="connsiteY19" fmla="*/ 165073 h 172833"/>
                <a:gd name="connsiteX20" fmla="*/ 58132 w 193935"/>
                <a:gd name="connsiteY20" fmla="*/ 165073 h 172833"/>
                <a:gd name="connsiteX21" fmla="*/ 52548 w 193935"/>
                <a:gd name="connsiteY21" fmla="*/ 164820 h 172833"/>
                <a:gd name="connsiteX22" fmla="*/ 49248 w 193935"/>
                <a:gd name="connsiteY22" fmla="*/ 162289 h 172833"/>
                <a:gd name="connsiteX23" fmla="*/ 50517 w 193935"/>
                <a:gd name="connsiteY23" fmla="*/ 156469 h 172833"/>
                <a:gd name="connsiteX24" fmla="*/ 85293 w 193935"/>
                <a:gd name="connsiteY24" fmla="*/ 17544 h 17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3935" h="172833">
                  <a:moveTo>
                    <a:pt x="30463" y="153179"/>
                  </a:moveTo>
                  <a:cubicBezTo>
                    <a:pt x="27925" y="163048"/>
                    <a:pt x="27417" y="165073"/>
                    <a:pt x="7364" y="165073"/>
                  </a:cubicBezTo>
                  <a:cubicBezTo>
                    <a:pt x="3049" y="165073"/>
                    <a:pt x="256" y="165073"/>
                    <a:pt x="256" y="169881"/>
                  </a:cubicBezTo>
                  <a:cubicBezTo>
                    <a:pt x="256" y="172917"/>
                    <a:pt x="2541" y="172917"/>
                    <a:pt x="7364" y="172917"/>
                  </a:cubicBezTo>
                  <a:lnTo>
                    <a:pt x="91385" y="172917"/>
                  </a:lnTo>
                  <a:cubicBezTo>
                    <a:pt x="144185" y="172917"/>
                    <a:pt x="194191" y="119523"/>
                    <a:pt x="194191" y="64105"/>
                  </a:cubicBezTo>
                  <a:cubicBezTo>
                    <a:pt x="194191" y="28425"/>
                    <a:pt x="172615" y="83"/>
                    <a:pt x="134539" y="83"/>
                  </a:cubicBezTo>
                  <a:lnTo>
                    <a:pt x="49248" y="83"/>
                  </a:lnTo>
                  <a:cubicBezTo>
                    <a:pt x="44425" y="83"/>
                    <a:pt x="41632" y="83"/>
                    <a:pt x="41632" y="4891"/>
                  </a:cubicBezTo>
                  <a:cubicBezTo>
                    <a:pt x="41632" y="7928"/>
                    <a:pt x="43917" y="7928"/>
                    <a:pt x="48994" y="7928"/>
                  </a:cubicBezTo>
                  <a:cubicBezTo>
                    <a:pt x="52294" y="7928"/>
                    <a:pt x="56863" y="8181"/>
                    <a:pt x="59909" y="8434"/>
                  </a:cubicBezTo>
                  <a:cubicBezTo>
                    <a:pt x="63971" y="8940"/>
                    <a:pt x="65494" y="9699"/>
                    <a:pt x="65494" y="12483"/>
                  </a:cubicBezTo>
                  <a:cubicBezTo>
                    <a:pt x="65494" y="13495"/>
                    <a:pt x="65240" y="14254"/>
                    <a:pt x="64478" y="17291"/>
                  </a:cubicBezTo>
                  <a:lnTo>
                    <a:pt x="30463" y="153179"/>
                  </a:lnTo>
                  <a:close/>
                  <a:moveTo>
                    <a:pt x="85293" y="17544"/>
                  </a:moveTo>
                  <a:cubicBezTo>
                    <a:pt x="87578" y="8687"/>
                    <a:pt x="88086" y="7928"/>
                    <a:pt x="99001" y="7928"/>
                  </a:cubicBezTo>
                  <a:lnTo>
                    <a:pt x="126162" y="7928"/>
                  </a:lnTo>
                  <a:cubicBezTo>
                    <a:pt x="151038" y="7928"/>
                    <a:pt x="172107" y="21340"/>
                    <a:pt x="172107" y="54742"/>
                  </a:cubicBezTo>
                  <a:cubicBezTo>
                    <a:pt x="172107" y="67142"/>
                    <a:pt x="167030" y="108642"/>
                    <a:pt x="145454" y="136478"/>
                  </a:cubicBezTo>
                  <a:cubicBezTo>
                    <a:pt x="138092" y="145841"/>
                    <a:pt x="118039" y="165073"/>
                    <a:pt x="86816" y="165073"/>
                  </a:cubicBezTo>
                  <a:lnTo>
                    <a:pt x="58132" y="165073"/>
                  </a:lnTo>
                  <a:cubicBezTo>
                    <a:pt x="54578" y="165073"/>
                    <a:pt x="54071" y="165073"/>
                    <a:pt x="52548" y="164820"/>
                  </a:cubicBezTo>
                  <a:cubicBezTo>
                    <a:pt x="50009" y="164566"/>
                    <a:pt x="49248" y="164313"/>
                    <a:pt x="49248" y="162289"/>
                  </a:cubicBezTo>
                  <a:cubicBezTo>
                    <a:pt x="49248" y="161530"/>
                    <a:pt x="49248" y="161024"/>
                    <a:pt x="50517" y="156469"/>
                  </a:cubicBezTo>
                  <a:lnTo>
                    <a:pt x="85293" y="1754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BBF3985C-A6CC-B226-DB17-04C3277FD014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9287460" y="4576305"/>
              <a:ext cx="53839" cy="119212"/>
            </a:xfrm>
            <a:custGeom>
              <a:avLst/>
              <a:gdLst>
                <a:gd name="connsiteX0" fmla="*/ 49484 w 53839"/>
                <a:gd name="connsiteY0" fmla="*/ 6816 h 119212"/>
                <a:gd name="connsiteX1" fmla="*/ 42377 w 53839"/>
                <a:gd name="connsiteY1" fmla="*/ 85 h 119212"/>
                <a:gd name="connsiteX2" fmla="*/ 32426 w 53839"/>
                <a:gd name="connsiteY2" fmla="*/ 9827 h 119212"/>
                <a:gd name="connsiteX3" fmla="*/ 39534 w 53839"/>
                <a:gd name="connsiteY3" fmla="*/ 16558 h 119212"/>
                <a:gd name="connsiteX4" fmla="*/ 49484 w 53839"/>
                <a:gd name="connsiteY4" fmla="*/ 6816 h 119212"/>
                <a:gd name="connsiteX5" fmla="*/ 13236 w 53839"/>
                <a:gd name="connsiteY5" fmla="*/ 96801 h 119212"/>
                <a:gd name="connsiteX6" fmla="*/ 11637 w 53839"/>
                <a:gd name="connsiteY6" fmla="*/ 104241 h 119212"/>
                <a:gd name="connsiteX7" fmla="*/ 28517 w 53839"/>
                <a:gd name="connsiteY7" fmla="*/ 119297 h 119212"/>
                <a:gd name="connsiteX8" fmla="*/ 54104 w 53839"/>
                <a:gd name="connsiteY8" fmla="*/ 92195 h 119212"/>
                <a:gd name="connsiteX9" fmla="*/ 51261 w 53839"/>
                <a:gd name="connsiteY9" fmla="*/ 89893 h 119212"/>
                <a:gd name="connsiteX10" fmla="*/ 47885 w 53839"/>
                <a:gd name="connsiteY10" fmla="*/ 92904 h 119212"/>
                <a:gd name="connsiteX11" fmla="*/ 29050 w 53839"/>
                <a:gd name="connsiteY11" fmla="*/ 114337 h 119212"/>
                <a:gd name="connsiteX12" fmla="*/ 24608 w 53839"/>
                <a:gd name="connsiteY12" fmla="*/ 108138 h 119212"/>
                <a:gd name="connsiteX13" fmla="*/ 27451 w 53839"/>
                <a:gd name="connsiteY13" fmla="*/ 96801 h 119212"/>
                <a:gd name="connsiteX14" fmla="*/ 33137 w 53839"/>
                <a:gd name="connsiteY14" fmla="*/ 82630 h 119212"/>
                <a:gd name="connsiteX15" fmla="*/ 41844 w 53839"/>
                <a:gd name="connsiteY15" fmla="*/ 60134 h 119212"/>
                <a:gd name="connsiteX16" fmla="*/ 42910 w 53839"/>
                <a:gd name="connsiteY16" fmla="*/ 54465 h 119212"/>
                <a:gd name="connsiteX17" fmla="*/ 26029 w 53839"/>
                <a:gd name="connsiteY17" fmla="*/ 39409 h 119212"/>
                <a:gd name="connsiteX18" fmla="*/ 264 w 53839"/>
                <a:gd name="connsiteY18" fmla="*/ 66511 h 119212"/>
                <a:gd name="connsiteX19" fmla="*/ 3285 w 53839"/>
                <a:gd name="connsiteY19" fmla="*/ 68813 h 119212"/>
                <a:gd name="connsiteX20" fmla="*/ 6484 w 53839"/>
                <a:gd name="connsiteY20" fmla="*/ 65979 h 119212"/>
                <a:gd name="connsiteX21" fmla="*/ 25496 w 53839"/>
                <a:gd name="connsiteY21" fmla="*/ 44369 h 119212"/>
                <a:gd name="connsiteX22" fmla="*/ 29939 w 53839"/>
                <a:gd name="connsiteY22" fmla="*/ 50568 h 119212"/>
                <a:gd name="connsiteX23" fmla="*/ 24430 w 53839"/>
                <a:gd name="connsiteY23" fmla="*/ 68282 h 119212"/>
                <a:gd name="connsiteX24" fmla="*/ 13236 w 53839"/>
                <a:gd name="connsiteY24" fmla="*/ 96801 h 119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839" h="119212">
                  <a:moveTo>
                    <a:pt x="49484" y="6816"/>
                  </a:moveTo>
                  <a:cubicBezTo>
                    <a:pt x="49484" y="3982"/>
                    <a:pt x="47352" y="85"/>
                    <a:pt x="42377" y="85"/>
                  </a:cubicBezTo>
                  <a:cubicBezTo>
                    <a:pt x="37579" y="85"/>
                    <a:pt x="32426" y="4690"/>
                    <a:pt x="32426" y="9827"/>
                  </a:cubicBezTo>
                  <a:cubicBezTo>
                    <a:pt x="32426" y="12839"/>
                    <a:pt x="34736" y="16558"/>
                    <a:pt x="39534" y="16558"/>
                  </a:cubicBezTo>
                  <a:cubicBezTo>
                    <a:pt x="44687" y="16558"/>
                    <a:pt x="49484" y="11599"/>
                    <a:pt x="49484" y="6816"/>
                  </a:cubicBezTo>
                  <a:close/>
                  <a:moveTo>
                    <a:pt x="13236" y="96801"/>
                  </a:moveTo>
                  <a:cubicBezTo>
                    <a:pt x="12525" y="99104"/>
                    <a:pt x="11637" y="101229"/>
                    <a:pt x="11637" y="104241"/>
                  </a:cubicBezTo>
                  <a:cubicBezTo>
                    <a:pt x="11637" y="112566"/>
                    <a:pt x="18744" y="119297"/>
                    <a:pt x="28517" y="119297"/>
                  </a:cubicBezTo>
                  <a:cubicBezTo>
                    <a:pt x="46286" y="119297"/>
                    <a:pt x="54104" y="94852"/>
                    <a:pt x="54104" y="92195"/>
                  </a:cubicBezTo>
                  <a:cubicBezTo>
                    <a:pt x="54104" y="89893"/>
                    <a:pt x="51794" y="89893"/>
                    <a:pt x="51261" y="89893"/>
                  </a:cubicBezTo>
                  <a:cubicBezTo>
                    <a:pt x="48774" y="89893"/>
                    <a:pt x="48596" y="90955"/>
                    <a:pt x="47885" y="92904"/>
                  </a:cubicBezTo>
                  <a:cubicBezTo>
                    <a:pt x="43798" y="107075"/>
                    <a:pt x="35980" y="114337"/>
                    <a:pt x="29050" y="114337"/>
                  </a:cubicBezTo>
                  <a:cubicBezTo>
                    <a:pt x="25496" y="114337"/>
                    <a:pt x="24608" y="112035"/>
                    <a:pt x="24608" y="108138"/>
                  </a:cubicBezTo>
                  <a:cubicBezTo>
                    <a:pt x="24608" y="104063"/>
                    <a:pt x="25852" y="100698"/>
                    <a:pt x="27451" y="96801"/>
                  </a:cubicBezTo>
                  <a:cubicBezTo>
                    <a:pt x="29228" y="92018"/>
                    <a:pt x="31182" y="87236"/>
                    <a:pt x="33137" y="82630"/>
                  </a:cubicBezTo>
                  <a:cubicBezTo>
                    <a:pt x="34736" y="78379"/>
                    <a:pt x="41133" y="62259"/>
                    <a:pt x="41844" y="60134"/>
                  </a:cubicBezTo>
                  <a:cubicBezTo>
                    <a:pt x="42377" y="58362"/>
                    <a:pt x="42910" y="56237"/>
                    <a:pt x="42910" y="54465"/>
                  </a:cubicBezTo>
                  <a:cubicBezTo>
                    <a:pt x="42910" y="46140"/>
                    <a:pt x="35802" y="39409"/>
                    <a:pt x="26029" y="39409"/>
                  </a:cubicBezTo>
                  <a:cubicBezTo>
                    <a:pt x="8438" y="39409"/>
                    <a:pt x="264" y="63499"/>
                    <a:pt x="264" y="66511"/>
                  </a:cubicBezTo>
                  <a:cubicBezTo>
                    <a:pt x="264" y="68813"/>
                    <a:pt x="2752" y="68813"/>
                    <a:pt x="3285" y="68813"/>
                  </a:cubicBezTo>
                  <a:cubicBezTo>
                    <a:pt x="5773" y="68813"/>
                    <a:pt x="5951" y="67928"/>
                    <a:pt x="6484" y="65979"/>
                  </a:cubicBezTo>
                  <a:cubicBezTo>
                    <a:pt x="11104" y="50746"/>
                    <a:pt x="18922" y="44369"/>
                    <a:pt x="25496" y="44369"/>
                  </a:cubicBezTo>
                  <a:cubicBezTo>
                    <a:pt x="28339" y="44369"/>
                    <a:pt x="29939" y="45786"/>
                    <a:pt x="29939" y="50568"/>
                  </a:cubicBezTo>
                  <a:cubicBezTo>
                    <a:pt x="29939" y="54643"/>
                    <a:pt x="28872" y="57300"/>
                    <a:pt x="24430" y="68282"/>
                  </a:cubicBezTo>
                  <a:lnTo>
                    <a:pt x="13236" y="96801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1C3E070-0F55-DBB5-D7C6-5A8606F8C136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9370829" y="4673376"/>
              <a:ext cx="22566" cy="54557"/>
            </a:xfrm>
            <a:custGeom>
              <a:avLst/>
              <a:gdLst>
                <a:gd name="connsiteX0" fmla="*/ 17859 w 22566"/>
                <a:gd name="connsiteY0" fmla="*/ 17621 h 54557"/>
                <a:gd name="connsiteX1" fmla="*/ 3999 w 22566"/>
                <a:gd name="connsiteY1" fmla="*/ 50037 h 54557"/>
                <a:gd name="connsiteX2" fmla="*/ 2755 w 22566"/>
                <a:gd name="connsiteY2" fmla="*/ 52163 h 54557"/>
                <a:gd name="connsiteX3" fmla="*/ 5243 w 22566"/>
                <a:gd name="connsiteY3" fmla="*/ 54643 h 54557"/>
                <a:gd name="connsiteX4" fmla="*/ 22834 w 22566"/>
                <a:gd name="connsiteY4" fmla="*/ 19393 h 54557"/>
                <a:gd name="connsiteX5" fmla="*/ 10396 w 22566"/>
                <a:gd name="connsiteY5" fmla="*/ 85 h 54557"/>
                <a:gd name="connsiteX6" fmla="*/ 267 w 22566"/>
                <a:gd name="connsiteY6" fmla="*/ 10182 h 54557"/>
                <a:gd name="connsiteX7" fmla="*/ 10573 w 22566"/>
                <a:gd name="connsiteY7" fmla="*/ 20455 h 54557"/>
                <a:gd name="connsiteX8" fmla="*/ 17859 w 22566"/>
                <a:gd name="connsiteY8" fmla="*/ 17621 h 5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566" h="54557">
                  <a:moveTo>
                    <a:pt x="17859" y="17621"/>
                  </a:moveTo>
                  <a:cubicBezTo>
                    <a:pt x="17859" y="27364"/>
                    <a:pt x="16082" y="38700"/>
                    <a:pt x="3999" y="50037"/>
                  </a:cubicBezTo>
                  <a:cubicBezTo>
                    <a:pt x="3288" y="50746"/>
                    <a:pt x="2755" y="51277"/>
                    <a:pt x="2755" y="52163"/>
                  </a:cubicBezTo>
                  <a:cubicBezTo>
                    <a:pt x="2755" y="53403"/>
                    <a:pt x="4176" y="54643"/>
                    <a:pt x="5243" y="54643"/>
                  </a:cubicBezTo>
                  <a:cubicBezTo>
                    <a:pt x="7730" y="54643"/>
                    <a:pt x="22834" y="40472"/>
                    <a:pt x="22834" y="19393"/>
                  </a:cubicBezTo>
                  <a:cubicBezTo>
                    <a:pt x="22834" y="8410"/>
                    <a:pt x="18569" y="85"/>
                    <a:pt x="10396" y="85"/>
                  </a:cubicBezTo>
                  <a:cubicBezTo>
                    <a:pt x="4532" y="85"/>
                    <a:pt x="267" y="4690"/>
                    <a:pt x="267" y="10182"/>
                  </a:cubicBezTo>
                  <a:cubicBezTo>
                    <a:pt x="267" y="15850"/>
                    <a:pt x="4354" y="20455"/>
                    <a:pt x="10573" y="20455"/>
                  </a:cubicBezTo>
                  <a:cubicBezTo>
                    <a:pt x="14838" y="20455"/>
                    <a:pt x="17681" y="17621"/>
                    <a:pt x="17859" y="17621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0B11E166-3ADA-0E15-C872-D47229358CE4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9411216" y="4576305"/>
              <a:ext cx="78005" cy="153576"/>
            </a:xfrm>
            <a:custGeom>
              <a:avLst/>
              <a:gdLst>
                <a:gd name="connsiteX0" fmla="*/ 78275 w 78005"/>
                <a:gd name="connsiteY0" fmla="*/ 6816 h 153576"/>
                <a:gd name="connsiteX1" fmla="*/ 71168 w 78005"/>
                <a:gd name="connsiteY1" fmla="*/ 85 h 153576"/>
                <a:gd name="connsiteX2" fmla="*/ 61217 w 78005"/>
                <a:gd name="connsiteY2" fmla="*/ 9827 h 153576"/>
                <a:gd name="connsiteX3" fmla="*/ 68325 w 78005"/>
                <a:gd name="connsiteY3" fmla="*/ 16558 h 153576"/>
                <a:gd name="connsiteX4" fmla="*/ 78275 w 78005"/>
                <a:gd name="connsiteY4" fmla="*/ 6816 h 153576"/>
                <a:gd name="connsiteX5" fmla="*/ 40605 w 78005"/>
                <a:gd name="connsiteY5" fmla="*/ 126205 h 153576"/>
                <a:gd name="connsiteX6" fmla="*/ 17683 w 78005"/>
                <a:gd name="connsiteY6" fmla="*/ 148702 h 153576"/>
                <a:gd name="connsiteX7" fmla="*/ 11286 w 78005"/>
                <a:gd name="connsiteY7" fmla="*/ 147639 h 153576"/>
                <a:gd name="connsiteX8" fmla="*/ 17328 w 78005"/>
                <a:gd name="connsiteY8" fmla="*/ 138605 h 153576"/>
                <a:gd name="connsiteX9" fmla="*/ 10398 w 78005"/>
                <a:gd name="connsiteY9" fmla="*/ 132051 h 153576"/>
                <a:gd name="connsiteX10" fmla="*/ 270 w 78005"/>
                <a:gd name="connsiteY10" fmla="*/ 142502 h 153576"/>
                <a:gd name="connsiteX11" fmla="*/ 17861 w 78005"/>
                <a:gd name="connsiteY11" fmla="*/ 153661 h 153576"/>
                <a:gd name="connsiteX12" fmla="*/ 54820 w 78005"/>
                <a:gd name="connsiteY12" fmla="*/ 125674 h 153576"/>
                <a:gd name="connsiteX13" fmla="*/ 70812 w 78005"/>
                <a:gd name="connsiteY13" fmla="*/ 62259 h 153576"/>
                <a:gd name="connsiteX14" fmla="*/ 71701 w 78005"/>
                <a:gd name="connsiteY14" fmla="*/ 56060 h 153576"/>
                <a:gd name="connsiteX15" fmla="*/ 52688 w 78005"/>
                <a:gd name="connsiteY15" fmla="*/ 39409 h 153576"/>
                <a:gd name="connsiteX16" fmla="*/ 21592 w 78005"/>
                <a:gd name="connsiteY16" fmla="*/ 66511 h 153576"/>
                <a:gd name="connsiteX17" fmla="*/ 24613 w 78005"/>
                <a:gd name="connsiteY17" fmla="*/ 68813 h 153576"/>
                <a:gd name="connsiteX18" fmla="*/ 28167 w 78005"/>
                <a:gd name="connsiteY18" fmla="*/ 65625 h 153576"/>
                <a:gd name="connsiteX19" fmla="*/ 52155 w 78005"/>
                <a:gd name="connsiteY19" fmla="*/ 44369 h 153576"/>
                <a:gd name="connsiteX20" fmla="*/ 58196 w 78005"/>
                <a:gd name="connsiteY20" fmla="*/ 53048 h 153576"/>
                <a:gd name="connsiteX21" fmla="*/ 57663 w 78005"/>
                <a:gd name="connsiteY21" fmla="*/ 58362 h 153576"/>
                <a:gd name="connsiteX22" fmla="*/ 40605 w 78005"/>
                <a:gd name="connsiteY22" fmla="*/ 126205 h 15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8005" h="153576">
                  <a:moveTo>
                    <a:pt x="78275" y="6816"/>
                  </a:moveTo>
                  <a:cubicBezTo>
                    <a:pt x="78275" y="3805"/>
                    <a:pt x="75965" y="85"/>
                    <a:pt x="71168" y="85"/>
                  </a:cubicBezTo>
                  <a:cubicBezTo>
                    <a:pt x="66015" y="85"/>
                    <a:pt x="61217" y="5045"/>
                    <a:pt x="61217" y="9827"/>
                  </a:cubicBezTo>
                  <a:cubicBezTo>
                    <a:pt x="61217" y="12661"/>
                    <a:pt x="63349" y="16558"/>
                    <a:pt x="68325" y="16558"/>
                  </a:cubicBezTo>
                  <a:cubicBezTo>
                    <a:pt x="73122" y="16558"/>
                    <a:pt x="78275" y="11953"/>
                    <a:pt x="78275" y="6816"/>
                  </a:cubicBezTo>
                  <a:close/>
                  <a:moveTo>
                    <a:pt x="40605" y="126205"/>
                  </a:moveTo>
                  <a:cubicBezTo>
                    <a:pt x="37584" y="138428"/>
                    <a:pt x="28167" y="148702"/>
                    <a:pt x="17683" y="148702"/>
                  </a:cubicBezTo>
                  <a:cubicBezTo>
                    <a:pt x="15373" y="148702"/>
                    <a:pt x="13241" y="148347"/>
                    <a:pt x="11286" y="147639"/>
                  </a:cubicBezTo>
                  <a:cubicBezTo>
                    <a:pt x="15906" y="145513"/>
                    <a:pt x="17328" y="141262"/>
                    <a:pt x="17328" y="138605"/>
                  </a:cubicBezTo>
                  <a:cubicBezTo>
                    <a:pt x="17328" y="134354"/>
                    <a:pt x="13952" y="132051"/>
                    <a:pt x="10398" y="132051"/>
                  </a:cubicBezTo>
                  <a:cubicBezTo>
                    <a:pt x="4890" y="132051"/>
                    <a:pt x="270" y="136834"/>
                    <a:pt x="270" y="142502"/>
                  </a:cubicBezTo>
                  <a:cubicBezTo>
                    <a:pt x="270" y="149233"/>
                    <a:pt x="7200" y="153661"/>
                    <a:pt x="17861" y="153661"/>
                  </a:cubicBezTo>
                  <a:cubicBezTo>
                    <a:pt x="28522" y="153661"/>
                    <a:pt x="49312" y="147285"/>
                    <a:pt x="54820" y="125674"/>
                  </a:cubicBezTo>
                  <a:lnTo>
                    <a:pt x="70812" y="62259"/>
                  </a:lnTo>
                  <a:cubicBezTo>
                    <a:pt x="71345" y="60311"/>
                    <a:pt x="71701" y="58717"/>
                    <a:pt x="71701" y="56060"/>
                  </a:cubicBezTo>
                  <a:cubicBezTo>
                    <a:pt x="71701" y="46317"/>
                    <a:pt x="63349" y="39409"/>
                    <a:pt x="52688" y="39409"/>
                  </a:cubicBezTo>
                  <a:cubicBezTo>
                    <a:pt x="32965" y="39409"/>
                    <a:pt x="21592" y="64031"/>
                    <a:pt x="21592" y="66511"/>
                  </a:cubicBezTo>
                  <a:cubicBezTo>
                    <a:pt x="21592" y="68813"/>
                    <a:pt x="24080" y="68813"/>
                    <a:pt x="24613" y="68813"/>
                  </a:cubicBezTo>
                  <a:cubicBezTo>
                    <a:pt x="26745" y="68813"/>
                    <a:pt x="26923" y="68282"/>
                    <a:pt x="28167" y="65625"/>
                  </a:cubicBezTo>
                  <a:cubicBezTo>
                    <a:pt x="32609" y="55351"/>
                    <a:pt x="41849" y="44369"/>
                    <a:pt x="52155" y="44369"/>
                  </a:cubicBezTo>
                  <a:cubicBezTo>
                    <a:pt x="56597" y="44369"/>
                    <a:pt x="58196" y="47380"/>
                    <a:pt x="58196" y="53048"/>
                  </a:cubicBezTo>
                  <a:cubicBezTo>
                    <a:pt x="58196" y="54997"/>
                    <a:pt x="57841" y="57477"/>
                    <a:pt x="57663" y="58362"/>
                  </a:cubicBezTo>
                  <a:lnTo>
                    <a:pt x="40605" y="12620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56D09A5F-B5F6-123C-5F94-8FE106644F34}"/>
              </a:ext>
            </a:extLst>
          </p:cNvPr>
          <p:cNvCxnSpPr>
            <a:cxnSpLocks/>
          </p:cNvCxnSpPr>
          <p:nvPr/>
        </p:nvCxnSpPr>
        <p:spPr>
          <a:xfrm flipV="1">
            <a:off x="3200791" y="3564051"/>
            <a:ext cx="4126599" cy="15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4" name="Rectangle 163">
            <a:extLst>
              <a:ext uri="{FF2B5EF4-FFF2-40B4-BE49-F238E27FC236}">
                <a16:creationId xmlns:a16="http://schemas.microsoft.com/office/drawing/2014/main" id="{0E706B10-5AA9-C948-4096-BBDE866F72B3}"/>
              </a:ext>
            </a:extLst>
          </p:cNvPr>
          <p:cNvSpPr/>
          <p:nvPr/>
        </p:nvSpPr>
        <p:spPr>
          <a:xfrm>
            <a:off x="7558046" y="3170568"/>
            <a:ext cx="1357000" cy="1300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24FD1DAF-9A04-381D-1ED4-DE56B4017D5E}"/>
              </a:ext>
            </a:extLst>
          </p:cNvPr>
          <p:cNvSpPr/>
          <p:nvPr/>
        </p:nvSpPr>
        <p:spPr>
          <a:xfrm>
            <a:off x="7552745" y="3714237"/>
            <a:ext cx="1357000" cy="24620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S[3]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DBD13B53-BDC9-948D-EDAD-983BBB17FA24}"/>
              </a:ext>
            </a:extLst>
          </p:cNvPr>
          <p:cNvSpPr/>
          <p:nvPr/>
        </p:nvSpPr>
        <p:spPr>
          <a:xfrm>
            <a:off x="7558046" y="3182792"/>
            <a:ext cx="1357000" cy="24620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2A149538-C920-F5D2-87D4-4FD09CE20BD1}"/>
              </a:ext>
            </a:extLst>
          </p:cNvPr>
          <p:cNvSpPr/>
          <p:nvPr/>
        </p:nvSpPr>
        <p:spPr>
          <a:xfrm>
            <a:off x="7552990" y="3448711"/>
            <a:ext cx="1357000" cy="24620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CDED7678-4F0C-5F0F-E427-6F10C182CCEE}"/>
              </a:ext>
            </a:extLst>
          </p:cNvPr>
          <p:cNvSpPr/>
          <p:nvPr/>
        </p:nvSpPr>
        <p:spPr>
          <a:xfrm>
            <a:off x="7554224" y="3980622"/>
            <a:ext cx="1357000" cy="24620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18281852-C7E8-FA40-1375-AA49B6DD0F8B}"/>
              </a:ext>
            </a:extLst>
          </p:cNvPr>
          <p:cNvSpPr/>
          <p:nvPr/>
        </p:nvSpPr>
        <p:spPr>
          <a:xfrm>
            <a:off x="7556218" y="4240128"/>
            <a:ext cx="1357000" cy="24620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3310C52B-3675-7072-3928-42CCAF9E256F}"/>
              </a:ext>
            </a:extLst>
          </p:cNvPr>
          <p:cNvCxnSpPr>
            <a:cxnSpLocks/>
          </p:cNvCxnSpPr>
          <p:nvPr/>
        </p:nvCxnSpPr>
        <p:spPr>
          <a:xfrm>
            <a:off x="9130728" y="3514628"/>
            <a:ext cx="0" cy="445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677F5EB3-A5FE-55D4-C6DF-3730C17B67F6}"/>
              </a:ext>
            </a:extLst>
          </p:cNvPr>
          <p:cNvCxnSpPr>
            <a:cxnSpLocks/>
          </p:cNvCxnSpPr>
          <p:nvPr/>
        </p:nvCxnSpPr>
        <p:spPr>
          <a:xfrm>
            <a:off x="7969233" y="4597846"/>
            <a:ext cx="5799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8EFC6BC3-0961-B2DC-6DFC-278F2CC8D6B9}"/>
              </a:ext>
            </a:extLst>
          </p:cNvPr>
          <p:cNvSpPr txBox="1"/>
          <p:nvPr/>
        </p:nvSpPr>
        <p:spPr>
          <a:xfrm>
            <a:off x="7983234" y="4613343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|Q|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3EF19610-F9F5-C8FF-CC49-35C02D1C2BAE}"/>
              </a:ext>
            </a:extLst>
          </p:cNvPr>
          <p:cNvSpPr txBox="1"/>
          <p:nvPr/>
        </p:nvSpPr>
        <p:spPr>
          <a:xfrm>
            <a:off x="9110706" y="3536649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|C|</a:t>
            </a: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B11EB6F6-DA3C-A889-2122-C65C299306E1}"/>
              </a:ext>
            </a:extLst>
          </p:cNvPr>
          <p:cNvSpPr/>
          <p:nvPr/>
        </p:nvSpPr>
        <p:spPr>
          <a:xfrm>
            <a:off x="5909313" y="4318339"/>
            <a:ext cx="1357000" cy="10538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C7C2ED28-DFD2-3333-3C6B-1BADACDD2D19}"/>
              </a:ext>
            </a:extLst>
          </p:cNvPr>
          <p:cNvSpPr/>
          <p:nvPr/>
        </p:nvSpPr>
        <p:spPr>
          <a:xfrm>
            <a:off x="5912890" y="4853130"/>
            <a:ext cx="1357000" cy="24620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3B9FC2CF-DE95-E85C-ADD3-98A7F50B904D}"/>
              </a:ext>
            </a:extLst>
          </p:cNvPr>
          <p:cNvSpPr/>
          <p:nvPr/>
        </p:nvSpPr>
        <p:spPr>
          <a:xfrm>
            <a:off x="5909313" y="4330563"/>
            <a:ext cx="1357000" cy="24620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279111B5-B0AC-20E5-71F0-8AA2571BEDBF}"/>
              </a:ext>
            </a:extLst>
          </p:cNvPr>
          <p:cNvSpPr/>
          <p:nvPr/>
        </p:nvSpPr>
        <p:spPr>
          <a:xfrm>
            <a:off x="5913135" y="4596482"/>
            <a:ext cx="1357000" cy="24620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S[3]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EC8530A5-1279-BA6A-5B61-A659B52CC56F}"/>
              </a:ext>
            </a:extLst>
          </p:cNvPr>
          <p:cNvSpPr/>
          <p:nvPr/>
        </p:nvSpPr>
        <p:spPr>
          <a:xfrm>
            <a:off x="5914369" y="5110637"/>
            <a:ext cx="1357000" cy="24620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32C0C5E5-0510-39E2-F295-112FC921DAEB}"/>
              </a:ext>
            </a:extLst>
          </p:cNvPr>
          <p:cNvSpPr txBox="1"/>
          <p:nvPr/>
        </p:nvSpPr>
        <p:spPr>
          <a:xfrm>
            <a:off x="5402329" y="3650682"/>
            <a:ext cx="16589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 = [x,3,y,z,…]</a:t>
            </a:r>
          </a:p>
        </p:txBody>
      </p:sp>
      <p:cxnSp>
        <p:nvCxnSpPr>
          <p:cNvPr id="258" name="Connector: Elbow 257">
            <a:extLst>
              <a:ext uri="{FF2B5EF4-FFF2-40B4-BE49-F238E27FC236}">
                <a16:creationId xmlns:a16="http://schemas.microsoft.com/office/drawing/2014/main" id="{7E15D8C2-4E11-4CB0-84F5-67A2DB9BA9B2}"/>
              </a:ext>
            </a:extLst>
          </p:cNvPr>
          <p:cNvCxnSpPr>
            <a:cxnSpLocks/>
          </p:cNvCxnSpPr>
          <p:nvPr/>
        </p:nvCxnSpPr>
        <p:spPr>
          <a:xfrm rot="5400000">
            <a:off x="6973270" y="3978252"/>
            <a:ext cx="832203" cy="526377"/>
          </a:xfrm>
          <a:prstGeom prst="bentConnector3">
            <a:avLst>
              <a:gd name="adj1" fmla="val -13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TextBox 265">
            <a:extLst>
              <a:ext uri="{FF2B5EF4-FFF2-40B4-BE49-F238E27FC236}">
                <a16:creationId xmlns:a16="http://schemas.microsoft.com/office/drawing/2014/main" id="{65323521-2FA9-E3E5-790B-40B1428D9015}"/>
              </a:ext>
            </a:extLst>
          </p:cNvPr>
          <p:cNvSpPr txBox="1"/>
          <p:nvPr/>
        </p:nvSpPr>
        <p:spPr>
          <a:xfrm>
            <a:off x="4958501" y="4130522"/>
            <a:ext cx="4204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8" name="Straight Arrow Connector 267">
            <a:extLst>
              <a:ext uri="{FF2B5EF4-FFF2-40B4-BE49-F238E27FC236}">
                <a16:creationId xmlns:a16="http://schemas.microsoft.com/office/drawing/2014/main" id="{D5729695-4ED8-65F8-853A-3E09B6D62ED5}"/>
              </a:ext>
            </a:extLst>
          </p:cNvPr>
          <p:cNvCxnSpPr/>
          <p:nvPr/>
        </p:nvCxnSpPr>
        <p:spPr>
          <a:xfrm flipV="1">
            <a:off x="5216496" y="3915339"/>
            <a:ext cx="830623" cy="3774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A9E2645-E179-F0BB-C6EB-FF90C782CF82}"/>
              </a:ext>
            </a:extLst>
          </p:cNvPr>
          <p:cNvGrpSpPr>
            <a:grpSpLocks noChangeAspect="1"/>
          </p:cNvGrpSpPr>
          <p:nvPr>
            <p:custDataLst>
              <p:tags r:id="rId4"/>
            </p:custDataLst>
          </p:nvPr>
        </p:nvGrpSpPr>
        <p:grpSpPr>
          <a:xfrm>
            <a:off x="5388962" y="4714578"/>
            <a:ext cx="453110" cy="233003"/>
            <a:chOff x="9283085" y="5855383"/>
            <a:chExt cx="453110" cy="233003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B50A1E1-F01F-8ED2-E0B7-7F580190630C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9352109" y="5855383"/>
              <a:ext cx="83157" cy="23533"/>
            </a:xfrm>
            <a:custGeom>
              <a:avLst/>
              <a:gdLst>
                <a:gd name="connsiteX0" fmla="*/ 83384 w 83157"/>
                <a:gd name="connsiteY0" fmla="*/ 3868 h 23533"/>
                <a:gd name="connsiteX1" fmla="*/ 79388 w 83157"/>
                <a:gd name="connsiteY1" fmla="*/ 72 h 23533"/>
                <a:gd name="connsiteX2" fmla="*/ 58911 w 83157"/>
                <a:gd name="connsiteY2" fmla="*/ 12219 h 23533"/>
                <a:gd name="connsiteX3" fmla="*/ 42679 w 83157"/>
                <a:gd name="connsiteY3" fmla="*/ 5892 h 23533"/>
                <a:gd name="connsiteX4" fmla="*/ 27196 w 83157"/>
                <a:gd name="connsiteY4" fmla="*/ 72 h 23533"/>
                <a:gd name="connsiteX5" fmla="*/ 226 w 83157"/>
                <a:gd name="connsiteY5" fmla="*/ 19810 h 23533"/>
                <a:gd name="connsiteX6" fmla="*/ 4222 w 83157"/>
                <a:gd name="connsiteY6" fmla="*/ 23606 h 23533"/>
                <a:gd name="connsiteX7" fmla="*/ 24699 w 83157"/>
                <a:gd name="connsiteY7" fmla="*/ 11460 h 23533"/>
                <a:gd name="connsiteX8" fmla="*/ 40931 w 83157"/>
                <a:gd name="connsiteY8" fmla="*/ 17786 h 23533"/>
                <a:gd name="connsiteX9" fmla="*/ 56414 w 83157"/>
                <a:gd name="connsiteY9" fmla="*/ 23606 h 23533"/>
                <a:gd name="connsiteX10" fmla="*/ 83384 w 83157"/>
                <a:gd name="connsiteY10" fmla="*/ 3868 h 23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3157" h="23533">
                  <a:moveTo>
                    <a:pt x="83384" y="3868"/>
                  </a:moveTo>
                  <a:lnTo>
                    <a:pt x="79388" y="72"/>
                  </a:lnTo>
                  <a:cubicBezTo>
                    <a:pt x="79388" y="325"/>
                    <a:pt x="69899" y="12219"/>
                    <a:pt x="58911" y="12219"/>
                  </a:cubicBezTo>
                  <a:cubicBezTo>
                    <a:pt x="53167" y="12219"/>
                    <a:pt x="46924" y="8423"/>
                    <a:pt x="42679" y="5892"/>
                  </a:cubicBezTo>
                  <a:cubicBezTo>
                    <a:pt x="35937" y="1844"/>
                    <a:pt x="31442" y="72"/>
                    <a:pt x="27196" y="72"/>
                  </a:cubicBezTo>
                  <a:cubicBezTo>
                    <a:pt x="17707" y="72"/>
                    <a:pt x="12962" y="5639"/>
                    <a:pt x="226" y="19810"/>
                  </a:cubicBezTo>
                  <a:lnTo>
                    <a:pt x="4222" y="23606"/>
                  </a:lnTo>
                  <a:cubicBezTo>
                    <a:pt x="4222" y="23353"/>
                    <a:pt x="13711" y="11460"/>
                    <a:pt x="24699" y="11460"/>
                  </a:cubicBezTo>
                  <a:cubicBezTo>
                    <a:pt x="30443" y="11460"/>
                    <a:pt x="36686" y="15255"/>
                    <a:pt x="40931" y="17786"/>
                  </a:cubicBezTo>
                  <a:cubicBezTo>
                    <a:pt x="47674" y="21835"/>
                    <a:pt x="52168" y="23606"/>
                    <a:pt x="56414" y="23606"/>
                  </a:cubicBezTo>
                  <a:cubicBezTo>
                    <a:pt x="65903" y="23606"/>
                    <a:pt x="70648" y="18039"/>
                    <a:pt x="83384" y="3868"/>
                  </a:cubicBez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50643F2-75B1-D355-72AA-04A2DCE2DC68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9283085" y="5915553"/>
              <a:ext cx="190787" cy="172833"/>
            </a:xfrm>
            <a:custGeom>
              <a:avLst/>
              <a:gdLst>
                <a:gd name="connsiteX0" fmla="*/ 29941 w 190787"/>
                <a:gd name="connsiteY0" fmla="*/ 153171 h 172833"/>
                <a:gd name="connsiteX1" fmla="*/ 7216 w 190787"/>
                <a:gd name="connsiteY1" fmla="*/ 165064 h 172833"/>
                <a:gd name="connsiteX2" fmla="*/ 224 w 190787"/>
                <a:gd name="connsiteY2" fmla="*/ 169872 h 172833"/>
                <a:gd name="connsiteX3" fmla="*/ 7216 w 190787"/>
                <a:gd name="connsiteY3" fmla="*/ 172909 h 172833"/>
                <a:gd name="connsiteX4" fmla="*/ 89874 w 190787"/>
                <a:gd name="connsiteY4" fmla="*/ 172909 h 172833"/>
                <a:gd name="connsiteX5" fmla="*/ 191011 w 190787"/>
                <a:gd name="connsiteY5" fmla="*/ 64097 h 172833"/>
                <a:gd name="connsiteX6" fmla="*/ 132327 w 190787"/>
                <a:gd name="connsiteY6" fmla="*/ 75 h 172833"/>
                <a:gd name="connsiteX7" fmla="*/ 48420 w 190787"/>
                <a:gd name="connsiteY7" fmla="*/ 75 h 172833"/>
                <a:gd name="connsiteX8" fmla="*/ 40929 w 190787"/>
                <a:gd name="connsiteY8" fmla="*/ 4883 h 172833"/>
                <a:gd name="connsiteX9" fmla="*/ 48171 w 190787"/>
                <a:gd name="connsiteY9" fmla="*/ 7919 h 172833"/>
                <a:gd name="connsiteX10" fmla="*/ 58909 w 190787"/>
                <a:gd name="connsiteY10" fmla="*/ 8425 h 172833"/>
                <a:gd name="connsiteX11" fmla="*/ 64403 w 190787"/>
                <a:gd name="connsiteY11" fmla="*/ 12474 h 172833"/>
                <a:gd name="connsiteX12" fmla="*/ 63404 w 190787"/>
                <a:gd name="connsiteY12" fmla="*/ 17282 h 172833"/>
                <a:gd name="connsiteX13" fmla="*/ 29941 w 190787"/>
                <a:gd name="connsiteY13" fmla="*/ 153171 h 172833"/>
                <a:gd name="connsiteX14" fmla="*/ 83881 w 190787"/>
                <a:gd name="connsiteY14" fmla="*/ 17535 h 172833"/>
                <a:gd name="connsiteX15" fmla="*/ 97366 w 190787"/>
                <a:gd name="connsiteY15" fmla="*/ 7919 h 172833"/>
                <a:gd name="connsiteX16" fmla="*/ 124086 w 190787"/>
                <a:gd name="connsiteY16" fmla="*/ 7919 h 172833"/>
                <a:gd name="connsiteX17" fmla="*/ 169286 w 190787"/>
                <a:gd name="connsiteY17" fmla="*/ 54734 h 172833"/>
                <a:gd name="connsiteX18" fmla="*/ 143065 w 190787"/>
                <a:gd name="connsiteY18" fmla="*/ 136469 h 172833"/>
                <a:gd name="connsiteX19" fmla="*/ 85379 w 190787"/>
                <a:gd name="connsiteY19" fmla="*/ 165064 h 172833"/>
                <a:gd name="connsiteX20" fmla="*/ 57161 w 190787"/>
                <a:gd name="connsiteY20" fmla="*/ 165064 h 172833"/>
                <a:gd name="connsiteX21" fmla="*/ 51667 w 190787"/>
                <a:gd name="connsiteY21" fmla="*/ 164811 h 172833"/>
                <a:gd name="connsiteX22" fmla="*/ 48420 w 190787"/>
                <a:gd name="connsiteY22" fmla="*/ 162280 h 172833"/>
                <a:gd name="connsiteX23" fmla="*/ 49669 w 190787"/>
                <a:gd name="connsiteY23" fmla="*/ 156460 h 172833"/>
                <a:gd name="connsiteX24" fmla="*/ 83881 w 190787"/>
                <a:gd name="connsiteY24" fmla="*/ 17535 h 17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0787" h="172833">
                  <a:moveTo>
                    <a:pt x="29941" y="153171"/>
                  </a:moveTo>
                  <a:cubicBezTo>
                    <a:pt x="27444" y="163040"/>
                    <a:pt x="26944" y="165064"/>
                    <a:pt x="7216" y="165064"/>
                  </a:cubicBezTo>
                  <a:cubicBezTo>
                    <a:pt x="2971" y="165064"/>
                    <a:pt x="224" y="165064"/>
                    <a:pt x="224" y="169872"/>
                  </a:cubicBezTo>
                  <a:cubicBezTo>
                    <a:pt x="224" y="172909"/>
                    <a:pt x="2472" y="172909"/>
                    <a:pt x="7216" y="172909"/>
                  </a:cubicBezTo>
                  <a:lnTo>
                    <a:pt x="89874" y="172909"/>
                  </a:lnTo>
                  <a:cubicBezTo>
                    <a:pt x="141816" y="172909"/>
                    <a:pt x="191011" y="119515"/>
                    <a:pt x="191011" y="64097"/>
                  </a:cubicBezTo>
                  <a:cubicBezTo>
                    <a:pt x="191011" y="28416"/>
                    <a:pt x="169785" y="75"/>
                    <a:pt x="132327" y="75"/>
                  </a:cubicBezTo>
                  <a:lnTo>
                    <a:pt x="48420" y="75"/>
                  </a:lnTo>
                  <a:cubicBezTo>
                    <a:pt x="43676" y="75"/>
                    <a:pt x="40929" y="75"/>
                    <a:pt x="40929" y="4883"/>
                  </a:cubicBezTo>
                  <a:cubicBezTo>
                    <a:pt x="40929" y="7919"/>
                    <a:pt x="43176" y="7919"/>
                    <a:pt x="48171" y="7919"/>
                  </a:cubicBezTo>
                  <a:cubicBezTo>
                    <a:pt x="51417" y="7919"/>
                    <a:pt x="55912" y="8172"/>
                    <a:pt x="58909" y="8425"/>
                  </a:cubicBezTo>
                  <a:cubicBezTo>
                    <a:pt x="62904" y="8931"/>
                    <a:pt x="64403" y="9691"/>
                    <a:pt x="64403" y="12474"/>
                  </a:cubicBezTo>
                  <a:cubicBezTo>
                    <a:pt x="64403" y="13486"/>
                    <a:pt x="64153" y="14246"/>
                    <a:pt x="63404" y="17282"/>
                  </a:cubicBezTo>
                  <a:lnTo>
                    <a:pt x="29941" y="153171"/>
                  </a:lnTo>
                  <a:close/>
                  <a:moveTo>
                    <a:pt x="83881" y="17535"/>
                  </a:moveTo>
                  <a:cubicBezTo>
                    <a:pt x="86128" y="8678"/>
                    <a:pt x="86628" y="7919"/>
                    <a:pt x="97366" y="7919"/>
                  </a:cubicBezTo>
                  <a:lnTo>
                    <a:pt x="124086" y="7919"/>
                  </a:lnTo>
                  <a:cubicBezTo>
                    <a:pt x="148559" y="7919"/>
                    <a:pt x="169286" y="21331"/>
                    <a:pt x="169286" y="54734"/>
                  </a:cubicBezTo>
                  <a:cubicBezTo>
                    <a:pt x="169286" y="67133"/>
                    <a:pt x="164291" y="108634"/>
                    <a:pt x="143065" y="136469"/>
                  </a:cubicBezTo>
                  <a:cubicBezTo>
                    <a:pt x="135823" y="145832"/>
                    <a:pt x="116095" y="165064"/>
                    <a:pt x="85379" y="165064"/>
                  </a:cubicBezTo>
                  <a:lnTo>
                    <a:pt x="57161" y="165064"/>
                  </a:lnTo>
                  <a:cubicBezTo>
                    <a:pt x="53664" y="165064"/>
                    <a:pt x="53165" y="165064"/>
                    <a:pt x="51667" y="164811"/>
                  </a:cubicBezTo>
                  <a:cubicBezTo>
                    <a:pt x="49169" y="164558"/>
                    <a:pt x="48420" y="164305"/>
                    <a:pt x="48420" y="162280"/>
                  </a:cubicBezTo>
                  <a:cubicBezTo>
                    <a:pt x="48420" y="161521"/>
                    <a:pt x="48420" y="161015"/>
                    <a:pt x="49669" y="156460"/>
                  </a:cubicBezTo>
                  <a:lnTo>
                    <a:pt x="83881" y="1753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B7D3294-DBF6-B39F-7C1C-0EF53DB80B21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9570131" y="5995517"/>
              <a:ext cx="166064" cy="59213"/>
            </a:xfrm>
            <a:custGeom>
              <a:avLst/>
              <a:gdLst>
                <a:gd name="connsiteX0" fmla="*/ 157810 w 166064"/>
                <a:gd name="connsiteY0" fmla="*/ 10197 h 59213"/>
                <a:gd name="connsiteX1" fmla="*/ 166300 w 166064"/>
                <a:gd name="connsiteY1" fmla="*/ 5136 h 59213"/>
                <a:gd name="connsiteX2" fmla="*/ 158059 w 166064"/>
                <a:gd name="connsiteY2" fmla="*/ 75 h 59213"/>
                <a:gd name="connsiteX3" fmla="*/ 8476 w 166064"/>
                <a:gd name="connsiteY3" fmla="*/ 75 h 59213"/>
                <a:gd name="connsiteX4" fmla="*/ 235 w 166064"/>
                <a:gd name="connsiteY4" fmla="*/ 5136 h 59213"/>
                <a:gd name="connsiteX5" fmla="*/ 8726 w 166064"/>
                <a:gd name="connsiteY5" fmla="*/ 10197 h 59213"/>
                <a:gd name="connsiteX6" fmla="*/ 157810 w 166064"/>
                <a:gd name="connsiteY6" fmla="*/ 10197 h 59213"/>
                <a:gd name="connsiteX7" fmla="*/ 158059 w 166064"/>
                <a:gd name="connsiteY7" fmla="*/ 59289 h 59213"/>
                <a:gd name="connsiteX8" fmla="*/ 166300 w 166064"/>
                <a:gd name="connsiteY8" fmla="*/ 54228 h 59213"/>
                <a:gd name="connsiteX9" fmla="*/ 157810 w 166064"/>
                <a:gd name="connsiteY9" fmla="*/ 49167 h 59213"/>
                <a:gd name="connsiteX10" fmla="*/ 8726 w 166064"/>
                <a:gd name="connsiteY10" fmla="*/ 49167 h 59213"/>
                <a:gd name="connsiteX11" fmla="*/ 235 w 166064"/>
                <a:gd name="connsiteY11" fmla="*/ 54228 h 59213"/>
                <a:gd name="connsiteX12" fmla="*/ 8476 w 166064"/>
                <a:gd name="connsiteY12" fmla="*/ 59289 h 59213"/>
                <a:gd name="connsiteX13" fmla="*/ 158059 w 166064"/>
                <a:gd name="connsiteY13" fmla="*/ 59289 h 5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6064" h="59213">
                  <a:moveTo>
                    <a:pt x="157810" y="10197"/>
                  </a:moveTo>
                  <a:cubicBezTo>
                    <a:pt x="161555" y="10197"/>
                    <a:pt x="166300" y="10197"/>
                    <a:pt x="166300" y="5136"/>
                  </a:cubicBezTo>
                  <a:cubicBezTo>
                    <a:pt x="166300" y="75"/>
                    <a:pt x="161555" y="75"/>
                    <a:pt x="158059" y="75"/>
                  </a:cubicBezTo>
                  <a:lnTo>
                    <a:pt x="8476" y="75"/>
                  </a:lnTo>
                  <a:cubicBezTo>
                    <a:pt x="4980" y="75"/>
                    <a:pt x="235" y="75"/>
                    <a:pt x="235" y="5136"/>
                  </a:cubicBezTo>
                  <a:cubicBezTo>
                    <a:pt x="235" y="10197"/>
                    <a:pt x="4980" y="10197"/>
                    <a:pt x="8726" y="10197"/>
                  </a:cubicBezTo>
                  <a:lnTo>
                    <a:pt x="157810" y="10197"/>
                  </a:lnTo>
                  <a:close/>
                  <a:moveTo>
                    <a:pt x="158059" y="59289"/>
                  </a:moveTo>
                  <a:cubicBezTo>
                    <a:pt x="161555" y="59289"/>
                    <a:pt x="166300" y="59289"/>
                    <a:pt x="166300" y="54228"/>
                  </a:cubicBezTo>
                  <a:cubicBezTo>
                    <a:pt x="166300" y="49167"/>
                    <a:pt x="161555" y="49167"/>
                    <a:pt x="157810" y="49167"/>
                  </a:cubicBezTo>
                  <a:lnTo>
                    <a:pt x="8726" y="49167"/>
                  </a:lnTo>
                  <a:cubicBezTo>
                    <a:pt x="4980" y="49167"/>
                    <a:pt x="235" y="49167"/>
                    <a:pt x="235" y="54228"/>
                  </a:cubicBezTo>
                  <a:cubicBezTo>
                    <a:pt x="235" y="59289"/>
                    <a:pt x="4980" y="59289"/>
                    <a:pt x="8476" y="59289"/>
                  </a:cubicBezTo>
                  <a:lnTo>
                    <a:pt x="158059" y="59289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5AC8700F-02D9-6218-3CCF-8A79480E452F}"/>
              </a:ext>
            </a:extLst>
          </p:cNvPr>
          <p:cNvCxnSpPr>
            <a:cxnSpLocks/>
          </p:cNvCxnSpPr>
          <p:nvPr/>
        </p:nvCxnSpPr>
        <p:spPr>
          <a:xfrm>
            <a:off x="6204110" y="5459835"/>
            <a:ext cx="5799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A065D771-F97B-2406-16CC-006DFC734A8D}"/>
              </a:ext>
            </a:extLst>
          </p:cNvPr>
          <p:cNvSpPr txBox="1"/>
          <p:nvPr/>
        </p:nvSpPr>
        <p:spPr>
          <a:xfrm>
            <a:off x="6218111" y="547533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|Q|</a:t>
            </a:r>
          </a:p>
        </p:txBody>
      </p: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4F6DAA77-9DC5-252D-C240-9BBA03066B7B}"/>
              </a:ext>
            </a:extLst>
          </p:cNvPr>
          <p:cNvCxnSpPr>
            <a:cxnSpLocks/>
          </p:cNvCxnSpPr>
          <p:nvPr/>
        </p:nvCxnSpPr>
        <p:spPr>
          <a:xfrm>
            <a:off x="7357775" y="4688324"/>
            <a:ext cx="0" cy="445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8" name="TextBox 217">
            <a:extLst>
              <a:ext uri="{FF2B5EF4-FFF2-40B4-BE49-F238E27FC236}">
                <a16:creationId xmlns:a16="http://schemas.microsoft.com/office/drawing/2014/main" id="{8580076E-948A-993C-D8E0-3BBF821EEE4E}"/>
              </a:ext>
            </a:extLst>
          </p:cNvPr>
          <p:cNvSpPr txBox="1"/>
          <p:nvPr/>
        </p:nvSpPr>
        <p:spPr>
          <a:xfrm>
            <a:off x="7337753" y="471034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|P|</a:t>
            </a:r>
          </a:p>
        </p:txBody>
      </p:sp>
    </p:spTree>
    <p:extLst>
      <p:ext uri="{BB962C8B-B14F-4D97-AF65-F5344CB8AC3E}">
        <p14:creationId xmlns:p14="http://schemas.microsoft.com/office/powerpoint/2010/main" val="2039161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Retrieval</a:t>
            </a:r>
            <a:endParaRPr lang="en-US" sz="6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19FBC8-F7F0-686C-0DC3-3EB5B6AFA446}"/>
              </a:ext>
            </a:extLst>
          </p:cNvPr>
          <p:cNvSpPr txBox="1"/>
          <p:nvPr/>
        </p:nvSpPr>
        <p:spPr>
          <a:xfrm>
            <a:off x="838200" y="6266533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A25AA-E9E1-D176-6013-9D78825E2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92262" cy="4351338"/>
          </a:xfrm>
        </p:spPr>
        <p:txBody>
          <a:bodyPr/>
          <a:lstStyle/>
          <a:p>
            <a:r>
              <a:rPr lang="en-US" dirty="0"/>
              <a:t>Stage 2: </a:t>
            </a:r>
            <a:r>
              <a:rPr lang="en-US" u="sng" dirty="0"/>
              <a:t>Pruning</a:t>
            </a:r>
          </a:p>
          <a:p>
            <a:pPr lvl="1"/>
            <a:r>
              <a:rPr lang="en-US" dirty="0"/>
              <a:t>To make matrix    even smaller, only tokens, whose corresponding centroid </a:t>
            </a:r>
            <a:r>
              <a:rPr lang="en-US" i="1" dirty="0" err="1"/>
              <a:t>i</a:t>
            </a:r>
            <a:r>
              <a:rPr lang="en-US" dirty="0"/>
              <a:t> has max similarity to query higher then threshold are considered</a:t>
            </a:r>
          </a:p>
          <a:p>
            <a:pPr lvl="2"/>
            <a:r>
              <a:rPr lang="en-US" dirty="0"/>
              <a:t>In implementation, </a:t>
            </a:r>
            <a:br>
              <a:rPr lang="en-US" dirty="0"/>
            </a:br>
            <a:r>
              <a:rPr lang="en-US" dirty="0"/>
              <a:t>these rows can be actually pre-flagged in S</a:t>
            </a:r>
          </a:p>
          <a:p>
            <a:pPr lvl="1"/>
            <a:endParaRPr lang="en-US" dirty="0"/>
          </a:p>
        </p:txBody>
      </p:sp>
      <p:pic>
        <p:nvPicPr>
          <p:cNvPr id="3" name="Content Placeholder 7">
            <a:extLst>
              <a:ext uri="{FF2B5EF4-FFF2-40B4-BE49-F238E27FC236}">
                <a16:creationId xmlns:a16="http://schemas.microsoft.com/office/drawing/2014/main" id="{921E8AB8-2162-590F-64DA-C8B4F43E712F}"/>
              </a:ext>
            </a:extLst>
          </p:cNvPr>
          <p:cNvPicPr>
            <a:picLocks noChangeAspect="1"/>
          </p:cNvPicPr>
          <p:nvPr/>
        </p:nvPicPr>
        <p:blipFill rotWithShape="1">
          <a:blip r:embed="rId28"/>
          <a:srcRect l="25943" r="52057"/>
          <a:stretch/>
        </p:blipFill>
        <p:spPr>
          <a:xfrm>
            <a:off x="9765437" y="1871600"/>
            <a:ext cx="1970843" cy="3720588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F632EE0-B96D-7284-5432-01EC0F00B208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3961289" y="2335813"/>
            <a:ext cx="248108" cy="326204"/>
            <a:chOff x="5053555" y="4445705"/>
            <a:chExt cx="248108" cy="326204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9759A4B-950A-B113-FAF7-59506553E3D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5143317" y="4445705"/>
              <a:ext cx="108141" cy="32947"/>
            </a:xfrm>
            <a:custGeom>
              <a:avLst/>
              <a:gdLst>
                <a:gd name="connsiteX0" fmla="*/ 108220 w 108141"/>
                <a:gd name="connsiteY0" fmla="*/ 5374 h 32947"/>
                <a:gd name="connsiteX1" fmla="*/ 103024 w 108141"/>
                <a:gd name="connsiteY1" fmla="*/ 60 h 32947"/>
                <a:gd name="connsiteX2" fmla="*/ 76395 w 108141"/>
                <a:gd name="connsiteY2" fmla="*/ 17065 h 32947"/>
                <a:gd name="connsiteX3" fmla="*/ 55286 w 108141"/>
                <a:gd name="connsiteY3" fmla="*/ 8209 h 32947"/>
                <a:gd name="connsiteX4" fmla="*/ 35152 w 108141"/>
                <a:gd name="connsiteY4" fmla="*/ 60 h 32947"/>
                <a:gd name="connsiteX5" fmla="*/ 79 w 108141"/>
                <a:gd name="connsiteY5" fmla="*/ 27693 h 32947"/>
                <a:gd name="connsiteX6" fmla="*/ 5275 w 108141"/>
                <a:gd name="connsiteY6" fmla="*/ 33008 h 32947"/>
                <a:gd name="connsiteX7" fmla="*/ 31904 w 108141"/>
                <a:gd name="connsiteY7" fmla="*/ 16002 h 32947"/>
                <a:gd name="connsiteX8" fmla="*/ 53013 w 108141"/>
                <a:gd name="connsiteY8" fmla="*/ 24859 h 32947"/>
                <a:gd name="connsiteX9" fmla="*/ 73148 w 108141"/>
                <a:gd name="connsiteY9" fmla="*/ 33008 h 32947"/>
                <a:gd name="connsiteX10" fmla="*/ 108220 w 108141"/>
                <a:gd name="connsiteY10" fmla="*/ 5374 h 3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141" h="32947">
                  <a:moveTo>
                    <a:pt x="108220" y="5374"/>
                  </a:moveTo>
                  <a:lnTo>
                    <a:pt x="103024" y="60"/>
                  </a:lnTo>
                  <a:cubicBezTo>
                    <a:pt x="103024" y="415"/>
                    <a:pt x="90684" y="17065"/>
                    <a:pt x="76395" y="17065"/>
                  </a:cubicBezTo>
                  <a:cubicBezTo>
                    <a:pt x="68926" y="17065"/>
                    <a:pt x="60807" y="11751"/>
                    <a:pt x="55286" y="8209"/>
                  </a:cubicBezTo>
                  <a:cubicBezTo>
                    <a:pt x="46518" y="2540"/>
                    <a:pt x="40673" y="60"/>
                    <a:pt x="35152" y="60"/>
                  </a:cubicBezTo>
                  <a:cubicBezTo>
                    <a:pt x="22811" y="60"/>
                    <a:pt x="16641" y="7854"/>
                    <a:pt x="79" y="27693"/>
                  </a:cubicBezTo>
                  <a:lnTo>
                    <a:pt x="5275" y="33008"/>
                  </a:lnTo>
                  <a:cubicBezTo>
                    <a:pt x="5275" y="32653"/>
                    <a:pt x="17615" y="16002"/>
                    <a:pt x="31904" y="16002"/>
                  </a:cubicBezTo>
                  <a:cubicBezTo>
                    <a:pt x="39374" y="16002"/>
                    <a:pt x="47492" y="21317"/>
                    <a:pt x="53013" y="24859"/>
                  </a:cubicBezTo>
                  <a:cubicBezTo>
                    <a:pt x="61781" y="30528"/>
                    <a:pt x="67627" y="33008"/>
                    <a:pt x="73148" y="33008"/>
                  </a:cubicBezTo>
                  <a:cubicBezTo>
                    <a:pt x="85488" y="33008"/>
                    <a:pt x="91658" y="25214"/>
                    <a:pt x="108220" y="5374"/>
                  </a:cubicBezTo>
                  <a:close/>
                </a:path>
              </a:pathLst>
            </a:custGeom>
            <a:solidFill>
              <a:srgbClr val="000000"/>
            </a:solidFill>
            <a:ln w="317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17B50D-4676-E22A-EAE9-12192A3AF085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5053555" y="4529942"/>
              <a:ext cx="248108" cy="241967"/>
            </a:xfrm>
            <a:custGeom>
              <a:avLst/>
              <a:gdLst>
                <a:gd name="connsiteX0" fmla="*/ 38722 w 248108"/>
                <a:gd name="connsiteY0" fmla="*/ 214397 h 241967"/>
                <a:gd name="connsiteX1" fmla="*/ 9170 w 248108"/>
                <a:gd name="connsiteY1" fmla="*/ 231048 h 241967"/>
                <a:gd name="connsiteX2" fmla="*/ 77 w 248108"/>
                <a:gd name="connsiteY2" fmla="*/ 237779 h 241967"/>
                <a:gd name="connsiteX3" fmla="*/ 9170 w 248108"/>
                <a:gd name="connsiteY3" fmla="*/ 242030 h 241967"/>
                <a:gd name="connsiteX4" fmla="*/ 116662 w 248108"/>
                <a:gd name="connsiteY4" fmla="*/ 242030 h 241967"/>
                <a:gd name="connsiteX5" fmla="*/ 248185 w 248108"/>
                <a:gd name="connsiteY5" fmla="*/ 89693 h 241967"/>
                <a:gd name="connsiteX6" fmla="*/ 171869 w 248108"/>
                <a:gd name="connsiteY6" fmla="*/ 63 h 241967"/>
                <a:gd name="connsiteX7" fmla="*/ 62753 w 248108"/>
                <a:gd name="connsiteY7" fmla="*/ 63 h 241967"/>
                <a:gd name="connsiteX8" fmla="*/ 53011 w 248108"/>
                <a:gd name="connsiteY8" fmla="*/ 6794 h 241967"/>
                <a:gd name="connsiteX9" fmla="*/ 62428 w 248108"/>
                <a:gd name="connsiteY9" fmla="*/ 11045 h 241967"/>
                <a:gd name="connsiteX10" fmla="*/ 76393 w 248108"/>
                <a:gd name="connsiteY10" fmla="*/ 11754 h 241967"/>
                <a:gd name="connsiteX11" fmla="*/ 83537 w 248108"/>
                <a:gd name="connsiteY11" fmla="*/ 17422 h 241967"/>
                <a:gd name="connsiteX12" fmla="*/ 82238 w 248108"/>
                <a:gd name="connsiteY12" fmla="*/ 24153 h 241967"/>
                <a:gd name="connsiteX13" fmla="*/ 38722 w 248108"/>
                <a:gd name="connsiteY13" fmla="*/ 214397 h 241967"/>
                <a:gd name="connsiteX14" fmla="*/ 108868 w 248108"/>
                <a:gd name="connsiteY14" fmla="*/ 24507 h 241967"/>
                <a:gd name="connsiteX15" fmla="*/ 126404 w 248108"/>
                <a:gd name="connsiteY15" fmla="*/ 11045 h 241967"/>
                <a:gd name="connsiteX16" fmla="*/ 161152 w 248108"/>
                <a:gd name="connsiteY16" fmla="*/ 11045 h 241967"/>
                <a:gd name="connsiteX17" fmla="*/ 219932 w 248108"/>
                <a:gd name="connsiteY17" fmla="*/ 76585 h 241967"/>
                <a:gd name="connsiteX18" fmla="*/ 185833 w 248108"/>
                <a:gd name="connsiteY18" fmla="*/ 191015 h 241967"/>
                <a:gd name="connsiteX19" fmla="*/ 110816 w 248108"/>
                <a:gd name="connsiteY19" fmla="*/ 231048 h 241967"/>
                <a:gd name="connsiteX20" fmla="*/ 74119 w 248108"/>
                <a:gd name="connsiteY20" fmla="*/ 231048 h 241967"/>
                <a:gd name="connsiteX21" fmla="*/ 66975 w 248108"/>
                <a:gd name="connsiteY21" fmla="*/ 230694 h 241967"/>
                <a:gd name="connsiteX22" fmla="*/ 62753 w 248108"/>
                <a:gd name="connsiteY22" fmla="*/ 227151 h 241967"/>
                <a:gd name="connsiteX23" fmla="*/ 64377 w 248108"/>
                <a:gd name="connsiteY23" fmla="*/ 219003 h 241967"/>
                <a:gd name="connsiteX24" fmla="*/ 108868 w 248108"/>
                <a:gd name="connsiteY24" fmla="*/ 24507 h 241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8108" h="241967">
                  <a:moveTo>
                    <a:pt x="38722" y="214397"/>
                  </a:moveTo>
                  <a:cubicBezTo>
                    <a:pt x="35474" y="228214"/>
                    <a:pt x="34825" y="231048"/>
                    <a:pt x="9170" y="231048"/>
                  </a:cubicBezTo>
                  <a:cubicBezTo>
                    <a:pt x="3649" y="231048"/>
                    <a:pt x="77" y="231048"/>
                    <a:pt x="77" y="237779"/>
                  </a:cubicBezTo>
                  <a:cubicBezTo>
                    <a:pt x="77" y="242030"/>
                    <a:pt x="2999" y="242030"/>
                    <a:pt x="9170" y="242030"/>
                  </a:cubicBezTo>
                  <a:lnTo>
                    <a:pt x="116662" y="242030"/>
                  </a:lnTo>
                  <a:cubicBezTo>
                    <a:pt x="184209" y="242030"/>
                    <a:pt x="248185" y="167279"/>
                    <a:pt x="248185" y="89693"/>
                  </a:cubicBezTo>
                  <a:cubicBezTo>
                    <a:pt x="248185" y="39741"/>
                    <a:pt x="220581" y="63"/>
                    <a:pt x="171869" y="63"/>
                  </a:cubicBezTo>
                  <a:lnTo>
                    <a:pt x="62753" y="63"/>
                  </a:lnTo>
                  <a:cubicBezTo>
                    <a:pt x="56583" y="63"/>
                    <a:pt x="53011" y="63"/>
                    <a:pt x="53011" y="6794"/>
                  </a:cubicBezTo>
                  <a:cubicBezTo>
                    <a:pt x="53011" y="11045"/>
                    <a:pt x="55934" y="11045"/>
                    <a:pt x="62428" y="11045"/>
                  </a:cubicBezTo>
                  <a:cubicBezTo>
                    <a:pt x="66650" y="11045"/>
                    <a:pt x="72496" y="11399"/>
                    <a:pt x="76393" y="11754"/>
                  </a:cubicBezTo>
                  <a:cubicBezTo>
                    <a:pt x="81589" y="12462"/>
                    <a:pt x="83537" y="13525"/>
                    <a:pt x="83537" y="17422"/>
                  </a:cubicBezTo>
                  <a:cubicBezTo>
                    <a:pt x="83537" y="18839"/>
                    <a:pt x="83212" y="19902"/>
                    <a:pt x="82238" y="24153"/>
                  </a:cubicBezTo>
                  <a:lnTo>
                    <a:pt x="38722" y="214397"/>
                  </a:lnTo>
                  <a:close/>
                  <a:moveTo>
                    <a:pt x="108868" y="24507"/>
                  </a:moveTo>
                  <a:cubicBezTo>
                    <a:pt x="111790" y="12108"/>
                    <a:pt x="112440" y="11045"/>
                    <a:pt x="126404" y="11045"/>
                  </a:cubicBezTo>
                  <a:lnTo>
                    <a:pt x="161152" y="11045"/>
                  </a:lnTo>
                  <a:cubicBezTo>
                    <a:pt x="192978" y="11045"/>
                    <a:pt x="219932" y="29822"/>
                    <a:pt x="219932" y="76585"/>
                  </a:cubicBezTo>
                  <a:cubicBezTo>
                    <a:pt x="219932" y="93945"/>
                    <a:pt x="213437" y="152045"/>
                    <a:pt x="185833" y="191015"/>
                  </a:cubicBezTo>
                  <a:cubicBezTo>
                    <a:pt x="176415" y="204123"/>
                    <a:pt x="150760" y="231048"/>
                    <a:pt x="110816" y="231048"/>
                  </a:cubicBezTo>
                  <a:lnTo>
                    <a:pt x="74119" y="231048"/>
                  </a:lnTo>
                  <a:cubicBezTo>
                    <a:pt x="69573" y="231048"/>
                    <a:pt x="68923" y="231048"/>
                    <a:pt x="66975" y="230694"/>
                  </a:cubicBezTo>
                  <a:cubicBezTo>
                    <a:pt x="63727" y="230339"/>
                    <a:pt x="62753" y="229985"/>
                    <a:pt x="62753" y="227151"/>
                  </a:cubicBezTo>
                  <a:cubicBezTo>
                    <a:pt x="62753" y="226088"/>
                    <a:pt x="62753" y="225379"/>
                    <a:pt x="64377" y="219003"/>
                  </a:cubicBezTo>
                  <a:lnTo>
                    <a:pt x="108868" y="24507"/>
                  </a:lnTo>
                  <a:close/>
                </a:path>
              </a:pathLst>
            </a:custGeom>
            <a:solidFill>
              <a:srgbClr val="000000"/>
            </a:solidFill>
            <a:ln w="317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4A46A95-AB43-A270-9519-20027E15559C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1666115" y="4453667"/>
            <a:ext cx="2101386" cy="722537"/>
            <a:chOff x="9785206" y="4871548"/>
            <a:chExt cx="2101386" cy="722537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8F6C10B-9ECC-2EDE-813A-D2384A124518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9943803" y="4871548"/>
              <a:ext cx="12151" cy="251089"/>
            </a:xfrm>
            <a:custGeom>
              <a:avLst/>
              <a:gdLst>
                <a:gd name="connsiteX0" fmla="*/ 12359 w 12151"/>
                <a:gd name="connsiteY0" fmla="*/ 9862 h 251089"/>
                <a:gd name="connsiteX1" fmla="*/ 6407 w 12151"/>
                <a:gd name="connsiteY1" fmla="*/ 70 h 251089"/>
                <a:gd name="connsiteX2" fmla="*/ 207 w 12151"/>
                <a:gd name="connsiteY2" fmla="*/ 9862 h 251089"/>
                <a:gd name="connsiteX3" fmla="*/ 207 w 12151"/>
                <a:gd name="connsiteY3" fmla="*/ 241367 h 251089"/>
                <a:gd name="connsiteX4" fmla="*/ 6159 w 12151"/>
                <a:gd name="connsiteY4" fmla="*/ 251160 h 251089"/>
                <a:gd name="connsiteX5" fmla="*/ 12359 w 12151"/>
                <a:gd name="connsiteY5" fmla="*/ 241367 h 251089"/>
                <a:gd name="connsiteX6" fmla="*/ 12359 w 12151"/>
                <a:gd name="connsiteY6" fmla="*/ 9862 h 251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51" h="251089">
                  <a:moveTo>
                    <a:pt x="12359" y="9862"/>
                  </a:moveTo>
                  <a:cubicBezTo>
                    <a:pt x="12359" y="6096"/>
                    <a:pt x="12359" y="70"/>
                    <a:pt x="6407" y="70"/>
                  </a:cubicBezTo>
                  <a:cubicBezTo>
                    <a:pt x="207" y="70"/>
                    <a:pt x="207" y="5845"/>
                    <a:pt x="207" y="9862"/>
                  </a:cubicBezTo>
                  <a:lnTo>
                    <a:pt x="207" y="241367"/>
                  </a:lnTo>
                  <a:cubicBezTo>
                    <a:pt x="207" y="245134"/>
                    <a:pt x="207" y="251160"/>
                    <a:pt x="6159" y="251160"/>
                  </a:cubicBezTo>
                  <a:cubicBezTo>
                    <a:pt x="12359" y="251160"/>
                    <a:pt x="12359" y="245385"/>
                    <a:pt x="12359" y="241367"/>
                  </a:cubicBezTo>
                  <a:lnTo>
                    <a:pt x="12359" y="9862"/>
                  </a:ln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493C0C9-83CD-B085-2C62-DCE4F830B7C7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10009095" y="4883349"/>
              <a:ext cx="188472" cy="225227"/>
            </a:xfrm>
            <a:custGeom>
              <a:avLst/>
              <a:gdLst>
                <a:gd name="connsiteX0" fmla="*/ 98414 w 188472"/>
                <a:gd name="connsiteY0" fmla="*/ 191652 h 225227"/>
                <a:gd name="connsiteX1" fmla="*/ 121973 w 188472"/>
                <a:gd name="connsiteY1" fmla="*/ 225298 h 225227"/>
                <a:gd name="connsiteX2" fmla="*/ 166363 w 188472"/>
                <a:gd name="connsiteY2" fmla="*/ 176586 h 225227"/>
                <a:gd name="connsiteX3" fmla="*/ 162891 w 188472"/>
                <a:gd name="connsiteY3" fmla="*/ 173071 h 225227"/>
                <a:gd name="connsiteX4" fmla="*/ 159419 w 188472"/>
                <a:gd name="connsiteY4" fmla="*/ 176335 h 225227"/>
                <a:gd name="connsiteX5" fmla="*/ 128668 w 188472"/>
                <a:gd name="connsiteY5" fmla="*/ 198933 h 225227"/>
                <a:gd name="connsiteX6" fmla="*/ 109077 w 188472"/>
                <a:gd name="connsiteY6" fmla="*/ 174577 h 225227"/>
                <a:gd name="connsiteX7" fmla="*/ 188682 w 188472"/>
                <a:gd name="connsiteY7" fmla="*/ 69873 h 225227"/>
                <a:gd name="connsiteX8" fmla="*/ 116765 w 188472"/>
                <a:gd name="connsiteY8" fmla="*/ 70 h 225227"/>
                <a:gd name="connsiteX9" fmla="*/ 210 w 188472"/>
                <a:gd name="connsiteY9" fmla="*/ 112809 h 225227"/>
                <a:gd name="connsiteX10" fmla="*/ 72375 w 188472"/>
                <a:gd name="connsiteY10" fmla="*/ 181608 h 225227"/>
                <a:gd name="connsiteX11" fmla="*/ 98414 w 188472"/>
                <a:gd name="connsiteY11" fmla="*/ 178093 h 225227"/>
                <a:gd name="connsiteX12" fmla="*/ 98414 w 188472"/>
                <a:gd name="connsiteY12" fmla="*/ 191652 h 225227"/>
                <a:gd name="connsiteX13" fmla="*/ 55511 w 188472"/>
                <a:gd name="connsiteY13" fmla="*/ 170309 h 225227"/>
                <a:gd name="connsiteX14" fmla="*/ 24265 w 188472"/>
                <a:gd name="connsiteY14" fmla="*/ 119087 h 225227"/>
                <a:gd name="connsiteX15" fmla="*/ 52039 w 188472"/>
                <a:gd name="connsiteY15" fmla="*/ 41249 h 225227"/>
                <a:gd name="connsiteX16" fmla="*/ 114781 w 188472"/>
                <a:gd name="connsiteY16" fmla="*/ 8105 h 225227"/>
                <a:gd name="connsiteX17" fmla="*/ 164627 w 188472"/>
                <a:gd name="connsiteY17" fmla="*/ 63094 h 225227"/>
                <a:gd name="connsiteX18" fmla="*/ 107093 w 188472"/>
                <a:gd name="connsiteY18" fmla="*/ 165036 h 225227"/>
                <a:gd name="connsiteX19" fmla="*/ 82046 w 188472"/>
                <a:gd name="connsiteY19" fmla="*/ 138672 h 225227"/>
                <a:gd name="connsiteX20" fmla="*/ 54519 w 188472"/>
                <a:gd name="connsiteY20" fmla="*/ 163781 h 225227"/>
                <a:gd name="connsiteX21" fmla="*/ 55511 w 188472"/>
                <a:gd name="connsiteY21" fmla="*/ 170309 h 225227"/>
                <a:gd name="connsiteX22" fmla="*/ 98414 w 188472"/>
                <a:gd name="connsiteY22" fmla="*/ 169054 h 225227"/>
                <a:gd name="connsiteX23" fmla="*/ 74111 w 188472"/>
                <a:gd name="connsiteY23" fmla="*/ 173573 h 225227"/>
                <a:gd name="connsiteX24" fmla="*/ 61463 w 188472"/>
                <a:gd name="connsiteY24" fmla="*/ 163781 h 225227"/>
                <a:gd name="connsiteX25" fmla="*/ 82046 w 188472"/>
                <a:gd name="connsiteY25" fmla="*/ 145702 h 225227"/>
                <a:gd name="connsiteX26" fmla="*/ 98414 w 188472"/>
                <a:gd name="connsiteY26" fmla="*/ 169054 h 225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88472" h="225227">
                  <a:moveTo>
                    <a:pt x="98414" y="191652"/>
                  </a:moveTo>
                  <a:cubicBezTo>
                    <a:pt x="98414" y="207972"/>
                    <a:pt x="101637" y="225298"/>
                    <a:pt x="121973" y="225298"/>
                  </a:cubicBezTo>
                  <a:cubicBezTo>
                    <a:pt x="151979" y="225298"/>
                    <a:pt x="166363" y="182110"/>
                    <a:pt x="166363" y="176586"/>
                  </a:cubicBezTo>
                  <a:cubicBezTo>
                    <a:pt x="166363" y="174829"/>
                    <a:pt x="164875" y="173071"/>
                    <a:pt x="162891" y="173071"/>
                  </a:cubicBezTo>
                  <a:cubicBezTo>
                    <a:pt x="160411" y="173071"/>
                    <a:pt x="159667" y="175331"/>
                    <a:pt x="159419" y="176335"/>
                  </a:cubicBezTo>
                  <a:cubicBezTo>
                    <a:pt x="153467" y="193911"/>
                    <a:pt x="137100" y="198933"/>
                    <a:pt x="128668" y="198933"/>
                  </a:cubicBezTo>
                  <a:cubicBezTo>
                    <a:pt x="118749" y="198933"/>
                    <a:pt x="113541" y="194665"/>
                    <a:pt x="109077" y="174577"/>
                  </a:cubicBezTo>
                  <a:cubicBezTo>
                    <a:pt x="153219" y="158759"/>
                    <a:pt x="188682" y="114316"/>
                    <a:pt x="188682" y="69873"/>
                  </a:cubicBezTo>
                  <a:cubicBezTo>
                    <a:pt x="188682" y="30452"/>
                    <a:pt x="160659" y="70"/>
                    <a:pt x="116765" y="70"/>
                  </a:cubicBezTo>
                  <a:cubicBezTo>
                    <a:pt x="57495" y="70"/>
                    <a:pt x="210" y="56314"/>
                    <a:pt x="210" y="112809"/>
                  </a:cubicBezTo>
                  <a:cubicBezTo>
                    <a:pt x="210" y="153235"/>
                    <a:pt x="29720" y="181608"/>
                    <a:pt x="72375" y="181608"/>
                  </a:cubicBezTo>
                  <a:cubicBezTo>
                    <a:pt x="77086" y="181608"/>
                    <a:pt x="85518" y="181357"/>
                    <a:pt x="98414" y="178093"/>
                  </a:cubicBezTo>
                  <a:lnTo>
                    <a:pt x="98414" y="191652"/>
                  </a:lnTo>
                  <a:close/>
                  <a:moveTo>
                    <a:pt x="55511" y="170309"/>
                  </a:moveTo>
                  <a:cubicBezTo>
                    <a:pt x="42616" y="165789"/>
                    <a:pt x="24265" y="152733"/>
                    <a:pt x="24265" y="119087"/>
                  </a:cubicBezTo>
                  <a:cubicBezTo>
                    <a:pt x="24265" y="103017"/>
                    <a:pt x="29472" y="69622"/>
                    <a:pt x="52039" y="41249"/>
                  </a:cubicBezTo>
                  <a:cubicBezTo>
                    <a:pt x="67663" y="21915"/>
                    <a:pt x="91718" y="8105"/>
                    <a:pt x="114781" y="8105"/>
                  </a:cubicBezTo>
                  <a:cubicBezTo>
                    <a:pt x="141812" y="8105"/>
                    <a:pt x="164627" y="26434"/>
                    <a:pt x="164627" y="63094"/>
                  </a:cubicBezTo>
                  <a:cubicBezTo>
                    <a:pt x="164627" y="88203"/>
                    <a:pt x="152475" y="142187"/>
                    <a:pt x="107093" y="165036"/>
                  </a:cubicBezTo>
                  <a:cubicBezTo>
                    <a:pt x="103125" y="149217"/>
                    <a:pt x="96678" y="138672"/>
                    <a:pt x="82046" y="138672"/>
                  </a:cubicBezTo>
                  <a:cubicBezTo>
                    <a:pt x="68159" y="138672"/>
                    <a:pt x="54519" y="150473"/>
                    <a:pt x="54519" y="163781"/>
                  </a:cubicBezTo>
                  <a:cubicBezTo>
                    <a:pt x="54519" y="168300"/>
                    <a:pt x="54767" y="168551"/>
                    <a:pt x="55511" y="170309"/>
                  </a:cubicBezTo>
                  <a:close/>
                  <a:moveTo>
                    <a:pt x="98414" y="169054"/>
                  </a:moveTo>
                  <a:cubicBezTo>
                    <a:pt x="92958" y="171062"/>
                    <a:pt x="83782" y="173573"/>
                    <a:pt x="74111" y="173573"/>
                  </a:cubicBezTo>
                  <a:cubicBezTo>
                    <a:pt x="70143" y="173573"/>
                    <a:pt x="61463" y="173573"/>
                    <a:pt x="61463" y="163781"/>
                  </a:cubicBezTo>
                  <a:cubicBezTo>
                    <a:pt x="61463" y="154239"/>
                    <a:pt x="71631" y="145702"/>
                    <a:pt x="82046" y="145702"/>
                  </a:cubicBezTo>
                  <a:cubicBezTo>
                    <a:pt x="90974" y="145702"/>
                    <a:pt x="97670" y="149720"/>
                    <a:pt x="98414" y="169054"/>
                  </a:cubicBez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EB3416A-A73F-9620-392A-03FF022C22F5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10251055" y="4871548"/>
              <a:ext cx="12151" cy="251089"/>
            </a:xfrm>
            <a:custGeom>
              <a:avLst/>
              <a:gdLst>
                <a:gd name="connsiteX0" fmla="*/ 12367 w 12151"/>
                <a:gd name="connsiteY0" fmla="*/ 9862 h 251089"/>
                <a:gd name="connsiteX1" fmla="*/ 6416 w 12151"/>
                <a:gd name="connsiteY1" fmla="*/ 70 h 251089"/>
                <a:gd name="connsiteX2" fmla="*/ 216 w 12151"/>
                <a:gd name="connsiteY2" fmla="*/ 9862 h 251089"/>
                <a:gd name="connsiteX3" fmla="*/ 216 w 12151"/>
                <a:gd name="connsiteY3" fmla="*/ 241367 h 251089"/>
                <a:gd name="connsiteX4" fmla="*/ 6168 w 12151"/>
                <a:gd name="connsiteY4" fmla="*/ 251160 h 251089"/>
                <a:gd name="connsiteX5" fmla="*/ 12367 w 12151"/>
                <a:gd name="connsiteY5" fmla="*/ 241367 h 251089"/>
                <a:gd name="connsiteX6" fmla="*/ 12367 w 12151"/>
                <a:gd name="connsiteY6" fmla="*/ 9862 h 251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51" h="251089">
                  <a:moveTo>
                    <a:pt x="12367" y="9862"/>
                  </a:moveTo>
                  <a:cubicBezTo>
                    <a:pt x="12367" y="6096"/>
                    <a:pt x="12367" y="70"/>
                    <a:pt x="6416" y="70"/>
                  </a:cubicBezTo>
                  <a:cubicBezTo>
                    <a:pt x="216" y="70"/>
                    <a:pt x="216" y="5845"/>
                    <a:pt x="216" y="9862"/>
                  </a:cubicBezTo>
                  <a:lnTo>
                    <a:pt x="216" y="241367"/>
                  </a:lnTo>
                  <a:cubicBezTo>
                    <a:pt x="216" y="245134"/>
                    <a:pt x="216" y="251160"/>
                    <a:pt x="6168" y="251160"/>
                  </a:cubicBezTo>
                  <a:cubicBezTo>
                    <a:pt x="12367" y="251160"/>
                    <a:pt x="12367" y="245385"/>
                    <a:pt x="12367" y="241367"/>
                  </a:cubicBezTo>
                  <a:lnTo>
                    <a:pt x="12367" y="9862"/>
                  </a:ln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1E9AB6E-6CAA-E66E-21AB-A51938501F9C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9785206" y="5158388"/>
              <a:ext cx="276686" cy="158545"/>
            </a:xfrm>
            <a:custGeom>
              <a:avLst/>
              <a:gdLst>
                <a:gd name="connsiteX0" fmla="*/ 27837 w 276686"/>
                <a:gd name="connsiteY0" fmla="*/ 35230 h 158545"/>
                <a:gd name="connsiteX1" fmla="*/ 27837 w 276686"/>
                <a:gd name="connsiteY1" fmla="*/ 131361 h 158545"/>
                <a:gd name="connsiteX2" fmla="*/ 203 w 276686"/>
                <a:gd name="connsiteY2" fmla="*/ 147503 h 158545"/>
                <a:gd name="connsiteX3" fmla="*/ 203 w 276686"/>
                <a:gd name="connsiteY3" fmla="*/ 158622 h 158545"/>
                <a:gd name="connsiteX4" fmla="*/ 40236 w 276686"/>
                <a:gd name="connsiteY4" fmla="*/ 157546 h 158545"/>
                <a:gd name="connsiteX5" fmla="*/ 79915 w 276686"/>
                <a:gd name="connsiteY5" fmla="*/ 158622 h 158545"/>
                <a:gd name="connsiteX6" fmla="*/ 79915 w 276686"/>
                <a:gd name="connsiteY6" fmla="*/ 147503 h 158545"/>
                <a:gd name="connsiteX7" fmla="*/ 52281 w 276686"/>
                <a:gd name="connsiteY7" fmla="*/ 131361 h 158545"/>
                <a:gd name="connsiteX8" fmla="*/ 52281 w 276686"/>
                <a:gd name="connsiteY8" fmla="*/ 65361 h 158545"/>
                <a:gd name="connsiteX9" fmla="*/ 100108 w 276686"/>
                <a:gd name="connsiteY9" fmla="*/ 7969 h 158545"/>
                <a:gd name="connsiteX10" fmla="*/ 126324 w 276686"/>
                <a:gd name="connsiteY10" fmla="*/ 47784 h 158545"/>
                <a:gd name="connsiteX11" fmla="*/ 126324 w 276686"/>
                <a:gd name="connsiteY11" fmla="*/ 131361 h 158545"/>
                <a:gd name="connsiteX12" fmla="*/ 98691 w 276686"/>
                <a:gd name="connsiteY12" fmla="*/ 147503 h 158545"/>
                <a:gd name="connsiteX13" fmla="*/ 98691 w 276686"/>
                <a:gd name="connsiteY13" fmla="*/ 158622 h 158545"/>
                <a:gd name="connsiteX14" fmla="*/ 138724 w 276686"/>
                <a:gd name="connsiteY14" fmla="*/ 157546 h 158545"/>
                <a:gd name="connsiteX15" fmla="*/ 178402 w 276686"/>
                <a:gd name="connsiteY15" fmla="*/ 158622 h 158545"/>
                <a:gd name="connsiteX16" fmla="*/ 178402 w 276686"/>
                <a:gd name="connsiteY16" fmla="*/ 147503 h 158545"/>
                <a:gd name="connsiteX17" fmla="*/ 150769 w 276686"/>
                <a:gd name="connsiteY17" fmla="*/ 131361 h 158545"/>
                <a:gd name="connsiteX18" fmla="*/ 150769 w 276686"/>
                <a:gd name="connsiteY18" fmla="*/ 65361 h 158545"/>
                <a:gd name="connsiteX19" fmla="*/ 198595 w 276686"/>
                <a:gd name="connsiteY19" fmla="*/ 7969 h 158545"/>
                <a:gd name="connsiteX20" fmla="*/ 224812 w 276686"/>
                <a:gd name="connsiteY20" fmla="*/ 47784 h 158545"/>
                <a:gd name="connsiteX21" fmla="*/ 224812 w 276686"/>
                <a:gd name="connsiteY21" fmla="*/ 131361 h 158545"/>
                <a:gd name="connsiteX22" fmla="*/ 197178 w 276686"/>
                <a:gd name="connsiteY22" fmla="*/ 147503 h 158545"/>
                <a:gd name="connsiteX23" fmla="*/ 197178 w 276686"/>
                <a:gd name="connsiteY23" fmla="*/ 158622 h 158545"/>
                <a:gd name="connsiteX24" fmla="*/ 237211 w 276686"/>
                <a:gd name="connsiteY24" fmla="*/ 157546 h 158545"/>
                <a:gd name="connsiteX25" fmla="*/ 276889 w 276686"/>
                <a:gd name="connsiteY25" fmla="*/ 158622 h 158545"/>
                <a:gd name="connsiteX26" fmla="*/ 276889 w 276686"/>
                <a:gd name="connsiteY26" fmla="*/ 147503 h 158545"/>
                <a:gd name="connsiteX27" fmla="*/ 249256 w 276686"/>
                <a:gd name="connsiteY27" fmla="*/ 136742 h 158545"/>
                <a:gd name="connsiteX28" fmla="*/ 249256 w 276686"/>
                <a:gd name="connsiteY28" fmla="*/ 68230 h 158545"/>
                <a:gd name="connsiteX29" fmla="*/ 238274 w 276686"/>
                <a:gd name="connsiteY29" fmla="*/ 13349 h 158545"/>
                <a:gd name="connsiteX30" fmla="*/ 201075 w 276686"/>
                <a:gd name="connsiteY30" fmla="*/ 77 h 158545"/>
                <a:gd name="connsiteX31" fmla="*/ 149706 w 276686"/>
                <a:gd name="connsiteY31" fmla="*/ 35230 h 158545"/>
                <a:gd name="connsiteX32" fmla="*/ 102588 w 276686"/>
                <a:gd name="connsiteY32" fmla="*/ 77 h 158545"/>
                <a:gd name="connsiteX33" fmla="*/ 50156 w 276686"/>
                <a:gd name="connsiteY33" fmla="*/ 37741 h 158545"/>
                <a:gd name="connsiteX34" fmla="*/ 50156 w 276686"/>
                <a:gd name="connsiteY34" fmla="*/ 77 h 158545"/>
                <a:gd name="connsiteX35" fmla="*/ 203 w 276686"/>
                <a:gd name="connsiteY35" fmla="*/ 4023 h 158545"/>
                <a:gd name="connsiteX36" fmla="*/ 203 w 276686"/>
                <a:gd name="connsiteY36" fmla="*/ 15143 h 158545"/>
                <a:gd name="connsiteX37" fmla="*/ 27837 w 276686"/>
                <a:gd name="connsiteY37" fmla="*/ 35230 h 158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76686" h="158545">
                  <a:moveTo>
                    <a:pt x="27837" y="35230"/>
                  </a:moveTo>
                  <a:lnTo>
                    <a:pt x="27837" y="131361"/>
                  </a:lnTo>
                  <a:cubicBezTo>
                    <a:pt x="27837" y="147503"/>
                    <a:pt x="23940" y="147503"/>
                    <a:pt x="203" y="147503"/>
                  </a:cubicBezTo>
                  <a:lnTo>
                    <a:pt x="203" y="158622"/>
                  </a:lnTo>
                  <a:cubicBezTo>
                    <a:pt x="12603" y="158264"/>
                    <a:pt x="30671" y="157546"/>
                    <a:pt x="40236" y="157546"/>
                  </a:cubicBezTo>
                  <a:cubicBezTo>
                    <a:pt x="49447" y="157546"/>
                    <a:pt x="67869" y="158264"/>
                    <a:pt x="79915" y="158622"/>
                  </a:cubicBezTo>
                  <a:lnTo>
                    <a:pt x="79915" y="147503"/>
                  </a:lnTo>
                  <a:cubicBezTo>
                    <a:pt x="56178" y="147503"/>
                    <a:pt x="52281" y="147503"/>
                    <a:pt x="52281" y="131361"/>
                  </a:cubicBezTo>
                  <a:lnTo>
                    <a:pt x="52281" y="65361"/>
                  </a:lnTo>
                  <a:cubicBezTo>
                    <a:pt x="52281" y="28056"/>
                    <a:pt x="77435" y="7969"/>
                    <a:pt x="100108" y="7969"/>
                  </a:cubicBezTo>
                  <a:cubicBezTo>
                    <a:pt x="122427" y="7969"/>
                    <a:pt x="126324" y="27338"/>
                    <a:pt x="126324" y="47784"/>
                  </a:cubicBezTo>
                  <a:lnTo>
                    <a:pt x="126324" y="131361"/>
                  </a:lnTo>
                  <a:cubicBezTo>
                    <a:pt x="126324" y="147503"/>
                    <a:pt x="122427" y="147503"/>
                    <a:pt x="98691" y="147503"/>
                  </a:cubicBezTo>
                  <a:lnTo>
                    <a:pt x="98691" y="158622"/>
                  </a:lnTo>
                  <a:cubicBezTo>
                    <a:pt x="111090" y="158264"/>
                    <a:pt x="129158" y="157546"/>
                    <a:pt x="138724" y="157546"/>
                  </a:cubicBezTo>
                  <a:cubicBezTo>
                    <a:pt x="147935" y="157546"/>
                    <a:pt x="166357" y="158264"/>
                    <a:pt x="178402" y="158622"/>
                  </a:cubicBezTo>
                  <a:lnTo>
                    <a:pt x="178402" y="147503"/>
                  </a:lnTo>
                  <a:cubicBezTo>
                    <a:pt x="154666" y="147503"/>
                    <a:pt x="150769" y="147503"/>
                    <a:pt x="150769" y="131361"/>
                  </a:cubicBezTo>
                  <a:lnTo>
                    <a:pt x="150769" y="65361"/>
                  </a:lnTo>
                  <a:cubicBezTo>
                    <a:pt x="150769" y="28056"/>
                    <a:pt x="175922" y="7969"/>
                    <a:pt x="198595" y="7969"/>
                  </a:cubicBezTo>
                  <a:cubicBezTo>
                    <a:pt x="220915" y="7969"/>
                    <a:pt x="224812" y="27338"/>
                    <a:pt x="224812" y="47784"/>
                  </a:cubicBezTo>
                  <a:lnTo>
                    <a:pt x="224812" y="131361"/>
                  </a:lnTo>
                  <a:cubicBezTo>
                    <a:pt x="224812" y="147503"/>
                    <a:pt x="220915" y="147503"/>
                    <a:pt x="197178" y="147503"/>
                  </a:cubicBezTo>
                  <a:lnTo>
                    <a:pt x="197178" y="158622"/>
                  </a:lnTo>
                  <a:cubicBezTo>
                    <a:pt x="209578" y="158264"/>
                    <a:pt x="227646" y="157546"/>
                    <a:pt x="237211" y="157546"/>
                  </a:cubicBezTo>
                  <a:cubicBezTo>
                    <a:pt x="246422" y="157546"/>
                    <a:pt x="264844" y="158264"/>
                    <a:pt x="276889" y="158622"/>
                  </a:cubicBezTo>
                  <a:lnTo>
                    <a:pt x="276889" y="147503"/>
                  </a:lnTo>
                  <a:cubicBezTo>
                    <a:pt x="258467" y="147503"/>
                    <a:pt x="249611" y="147503"/>
                    <a:pt x="249256" y="136742"/>
                  </a:cubicBezTo>
                  <a:lnTo>
                    <a:pt x="249256" y="68230"/>
                  </a:lnTo>
                  <a:cubicBezTo>
                    <a:pt x="249256" y="37382"/>
                    <a:pt x="249256" y="26262"/>
                    <a:pt x="238274" y="13349"/>
                  </a:cubicBezTo>
                  <a:cubicBezTo>
                    <a:pt x="233314" y="7251"/>
                    <a:pt x="221623" y="77"/>
                    <a:pt x="201075" y="77"/>
                  </a:cubicBezTo>
                  <a:cubicBezTo>
                    <a:pt x="171317" y="77"/>
                    <a:pt x="155729" y="21599"/>
                    <a:pt x="149706" y="35230"/>
                  </a:cubicBezTo>
                  <a:cubicBezTo>
                    <a:pt x="144746" y="4023"/>
                    <a:pt x="118530" y="77"/>
                    <a:pt x="102588" y="77"/>
                  </a:cubicBezTo>
                  <a:cubicBezTo>
                    <a:pt x="76726" y="77"/>
                    <a:pt x="60075" y="15501"/>
                    <a:pt x="50156" y="37741"/>
                  </a:cubicBezTo>
                  <a:lnTo>
                    <a:pt x="50156" y="77"/>
                  </a:lnTo>
                  <a:lnTo>
                    <a:pt x="203" y="4023"/>
                  </a:lnTo>
                  <a:lnTo>
                    <a:pt x="203" y="15143"/>
                  </a:lnTo>
                  <a:cubicBezTo>
                    <a:pt x="25002" y="15143"/>
                    <a:pt x="27837" y="17653"/>
                    <a:pt x="27837" y="35230"/>
                  </a:cubicBez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EF94EC4-5801-4494-A314-697CDDCC3188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10083976" y="5156235"/>
              <a:ext cx="159776" cy="164643"/>
            </a:xfrm>
            <a:custGeom>
              <a:avLst/>
              <a:gdLst>
                <a:gd name="connsiteX0" fmla="*/ 103305 w 159776"/>
                <a:gd name="connsiteY0" fmla="*/ 133513 h 164643"/>
                <a:gd name="connsiteX1" fmla="*/ 130938 w 159776"/>
                <a:gd name="connsiteY1" fmla="*/ 162927 h 164643"/>
                <a:gd name="connsiteX2" fmla="*/ 159988 w 159776"/>
                <a:gd name="connsiteY2" fmla="*/ 128850 h 164643"/>
                <a:gd name="connsiteX3" fmla="*/ 159988 w 159776"/>
                <a:gd name="connsiteY3" fmla="*/ 108763 h 164643"/>
                <a:gd name="connsiteX4" fmla="*/ 151131 w 159776"/>
                <a:gd name="connsiteY4" fmla="*/ 108763 h 164643"/>
                <a:gd name="connsiteX5" fmla="*/ 151131 w 159776"/>
                <a:gd name="connsiteY5" fmla="*/ 128850 h 164643"/>
                <a:gd name="connsiteX6" fmla="*/ 138378 w 159776"/>
                <a:gd name="connsiteY6" fmla="*/ 151807 h 164643"/>
                <a:gd name="connsiteX7" fmla="*/ 125270 w 159776"/>
                <a:gd name="connsiteY7" fmla="*/ 133872 h 164643"/>
                <a:gd name="connsiteX8" fmla="*/ 125270 w 159776"/>
                <a:gd name="connsiteY8" fmla="*/ 62132 h 164643"/>
                <a:gd name="connsiteX9" fmla="*/ 112516 w 159776"/>
                <a:gd name="connsiteY9" fmla="*/ 19806 h 164643"/>
                <a:gd name="connsiteX10" fmla="*/ 63981 w 159776"/>
                <a:gd name="connsiteY10" fmla="*/ 77 h 164643"/>
                <a:gd name="connsiteX11" fmla="*/ 10486 w 159776"/>
                <a:gd name="connsiteY11" fmla="*/ 40610 h 164643"/>
                <a:gd name="connsiteX12" fmla="*/ 26782 w 159776"/>
                <a:gd name="connsiteY12" fmla="*/ 57469 h 164643"/>
                <a:gd name="connsiteX13" fmla="*/ 43079 w 159776"/>
                <a:gd name="connsiteY13" fmla="*/ 40969 h 164643"/>
                <a:gd name="connsiteX14" fmla="*/ 25011 w 159776"/>
                <a:gd name="connsiteY14" fmla="*/ 24469 h 164643"/>
                <a:gd name="connsiteX15" fmla="*/ 63272 w 159776"/>
                <a:gd name="connsiteY15" fmla="*/ 7969 h 164643"/>
                <a:gd name="connsiteX16" fmla="*/ 100825 w 159776"/>
                <a:gd name="connsiteY16" fmla="*/ 53882 h 164643"/>
                <a:gd name="connsiteX17" fmla="*/ 100825 w 159776"/>
                <a:gd name="connsiteY17" fmla="*/ 67154 h 164643"/>
                <a:gd name="connsiteX18" fmla="*/ 35639 w 159776"/>
                <a:gd name="connsiteY18" fmla="*/ 80067 h 164643"/>
                <a:gd name="connsiteX19" fmla="*/ 212 w 159776"/>
                <a:gd name="connsiteY19" fmla="*/ 126698 h 164643"/>
                <a:gd name="connsiteX20" fmla="*/ 56895 w 159776"/>
                <a:gd name="connsiteY20" fmla="*/ 164720 h 164643"/>
                <a:gd name="connsiteX21" fmla="*/ 103305 w 159776"/>
                <a:gd name="connsiteY21" fmla="*/ 133513 h 164643"/>
                <a:gd name="connsiteX22" fmla="*/ 100825 w 159776"/>
                <a:gd name="connsiteY22" fmla="*/ 74687 h 164643"/>
                <a:gd name="connsiteX23" fmla="*/ 100825 w 159776"/>
                <a:gd name="connsiteY23" fmla="*/ 110557 h 164643"/>
                <a:gd name="connsiteX24" fmla="*/ 59375 w 159776"/>
                <a:gd name="connsiteY24" fmla="*/ 156829 h 164643"/>
                <a:gd name="connsiteX25" fmla="*/ 27491 w 159776"/>
                <a:gd name="connsiteY25" fmla="*/ 126340 h 164643"/>
                <a:gd name="connsiteX26" fmla="*/ 100825 w 159776"/>
                <a:gd name="connsiteY26" fmla="*/ 74687 h 164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59776" h="164643">
                  <a:moveTo>
                    <a:pt x="103305" y="133513"/>
                  </a:moveTo>
                  <a:cubicBezTo>
                    <a:pt x="104722" y="147861"/>
                    <a:pt x="114287" y="162927"/>
                    <a:pt x="130938" y="162927"/>
                  </a:cubicBezTo>
                  <a:cubicBezTo>
                    <a:pt x="138378" y="162927"/>
                    <a:pt x="159988" y="157905"/>
                    <a:pt x="159988" y="128850"/>
                  </a:cubicBezTo>
                  <a:lnTo>
                    <a:pt x="159988" y="108763"/>
                  </a:lnTo>
                  <a:lnTo>
                    <a:pt x="151131" y="108763"/>
                  </a:lnTo>
                  <a:lnTo>
                    <a:pt x="151131" y="128850"/>
                  </a:lnTo>
                  <a:cubicBezTo>
                    <a:pt x="151131" y="149655"/>
                    <a:pt x="142275" y="151807"/>
                    <a:pt x="138378" y="151807"/>
                  </a:cubicBezTo>
                  <a:cubicBezTo>
                    <a:pt x="126687" y="151807"/>
                    <a:pt x="125270" y="135666"/>
                    <a:pt x="125270" y="133872"/>
                  </a:cubicBezTo>
                  <a:lnTo>
                    <a:pt x="125270" y="62132"/>
                  </a:lnTo>
                  <a:cubicBezTo>
                    <a:pt x="125270" y="47067"/>
                    <a:pt x="125270" y="33078"/>
                    <a:pt x="112516" y="19806"/>
                  </a:cubicBezTo>
                  <a:cubicBezTo>
                    <a:pt x="98699" y="5816"/>
                    <a:pt x="80986" y="77"/>
                    <a:pt x="63981" y="77"/>
                  </a:cubicBezTo>
                  <a:cubicBezTo>
                    <a:pt x="34930" y="77"/>
                    <a:pt x="10486" y="16936"/>
                    <a:pt x="10486" y="40610"/>
                  </a:cubicBezTo>
                  <a:cubicBezTo>
                    <a:pt x="10486" y="51371"/>
                    <a:pt x="17571" y="57469"/>
                    <a:pt x="26782" y="57469"/>
                  </a:cubicBezTo>
                  <a:cubicBezTo>
                    <a:pt x="36702" y="57469"/>
                    <a:pt x="43079" y="50295"/>
                    <a:pt x="43079" y="40969"/>
                  </a:cubicBezTo>
                  <a:cubicBezTo>
                    <a:pt x="43079" y="36665"/>
                    <a:pt x="41307" y="24827"/>
                    <a:pt x="25011" y="24469"/>
                  </a:cubicBezTo>
                  <a:cubicBezTo>
                    <a:pt x="34576" y="11914"/>
                    <a:pt x="51935" y="7969"/>
                    <a:pt x="63272" y="7969"/>
                  </a:cubicBezTo>
                  <a:cubicBezTo>
                    <a:pt x="80631" y="7969"/>
                    <a:pt x="100825" y="21958"/>
                    <a:pt x="100825" y="53882"/>
                  </a:cubicBezTo>
                  <a:lnTo>
                    <a:pt x="100825" y="67154"/>
                  </a:lnTo>
                  <a:cubicBezTo>
                    <a:pt x="82757" y="68230"/>
                    <a:pt x="57958" y="69306"/>
                    <a:pt x="35639" y="80067"/>
                  </a:cubicBezTo>
                  <a:cubicBezTo>
                    <a:pt x="9069" y="92263"/>
                    <a:pt x="212" y="110915"/>
                    <a:pt x="212" y="126698"/>
                  </a:cubicBezTo>
                  <a:cubicBezTo>
                    <a:pt x="212" y="155753"/>
                    <a:pt x="34576" y="164720"/>
                    <a:pt x="56895" y="164720"/>
                  </a:cubicBezTo>
                  <a:cubicBezTo>
                    <a:pt x="80277" y="164720"/>
                    <a:pt x="96574" y="150372"/>
                    <a:pt x="103305" y="133513"/>
                  </a:cubicBezTo>
                  <a:close/>
                  <a:moveTo>
                    <a:pt x="100825" y="74687"/>
                  </a:moveTo>
                  <a:lnTo>
                    <a:pt x="100825" y="110557"/>
                  </a:lnTo>
                  <a:cubicBezTo>
                    <a:pt x="100825" y="144633"/>
                    <a:pt x="75317" y="156829"/>
                    <a:pt x="59375" y="156829"/>
                  </a:cubicBezTo>
                  <a:cubicBezTo>
                    <a:pt x="42016" y="156829"/>
                    <a:pt x="27491" y="144275"/>
                    <a:pt x="27491" y="126340"/>
                  </a:cubicBezTo>
                  <a:cubicBezTo>
                    <a:pt x="27491" y="106611"/>
                    <a:pt x="42370" y="76839"/>
                    <a:pt x="100825" y="74687"/>
                  </a:cubicBez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D9AEC72-54D1-0782-C2EC-2E548876ACD0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10250484" y="5162333"/>
              <a:ext cx="178552" cy="154599"/>
            </a:xfrm>
            <a:custGeom>
              <a:avLst/>
              <a:gdLst>
                <a:gd name="connsiteX0" fmla="*/ 97641 w 178552"/>
                <a:gd name="connsiteY0" fmla="*/ 70382 h 154599"/>
                <a:gd name="connsiteX1" fmla="*/ 130234 w 178552"/>
                <a:gd name="connsiteY1" fmla="*/ 29849 h 154599"/>
                <a:gd name="connsiteX2" fmla="*/ 172393 w 178552"/>
                <a:gd name="connsiteY2" fmla="*/ 11197 h 154599"/>
                <a:gd name="connsiteX3" fmla="*/ 172393 w 178552"/>
                <a:gd name="connsiteY3" fmla="*/ 77 h 154599"/>
                <a:gd name="connsiteX4" fmla="*/ 143342 w 178552"/>
                <a:gd name="connsiteY4" fmla="*/ 1153 h 154599"/>
                <a:gd name="connsiteX5" fmla="*/ 109332 w 178552"/>
                <a:gd name="connsiteY5" fmla="*/ 77 h 154599"/>
                <a:gd name="connsiteX6" fmla="*/ 109332 w 178552"/>
                <a:gd name="connsiteY6" fmla="*/ 11197 h 154599"/>
                <a:gd name="connsiteX7" fmla="*/ 119606 w 178552"/>
                <a:gd name="connsiteY7" fmla="*/ 22317 h 154599"/>
                <a:gd name="connsiteX8" fmla="*/ 114292 w 178552"/>
                <a:gd name="connsiteY8" fmla="*/ 34871 h 154599"/>
                <a:gd name="connsiteX9" fmla="*/ 92327 w 178552"/>
                <a:gd name="connsiteY9" fmla="*/ 62850 h 154599"/>
                <a:gd name="connsiteX10" fmla="*/ 64694 w 178552"/>
                <a:gd name="connsiteY10" fmla="*/ 26621 h 154599"/>
                <a:gd name="connsiteX11" fmla="*/ 61506 w 178552"/>
                <a:gd name="connsiteY11" fmla="*/ 20164 h 154599"/>
                <a:gd name="connsiteX12" fmla="*/ 73905 w 178552"/>
                <a:gd name="connsiteY12" fmla="*/ 11197 h 154599"/>
                <a:gd name="connsiteX13" fmla="*/ 73905 w 178552"/>
                <a:gd name="connsiteY13" fmla="*/ 77 h 154599"/>
                <a:gd name="connsiteX14" fmla="*/ 35644 w 178552"/>
                <a:gd name="connsiteY14" fmla="*/ 1153 h 154599"/>
                <a:gd name="connsiteX15" fmla="*/ 1988 w 178552"/>
                <a:gd name="connsiteY15" fmla="*/ 77 h 154599"/>
                <a:gd name="connsiteX16" fmla="*/ 1988 w 178552"/>
                <a:gd name="connsiteY16" fmla="*/ 11197 h 154599"/>
                <a:gd name="connsiteX17" fmla="*/ 43792 w 178552"/>
                <a:gd name="connsiteY17" fmla="*/ 33078 h 154599"/>
                <a:gd name="connsiteX18" fmla="*/ 78865 w 178552"/>
                <a:gd name="connsiteY18" fmla="*/ 79350 h 154599"/>
                <a:gd name="connsiteX19" fmla="*/ 45563 w 178552"/>
                <a:gd name="connsiteY19" fmla="*/ 122035 h 154599"/>
                <a:gd name="connsiteX20" fmla="*/ 217 w 178552"/>
                <a:gd name="connsiteY20" fmla="*/ 143557 h 154599"/>
                <a:gd name="connsiteX21" fmla="*/ 217 w 178552"/>
                <a:gd name="connsiteY21" fmla="*/ 154677 h 154599"/>
                <a:gd name="connsiteX22" fmla="*/ 29621 w 178552"/>
                <a:gd name="connsiteY22" fmla="*/ 153601 h 154599"/>
                <a:gd name="connsiteX23" fmla="*/ 63277 w 178552"/>
                <a:gd name="connsiteY23" fmla="*/ 154677 h 154599"/>
                <a:gd name="connsiteX24" fmla="*/ 63277 w 178552"/>
                <a:gd name="connsiteY24" fmla="*/ 143557 h 154599"/>
                <a:gd name="connsiteX25" fmla="*/ 53003 w 178552"/>
                <a:gd name="connsiteY25" fmla="*/ 132437 h 154599"/>
                <a:gd name="connsiteX26" fmla="*/ 84888 w 178552"/>
                <a:gd name="connsiteY26" fmla="*/ 86883 h 154599"/>
                <a:gd name="connsiteX27" fmla="*/ 111812 w 178552"/>
                <a:gd name="connsiteY27" fmla="*/ 122752 h 154599"/>
                <a:gd name="connsiteX28" fmla="*/ 119252 w 178552"/>
                <a:gd name="connsiteY28" fmla="*/ 134590 h 154599"/>
                <a:gd name="connsiteX29" fmla="*/ 106498 w 178552"/>
                <a:gd name="connsiteY29" fmla="*/ 143557 h 154599"/>
                <a:gd name="connsiteX30" fmla="*/ 106498 w 178552"/>
                <a:gd name="connsiteY30" fmla="*/ 154677 h 154599"/>
                <a:gd name="connsiteX31" fmla="*/ 144759 w 178552"/>
                <a:gd name="connsiteY31" fmla="*/ 153601 h 154599"/>
                <a:gd name="connsiteX32" fmla="*/ 178770 w 178552"/>
                <a:gd name="connsiteY32" fmla="*/ 154677 h 154599"/>
                <a:gd name="connsiteX33" fmla="*/ 178770 w 178552"/>
                <a:gd name="connsiteY33" fmla="*/ 143557 h 154599"/>
                <a:gd name="connsiteX34" fmla="*/ 145114 w 178552"/>
                <a:gd name="connsiteY34" fmla="*/ 132437 h 154599"/>
                <a:gd name="connsiteX35" fmla="*/ 97641 w 178552"/>
                <a:gd name="connsiteY35" fmla="*/ 70382 h 154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78552" h="154599">
                  <a:moveTo>
                    <a:pt x="97641" y="70382"/>
                  </a:moveTo>
                  <a:cubicBezTo>
                    <a:pt x="108270" y="56752"/>
                    <a:pt x="121732" y="39175"/>
                    <a:pt x="130234" y="29849"/>
                  </a:cubicBezTo>
                  <a:cubicBezTo>
                    <a:pt x="141217" y="16936"/>
                    <a:pt x="155742" y="11556"/>
                    <a:pt x="172393" y="11197"/>
                  </a:cubicBezTo>
                  <a:lnTo>
                    <a:pt x="172393" y="77"/>
                  </a:lnTo>
                  <a:cubicBezTo>
                    <a:pt x="163182" y="795"/>
                    <a:pt x="152553" y="1153"/>
                    <a:pt x="143342" y="1153"/>
                  </a:cubicBezTo>
                  <a:cubicBezTo>
                    <a:pt x="132714" y="1153"/>
                    <a:pt x="113938" y="436"/>
                    <a:pt x="109332" y="77"/>
                  </a:cubicBezTo>
                  <a:lnTo>
                    <a:pt x="109332" y="11197"/>
                  </a:lnTo>
                  <a:cubicBezTo>
                    <a:pt x="116772" y="11914"/>
                    <a:pt x="119606" y="16577"/>
                    <a:pt x="119606" y="22317"/>
                  </a:cubicBezTo>
                  <a:cubicBezTo>
                    <a:pt x="119606" y="28056"/>
                    <a:pt x="116063" y="32719"/>
                    <a:pt x="114292" y="34871"/>
                  </a:cubicBezTo>
                  <a:lnTo>
                    <a:pt x="92327" y="62850"/>
                  </a:lnTo>
                  <a:lnTo>
                    <a:pt x="64694" y="26621"/>
                  </a:lnTo>
                  <a:cubicBezTo>
                    <a:pt x="61506" y="23034"/>
                    <a:pt x="61506" y="22317"/>
                    <a:pt x="61506" y="20164"/>
                  </a:cubicBezTo>
                  <a:cubicBezTo>
                    <a:pt x="61506" y="14784"/>
                    <a:pt x="66820" y="11556"/>
                    <a:pt x="73905" y="11197"/>
                  </a:cubicBezTo>
                  <a:lnTo>
                    <a:pt x="73905" y="77"/>
                  </a:lnTo>
                  <a:cubicBezTo>
                    <a:pt x="64694" y="436"/>
                    <a:pt x="41312" y="1153"/>
                    <a:pt x="35644" y="1153"/>
                  </a:cubicBezTo>
                  <a:cubicBezTo>
                    <a:pt x="28204" y="1153"/>
                    <a:pt x="11553" y="795"/>
                    <a:pt x="1988" y="77"/>
                  </a:cubicBezTo>
                  <a:lnTo>
                    <a:pt x="1988" y="11197"/>
                  </a:lnTo>
                  <a:cubicBezTo>
                    <a:pt x="26787" y="11197"/>
                    <a:pt x="27141" y="11556"/>
                    <a:pt x="43792" y="33078"/>
                  </a:cubicBezTo>
                  <a:lnTo>
                    <a:pt x="78865" y="79350"/>
                  </a:lnTo>
                  <a:lnTo>
                    <a:pt x="45563" y="122035"/>
                  </a:lnTo>
                  <a:cubicBezTo>
                    <a:pt x="28558" y="142840"/>
                    <a:pt x="7656" y="143557"/>
                    <a:pt x="217" y="143557"/>
                  </a:cubicBezTo>
                  <a:lnTo>
                    <a:pt x="217" y="154677"/>
                  </a:lnTo>
                  <a:cubicBezTo>
                    <a:pt x="9428" y="153959"/>
                    <a:pt x="20410" y="153601"/>
                    <a:pt x="29621" y="153601"/>
                  </a:cubicBezTo>
                  <a:cubicBezTo>
                    <a:pt x="39895" y="153601"/>
                    <a:pt x="54774" y="154318"/>
                    <a:pt x="63277" y="154677"/>
                  </a:cubicBezTo>
                  <a:lnTo>
                    <a:pt x="63277" y="143557"/>
                  </a:lnTo>
                  <a:cubicBezTo>
                    <a:pt x="55483" y="142481"/>
                    <a:pt x="53003" y="137818"/>
                    <a:pt x="53003" y="132437"/>
                  </a:cubicBezTo>
                  <a:cubicBezTo>
                    <a:pt x="53003" y="124546"/>
                    <a:pt x="63277" y="112709"/>
                    <a:pt x="84888" y="86883"/>
                  </a:cubicBezTo>
                  <a:lnTo>
                    <a:pt x="111812" y="122752"/>
                  </a:lnTo>
                  <a:cubicBezTo>
                    <a:pt x="114646" y="126698"/>
                    <a:pt x="119252" y="132437"/>
                    <a:pt x="119252" y="134590"/>
                  </a:cubicBezTo>
                  <a:cubicBezTo>
                    <a:pt x="119252" y="137818"/>
                    <a:pt x="116063" y="143198"/>
                    <a:pt x="106498" y="143557"/>
                  </a:cubicBezTo>
                  <a:lnTo>
                    <a:pt x="106498" y="154677"/>
                  </a:lnTo>
                  <a:cubicBezTo>
                    <a:pt x="117126" y="154318"/>
                    <a:pt x="136966" y="153601"/>
                    <a:pt x="144759" y="153601"/>
                  </a:cubicBezTo>
                  <a:cubicBezTo>
                    <a:pt x="154325" y="153601"/>
                    <a:pt x="168141" y="153959"/>
                    <a:pt x="178770" y="154677"/>
                  </a:cubicBezTo>
                  <a:lnTo>
                    <a:pt x="178770" y="143557"/>
                  </a:lnTo>
                  <a:cubicBezTo>
                    <a:pt x="159639" y="143557"/>
                    <a:pt x="153262" y="142840"/>
                    <a:pt x="145114" y="132437"/>
                  </a:cubicBezTo>
                  <a:lnTo>
                    <a:pt x="97641" y="70382"/>
                  </a:ln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6F1F94A-A99B-CEFE-A439-F158C5DA3618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9858408" y="5376391"/>
              <a:ext cx="108867" cy="217694"/>
            </a:xfrm>
            <a:custGeom>
              <a:avLst/>
              <a:gdLst>
                <a:gd name="connsiteX0" fmla="*/ 109073 w 108867"/>
                <a:gd name="connsiteY0" fmla="*/ 9625 h 217694"/>
                <a:gd name="connsiteX1" fmla="*/ 99154 w 108867"/>
                <a:gd name="connsiteY1" fmla="*/ 83 h 217694"/>
                <a:gd name="connsiteX2" fmla="*/ 85266 w 108867"/>
                <a:gd name="connsiteY2" fmla="*/ 13893 h 217694"/>
                <a:gd name="connsiteX3" fmla="*/ 95186 w 108867"/>
                <a:gd name="connsiteY3" fmla="*/ 23435 h 217694"/>
                <a:gd name="connsiteX4" fmla="*/ 109073 w 108867"/>
                <a:gd name="connsiteY4" fmla="*/ 9625 h 217694"/>
                <a:gd name="connsiteX5" fmla="*/ 56500 w 108867"/>
                <a:gd name="connsiteY5" fmla="*/ 178859 h 217694"/>
                <a:gd name="connsiteX6" fmla="*/ 24509 w 108867"/>
                <a:gd name="connsiteY6" fmla="*/ 210748 h 217694"/>
                <a:gd name="connsiteX7" fmla="*/ 15581 w 108867"/>
                <a:gd name="connsiteY7" fmla="*/ 209241 h 217694"/>
                <a:gd name="connsiteX8" fmla="*/ 24013 w 108867"/>
                <a:gd name="connsiteY8" fmla="*/ 196436 h 217694"/>
                <a:gd name="connsiteX9" fmla="*/ 14341 w 108867"/>
                <a:gd name="connsiteY9" fmla="*/ 187145 h 217694"/>
                <a:gd name="connsiteX10" fmla="*/ 206 w 108867"/>
                <a:gd name="connsiteY10" fmla="*/ 201960 h 217694"/>
                <a:gd name="connsiteX11" fmla="*/ 24757 w 108867"/>
                <a:gd name="connsiteY11" fmla="*/ 217778 h 217694"/>
                <a:gd name="connsiteX12" fmla="*/ 76339 w 108867"/>
                <a:gd name="connsiteY12" fmla="*/ 178106 h 217694"/>
                <a:gd name="connsiteX13" fmla="*/ 98658 w 108867"/>
                <a:gd name="connsiteY13" fmla="*/ 88216 h 217694"/>
                <a:gd name="connsiteX14" fmla="*/ 99898 w 108867"/>
                <a:gd name="connsiteY14" fmla="*/ 79428 h 217694"/>
                <a:gd name="connsiteX15" fmla="*/ 73363 w 108867"/>
                <a:gd name="connsiteY15" fmla="*/ 55825 h 217694"/>
                <a:gd name="connsiteX16" fmla="*/ 29965 w 108867"/>
                <a:gd name="connsiteY16" fmla="*/ 94242 h 217694"/>
                <a:gd name="connsiteX17" fmla="*/ 34180 w 108867"/>
                <a:gd name="connsiteY17" fmla="*/ 97506 h 217694"/>
                <a:gd name="connsiteX18" fmla="*/ 39140 w 108867"/>
                <a:gd name="connsiteY18" fmla="*/ 92987 h 217694"/>
                <a:gd name="connsiteX19" fmla="*/ 72619 w 108867"/>
                <a:gd name="connsiteY19" fmla="*/ 62856 h 217694"/>
                <a:gd name="connsiteX20" fmla="*/ 81051 w 108867"/>
                <a:gd name="connsiteY20" fmla="*/ 75159 h 217694"/>
                <a:gd name="connsiteX21" fmla="*/ 80307 w 108867"/>
                <a:gd name="connsiteY21" fmla="*/ 82692 h 217694"/>
                <a:gd name="connsiteX22" fmla="*/ 56500 w 108867"/>
                <a:gd name="connsiteY22" fmla="*/ 178859 h 217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08867" h="217694">
                  <a:moveTo>
                    <a:pt x="109073" y="9625"/>
                  </a:moveTo>
                  <a:cubicBezTo>
                    <a:pt x="109073" y="5356"/>
                    <a:pt x="105850" y="83"/>
                    <a:pt x="99154" y="83"/>
                  </a:cubicBezTo>
                  <a:cubicBezTo>
                    <a:pt x="91962" y="83"/>
                    <a:pt x="85266" y="7114"/>
                    <a:pt x="85266" y="13893"/>
                  </a:cubicBezTo>
                  <a:cubicBezTo>
                    <a:pt x="85266" y="17911"/>
                    <a:pt x="88242" y="23435"/>
                    <a:pt x="95186" y="23435"/>
                  </a:cubicBezTo>
                  <a:cubicBezTo>
                    <a:pt x="101882" y="23435"/>
                    <a:pt x="109073" y="16906"/>
                    <a:pt x="109073" y="9625"/>
                  </a:cubicBezTo>
                  <a:close/>
                  <a:moveTo>
                    <a:pt x="56500" y="178859"/>
                  </a:moveTo>
                  <a:cubicBezTo>
                    <a:pt x="52284" y="196185"/>
                    <a:pt x="39140" y="210748"/>
                    <a:pt x="24509" y="210748"/>
                  </a:cubicBezTo>
                  <a:cubicBezTo>
                    <a:pt x="21285" y="210748"/>
                    <a:pt x="18309" y="210246"/>
                    <a:pt x="15581" y="209241"/>
                  </a:cubicBezTo>
                  <a:cubicBezTo>
                    <a:pt x="22029" y="206228"/>
                    <a:pt x="24013" y="200202"/>
                    <a:pt x="24013" y="196436"/>
                  </a:cubicBezTo>
                  <a:cubicBezTo>
                    <a:pt x="24013" y="190410"/>
                    <a:pt x="19301" y="187145"/>
                    <a:pt x="14341" y="187145"/>
                  </a:cubicBezTo>
                  <a:cubicBezTo>
                    <a:pt x="6654" y="187145"/>
                    <a:pt x="206" y="193925"/>
                    <a:pt x="206" y="201960"/>
                  </a:cubicBezTo>
                  <a:cubicBezTo>
                    <a:pt x="206" y="211501"/>
                    <a:pt x="9877" y="217778"/>
                    <a:pt x="24757" y="217778"/>
                  </a:cubicBezTo>
                  <a:cubicBezTo>
                    <a:pt x="39636" y="217778"/>
                    <a:pt x="68651" y="208739"/>
                    <a:pt x="76339" y="178106"/>
                  </a:cubicBezTo>
                  <a:lnTo>
                    <a:pt x="98658" y="88216"/>
                  </a:lnTo>
                  <a:cubicBezTo>
                    <a:pt x="99402" y="85454"/>
                    <a:pt x="99898" y="83194"/>
                    <a:pt x="99898" y="79428"/>
                  </a:cubicBezTo>
                  <a:cubicBezTo>
                    <a:pt x="99898" y="65618"/>
                    <a:pt x="88242" y="55825"/>
                    <a:pt x="73363" y="55825"/>
                  </a:cubicBezTo>
                  <a:cubicBezTo>
                    <a:pt x="45836" y="55825"/>
                    <a:pt x="29965" y="90727"/>
                    <a:pt x="29965" y="94242"/>
                  </a:cubicBezTo>
                  <a:cubicBezTo>
                    <a:pt x="29965" y="97506"/>
                    <a:pt x="33436" y="97506"/>
                    <a:pt x="34180" y="97506"/>
                  </a:cubicBezTo>
                  <a:cubicBezTo>
                    <a:pt x="37156" y="97506"/>
                    <a:pt x="37404" y="96753"/>
                    <a:pt x="39140" y="92987"/>
                  </a:cubicBezTo>
                  <a:cubicBezTo>
                    <a:pt x="45340" y="78423"/>
                    <a:pt x="58235" y="62856"/>
                    <a:pt x="72619" y="62856"/>
                  </a:cubicBezTo>
                  <a:cubicBezTo>
                    <a:pt x="78819" y="62856"/>
                    <a:pt x="81051" y="67124"/>
                    <a:pt x="81051" y="75159"/>
                  </a:cubicBezTo>
                  <a:cubicBezTo>
                    <a:pt x="81051" y="77921"/>
                    <a:pt x="80555" y="81437"/>
                    <a:pt x="80307" y="82692"/>
                  </a:cubicBezTo>
                  <a:lnTo>
                    <a:pt x="56500" y="178859"/>
                  </a:ln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63A331-C478-DA18-0040-36EE40BBC247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10007329" y="5446193"/>
              <a:ext cx="182520" cy="67543"/>
            </a:xfrm>
            <a:custGeom>
              <a:avLst/>
              <a:gdLst>
                <a:gd name="connsiteX0" fmla="*/ 173307 w 182520"/>
                <a:gd name="connsiteY0" fmla="*/ 12387 h 67543"/>
                <a:gd name="connsiteX1" fmla="*/ 182730 w 182520"/>
                <a:gd name="connsiteY1" fmla="*/ 6110 h 67543"/>
                <a:gd name="connsiteX2" fmla="*/ 173555 w 182520"/>
                <a:gd name="connsiteY2" fmla="*/ 83 h 67543"/>
                <a:gd name="connsiteX3" fmla="*/ 9385 w 182520"/>
                <a:gd name="connsiteY3" fmla="*/ 83 h 67543"/>
                <a:gd name="connsiteX4" fmla="*/ 210 w 182520"/>
                <a:gd name="connsiteY4" fmla="*/ 6110 h 67543"/>
                <a:gd name="connsiteX5" fmla="*/ 9633 w 182520"/>
                <a:gd name="connsiteY5" fmla="*/ 12387 h 67543"/>
                <a:gd name="connsiteX6" fmla="*/ 173307 w 182520"/>
                <a:gd name="connsiteY6" fmla="*/ 12387 h 67543"/>
                <a:gd name="connsiteX7" fmla="*/ 173555 w 182520"/>
                <a:gd name="connsiteY7" fmla="*/ 67627 h 67543"/>
                <a:gd name="connsiteX8" fmla="*/ 182730 w 182520"/>
                <a:gd name="connsiteY8" fmla="*/ 61600 h 67543"/>
                <a:gd name="connsiteX9" fmla="*/ 173307 w 182520"/>
                <a:gd name="connsiteY9" fmla="*/ 55323 h 67543"/>
                <a:gd name="connsiteX10" fmla="*/ 9633 w 182520"/>
                <a:gd name="connsiteY10" fmla="*/ 55323 h 67543"/>
                <a:gd name="connsiteX11" fmla="*/ 210 w 182520"/>
                <a:gd name="connsiteY11" fmla="*/ 61600 h 67543"/>
                <a:gd name="connsiteX12" fmla="*/ 9385 w 182520"/>
                <a:gd name="connsiteY12" fmla="*/ 67627 h 67543"/>
                <a:gd name="connsiteX13" fmla="*/ 173555 w 182520"/>
                <a:gd name="connsiteY13" fmla="*/ 67627 h 67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82520" h="67543">
                  <a:moveTo>
                    <a:pt x="173307" y="12387"/>
                  </a:moveTo>
                  <a:cubicBezTo>
                    <a:pt x="177026" y="12387"/>
                    <a:pt x="182730" y="12387"/>
                    <a:pt x="182730" y="6110"/>
                  </a:cubicBezTo>
                  <a:cubicBezTo>
                    <a:pt x="182730" y="83"/>
                    <a:pt x="176778" y="83"/>
                    <a:pt x="173555" y="83"/>
                  </a:cubicBezTo>
                  <a:lnTo>
                    <a:pt x="9385" y="83"/>
                  </a:lnTo>
                  <a:cubicBezTo>
                    <a:pt x="6161" y="83"/>
                    <a:pt x="210" y="83"/>
                    <a:pt x="210" y="6110"/>
                  </a:cubicBezTo>
                  <a:cubicBezTo>
                    <a:pt x="210" y="12387"/>
                    <a:pt x="5913" y="12387"/>
                    <a:pt x="9633" y="12387"/>
                  </a:cubicBezTo>
                  <a:lnTo>
                    <a:pt x="173307" y="12387"/>
                  </a:lnTo>
                  <a:close/>
                  <a:moveTo>
                    <a:pt x="173555" y="67627"/>
                  </a:moveTo>
                  <a:cubicBezTo>
                    <a:pt x="176778" y="67627"/>
                    <a:pt x="182730" y="67627"/>
                    <a:pt x="182730" y="61600"/>
                  </a:cubicBezTo>
                  <a:cubicBezTo>
                    <a:pt x="182730" y="55323"/>
                    <a:pt x="177026" y="55323"/>
                    <a:pt x="173307" y="55323"/>
                  </a:cubicBezTo>
                  <a:lnTo>
                    <a:pt x="9633" y="55323"/>
                  </a:lnTo>
                  <a:cubicBezTo>
                    <a:pt x="5913" y="55323"/>
                    <a:pt x="210" y="55323"/>
                    <a:pt x="210" y="61600"/>
                  </a:cubicBezTo>
                  <a:cubicBezTo>
                    <a:pt x="210" y="67627"/>
                    <a:pt x="6161" y="67627"/>
                    <a:pt x="9385" y="67627"/>
                  </a:cubicBezTo>
                  <a:lnTo>
                    <a:pt x="173555" y="67627"/>
                  </a:ln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4461D87-DEE1-61C8-DA4B-84D66D30CC55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10234485" y="5376139"/>
              <a:ext cx="90268" cy="166723"/>
            </a:xfrm>
            <a:custGeom>
              <a:avLst/>
              <a:gdLst>
                <a:gd name="connsiteX0" fmla="*/ 56261 w 90268"/>
                <a:gd name="connsiteY0" fmla="*/ 7114 h 166723"/>
                <a:gd name="connsiteX1" fmla="*/ 48822 w 90268"/>
                <a:gd name="connsiteY1" fmla="*/ 83 h 166723"/>
                <a:gd name="connsiteX2" fmla="*/ 216 w 90268"/>
                <a:gd name="connsiteY2" fmla="*/ 16153 h 166723"/>
                <a:gd name="connsiteX3" fmla="*/ 216 w 90268"/>
                <a:gd name="connsiteY3" fmla="*/ 25192 h 166723"/>
                <a:gd name="connsiteX4" fmla="*/ 36174 w 90268"/>
                <a:gd name="connsiteY4" fmla="*/ 18162 h 166723"/>
                <a:gd name="connsiteX5" fmla="*/ 36174 w 90268"/>
                <a:gd name="connsiteY5" fmla="*/ 146218 h 166723"/>
                <a:gd name="connsiteX6" fmla="*/ 11375 w 90268"/>
                <a:gd name="connsiteY6" fmla="*/ 157768 h 166723"/>
                <a:gd name="connsiteX7" fmla="*/ 1952 w 90268"/>
                <a:gd name="connsiteY7" fmla="*/ 157768 h 166723"/>
                <a:gd name="connsiteX8" fmla="*/ 1952 w 90268"/>
                <a:gd name="connsiteY8" fmla="*/ 166807 h 166723"/>
                <a:gd name="connsiteX9" fmla="*/ 46094 w 90268"/>
                <a:gd name="connsiteY9" fmla="*/ 165803 h 166723"/>
                <a:gd name="connsiteX10" fmla="*/ 90484 w 90268"/>
                <a:gd name="connsiteY10" fmla="*/ 166807 h 166723"/>
                <a:gd name="connsiteX11" fmla="*/ 90484 w 90268"/>
                <a:gd name="connsiteY11" fmla="*/ 157768 h 166723"/>
                <a:gd name="connsiteX12" fmla="*/ 81060 w 90268"/>
                <a:gd name="connsiteY12" fmla="*/ 157768 h 166723"/>
                <a:gd name="connsiteX13" fmla="*/ 56261 w 90268"/>
                <a:gd name="connsiteY13" fmla="*/ 146218 h 166723"/>
                <a:gd name="connsiteX14" fmla="*/ 56261 w 90268"/>
                <a:gd name="connsiteY14" fmla="*/ 7114 h 166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0268" h="166723">
                  <a:moveTo>
                    <a:pt x="56261" y="7114"/>
                  </a:moveTo>
                  <a:cubicBezTo>
                    <a:pt x="56261" y="334"/>
                    <a:pt x="55765" y="83"/>
                    <a:pt x="48822" y="83"/>
                  </a:cubicBezTo>
                  <a:cubicBezTo>
                    <a:pt x="32950" y="15902"/>
                    <a:pt x="10383" y="16153"/>
                    <a:pt x="216" y="16153"/>
                  </a:cubicBezTo>
                  <a:lnTo>
                    <a:pt x="216" y="25192"/>
                  </a:lnTo>
                  <a:cubicBezTo>
                    <a:pt x="6167" y="25192"/>
                    <a:pt x="22535" y="25192"/>
                    <a:pt x="36174" y="18162"/>
                  </a:cubicBezTo>
                  <a:lnTo>
                    <a:pt x="36174" y="146218"/>
                  </a:lnTo>
                  <a:cubicBezTo>
                    <a:pt x="36174" y="154504"/>
                    <a:pt x="36174" y="157768"/>
                    <a:pt x="11375" y="157768"/>
                  </a:cubicBezTo>
                  <a:lnTo>
                    <a:pt x="1952" y="157768"/>
                  </a:lnTo>
                  <a:lnTo>
                    <a:pt x="1952" y="166807"/>
                  </a:lnTo>
                  <a:cubicBezTo>
                    <a:pt x="6415" y="166556"/>
                    <a:pt x="36918" y="165803"/>
                    <a:pt x="46094" y="165803"/>
                  </a:cubicBezTo>
                  <a:cubicBezTo>
                    <a:pt x="53781" y="165803"/>
                    <a:pt x="85028" y="166556"/>
                    <a:pt x="90484" y="166807"/>
                  </a:cubicBezTo>
                  <a:lnTo>
                    <a:pt x="90484" y="157768"/>
                  </a:lnTo>
                  <a:lnTo>
                    <a:pt x="81060" y="157768"/>
                  </a:lnTo>
                  <a:cubicBezTo>
                    <a:pt x="56261" y="157768"/>
                    <a:pt x="56261" y="154504"/>
                    <a:pt x="56261" y="146218"/>
                  </a:cubicBezTo>
                  <a:lnTo>
                    <a:pt x="56261" y="7114"/>
                  </a:ln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2246B9B-3285-DD1B-7C17-2491BBAF39D0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10510676" y="5064050"/>
              <a:ext cx="210082" cy="260774"/>
            </a:xfrm>
            <a:custGeom>
              <a:avLst/>
              <a:gdLst>
                <a:gd name="connsiteX0" fmla="*/ 210307 w 210082"/>
                <a:gd name="connsiteY0" fmla="*/ 3664 h 260774"/>
                <a:gd name="connsiteX1" fmla="*/ 206410 w 210082"/>
                <a:gd name="connsiteY1" fmla="*/ 77 h 260774"/>
                <a:gd name="connsiteX2" fmla="*/ 200033 w 210082"/>
                <a:gd name="connsiteY2" fmla="*/ 5458 h 260774"/>
                <a:gd name="connsiteX3" fmla="*/ 183028 w 210082"/>
                <a:gd name="connsiteY3" fmla="*/ 25904 h 260774"/>
                <a:gd name="connsiteX4" fmla="*/ 132367 w 210082"/>
                <a:gd name="connsiteY4" fmla="*/ 77 h 260774"/>
                <a:gd name="connsiteX5" fmla="*/ 44862 w 210082"/>
                <a:gd name="connsiteY5" fmla="*/ 84730 h 260774"/>
                <a:gd name="connsiteX6" fmla="*/ 81706 w 210082"/>
                <a:gd name="connsiteY6" fmla="*/ 135666 h 260774"/>
                <a:gd name="connsiteX7" fmla="*/ 119613 w 210082"/>
                <a:gd name="connsiteY7" fmla="*/ 145709 h 260774"/>
                <a:gd name="connsiteX8" fmla="*/ 152206 w 210082"/>
                <a:gd name="connsiteY8" fmla="*/ 183731 h 260774"/>
                <a:gd name="connsiteX9" fmla="*/ 88437 w 210082"/>
                <a:gd name="connsiteY9" fmla="*/ 249732 h 260774"/>
                <a:gd name="connsiteX10" fmla="*/ 26440 w 210082"/>
                <a:gd name="connsiteY10" fmla="*/ 197362 h 260774"/>
                <a:gd name="connsiteX11" fmla="*/ 28565 w 210082"/>
                <a:gd name="connsiteY11" fmla="*/ 177992 h 260774"/>
                <a:gd name="connsiteX12" fmla="*/ 29274 w 210082"/>
                <a:gd name="connsiteY12" fmla="*/ 175481 h 260774"/>
                <a:gd name="connsiteX13" fmla="*/ 25023 w 210082"/>
                <a:gd name="connsiteY13" fmla="*/ 171536 h 260774"/>
                <a:gd name="connsiteX14" fmla="*/ 21480 w 210082"/>
                <a:gd name="connsiteY14" fmla="*/ 172970 h 260774"/>
                <a:gd name="connsiteX15" fmla="*/ 224 w 210082"/>
                <a:gd name="connsiteY15" fmla="*/ 257265 h 260774"/>
                <a:gd name="connsiteX16" fmla="*/ 4121 w 210082"/>
                <a:gd name="connsiteY16" fmla="*/ 260852 h 260774"/>
                <a:gd name="connsiteX17" fmla="*/ 10498 w 210082"/>
                <a:gd name="connsiteY17" fmla="*/ 255471 h 260774"/>
                <a:gd name="connsiteX18" fmla="*/ 27857 w 210082"/>
                <a:gd name="connsiteY18" fmla="*/ 235026 h 260774"/>
                <a:gd name="connsiteX19" fmla="*/ 87729 w 210082"/>
                <a:gd name="connsiteY19" fmla="*/ 260852 h 260774"/>
                <a:gd name="connsiteX20" fmla="*/ 177714 w 210082"/>
                <a:gd name="connsiteY20" fmla="*/ 168666 h 260774"/>
                <a:gd name="connsiteX21" fmla="*/ 160354 w 210082"/>
                <a:gd name="connsiteY21" fmla="*/ 126698 h 260774"/>
                <a:gd name="connsiteX22" fmla="*/ 115362 w 210082"/>
                <a:gd name="connsiteY22" fmla="*/ 108763 h 260774"/>
                <a:gd name="connsiteX23" fmla="*/ 91626 w 210082"/>
                <a:gd name="connsiteY23" fmla="*/ 102307 h 260774"/>
                <a:gd name="connsiteX24" fmla="*/ 70015 w 210082"/>
                <a:gd name="connsiteY24" fmla="*/ 69665 h 260774"/>
                <a:gd name="connsiteX25" fmla="*/ 132013 w 210082"/>
                <a:gd name="connsiteY25" fmla="*/ 10121 h 260774"/>
                <a:gd name="connsiteX26" fmla="*/ 183028 w 210082"/>
                <a:gd name="connsiteY26" fmla="*/ 65719 h 260774"/>
                <a:gd name="connsiteX27" fmla="*/ 181611 w 210082"/>
                <a:gd name="connsiteY27" fmla="*/ 85806 h 260774"/>
                <a:gd name="connsiteX28" fmla="*/ 185862 w 210082"/>
                <a:gd name="connsiteY28" fmla="*/ 89393 h 260774"/>
                <a:gd name="connsiteX29" fmla="*/ 191176 w 210082"/>
                <a:gd name="connsiteY29" fmla="*/ 82219 h 260774"/>
                <a:gd name="connsiteX30" fmla="*/ 210307 w 210082"/>
                <a:gd name="connsiteY30" fmla="*/ 3664 h 260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10082" h="260774">
                  <a:moveTo>
                    <a:pt x="210307" y="3664"/>
                  </a:moveTo>
                  <a:cubicBezTo>
                    <a:pt x="210307" y="2588"/>
                    <a:pt x="209598" y="77"/>
                    <a:pt x="206410" y="77"/>
                  </a:cubicBezTo>
                  <a:cubicBezTo>
                    <a:pt x="204638" y="77"/>
                    <a:pt x="204284" y="436"/>
                    <a:pt x="200033" y="5458"/>
                  </a:cubicBezTo>
                  <a:lnTo>
                    <a:pt x="183028" y="25904"/>
                  </a:lnTo>
                  <a:cubicBezTo>
                    <a:pt x="173817" y="9045"/>
                    <a:pt x="155395" y="77"/>
                    <a:pt x="132367" y="77"/>
                  </a:cubicBezTo>
                  <a:cubicBezTo>
                    <a:pt x="87374" y="77"/>
                    <a:pt x="44862" y="41328"/>
                    <a:pt x="44862" y="84730"/>
                  </a:cubicBezTo>
                  <a:cubicBezTo>
                    <a:pt x="44862" y="113785"/>
                    <a:pt x="63638" y="130285"/>
                    <a:pt x="81706" y="135666"/>
                  </a:cubicBezTo>
                  <a:lnTo>
                    <a:pt x="119613" y="145709"/>
                  </a:lnTo>
                  <a:cubicBezTo>
                    <a:pt x="132721" y="148938"/>
                    <a:pt x="152206" y="154318"/>
                    <a:pt x="152206" y="183731"/>
                  </a:cubicBezTo>
                  <a:cubicBezTo>
                    <a:pt x="152206" y="216014"/>
                    <a:pt x="123156" y="249732"/>
                    <a:pt x="88437" y="249732"/>
                  </a:cubicBezTo>
                  <a:cubicBezTo>
                    <a:pt x="65764" y="249732"/>
                    <a:pt x="26440" y="241841"/>
                    <a:pt x="26440" y="197362"/>
                  </a:cubicBezTo>
                  <a:cubicBezTo>
                    <a:pt x="26440" y="188753"/>
                    <a:pt x="28211" y="180144"/>
                    <a:pt x="28565" y="177992"/>
                  </a:cubicBezTo>
                  <a:cubicBezTo>
                    <a:pt x="28920" y="176557"/>
                    <a:pt x="29274" y="176199"/>
                    <a:pt x="29274" y="175481"/>
                  </a:cubicBezTo>
                  <a:cubicBezTo>
                    <a:pt x="29274" y="171894"/>
                    <a:pt x="26794" y="171536"/>
                    <a:pt x="25023" y="171536"/>
                  </a:cubicBezTo>
                  <a:cubicBezTo>
                    <a:pt x="23251" y="171536"/>
                    <a:pt x="22543" y="171894"/>
                    <a:pt x="21480" y="172970"/>
                  </a:cubicBezTo>
                  <a:cubicBezTo>
                    <a:pt x="20063" y="174405"/>
                    <a:pt x="224" y="256189"/>
                    <a:pt x="224" y="257265"/>
                  </a:cubicBezTo>
                  <a:cubicBezTo>
                    <a:pt x="224" y="259417"/>
                    <a:pt x="1995" y="260852"/>
                    <a:pt x="4121" y="260852"/>
                  </a:cubicBezTo>
                  <a:cubicBezTo>
                    <a:pt x="5892" y="260852"/>
                    <a:pt x="6246" y="260493"/>
                    <a:pt x="10498" y="255471"/>
                  </a:cubicBezTo>
                  <a:lnTo>
                    <a:pt x="27857" y="235026"/>
                  </a:lnTo>
                  <a:cubicBezTo>
                    <a:pt x="43090" y="255830"/>
                    <a:pt x="67181" y="260852"/>
                    <a:pt x="87729" y="260852"/>
                  </a:cubicBezTo>
                  <a:cubicBezTo>
                    <a:pt x="135910" y="260852"/>
                    <a:pt x="177714" y="213145"/>
                    <a:pt x="177714" y="168666"/>
                  </a:cubicBezTo>
                  <a:cubicBezTo>
                    <a:pt x="177714" y="143916"/>
                    <a:pt x="165668" y="131720"/>
                    <a:pt x="160354" y="126698"/>
                  </a:cubicBezTo>
                  <a:cubicBezTo>
                    <a:pt x="152206" y="118448"/>
                    <a:pt x="146892" y="117013"/>
                    <a:pt x="115362" y="108763"/>
                  </a:cubicBezTo>
                  <a:cubicBezTo>
                    <a:pt x="107568" y="106611"/>
                    <a:pt x="94814" y="103024"/>
                    <a:pt x="91626" y="102307"/>
                  </a:cubicBezTo>
                  <a:cubicBezTo>
                    <a:pt x="82060" y="99078"/>
                    <a:pt x="70015" y="88676"/>
                    <a:pt x="70015" y="69665"/>
                  </a:cubicBezTo>
                  <a:cubicBezTo>
                    <a:pt x="70015" y="40610"/>
                    <a:pt x="98357" y="10121"/>
                    <a:pt x="132013" y="10121"/>
                  </a:cubicBezTo>
                  <a:cubicBezTo>
                    <a:pt x="161417" y="10121"/>
                    <a:pt x="183028" y="25545"/>
                    <a:pt x="183028" y="65719"/>
                  </a:cubicBezTo>
                  <a:cubicBezTo>
                    <a:pt x="183028" y="77198"/>
                    <a:pt x="181611" y="83654"/>
                    <a:pt x="181611" y="85806"/>
                  </a:cubicBezTo>
                  <a:cubicBezTo>
                    <a:pt x="181611" y="86165"/>
                    <a:pt x="181611" y="89393"/>
                    <a:pt x="185862" y="89393"/>
                  </a:cubicBezTo>
                  <a:cubicBezTo>
                    <a:pt x="189405" y="89393"/>
                    <a:pt x="189759" y="88317"/>
                    <a:pt x="191176" y="82219"/>
                  </a:cubicBezTo>
                  <a:lnTo>
                    <a:pt x="210307" y="3664"/>
                  </a:ln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202C97-6839-39F4-9145-3262610E361B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10721147" y="5204265"/>
              <a:ext cx="75140" cy="168983"/>
            </a:xfrm>
            <a:custGeom>
              <a:avLst/>
              <a:gdLst>
                <a:gd name="connsiteX0" fmla="*/ 68923 w 75140"/>
                <a:gd name="connsiteY0" fmla="*/ 9620 h 168983"/>
                <a:gd name="connsiteX1" fmla="*/ 59003 w 75140"/>
                <a:gd name="connsiteY1" fmla="*/ 79 h 168983"/>
                <a:gd name="connsiteX2" fmla="*/ 45116 w 75140"/>
                <a:gd name="connsiteY2" fmla="*/ 13889 h 168983"/>
                <a:gd name="connsiteX3" fmla="*/ 55036 w 75140"/>
                <a:gd name="connsiteY3" fmla="*/ 23430 h 168983"/>
                <a:gd name="connsiteX4" fmla="*/ 68923 w 75140"/>
                <a:gd name="connsiteY4" fmla="*/ 9620 h 168983"/>
                <a:gd name="connsiteX5" fmla="*/ 18333 w 75140"/>
                <a:gd name="connsiteY5" fmla="*/ 137174 h 168983"/>
                <a:gd name="connsiteX6" fmla="*/ 16101 w 75140"/>
                <a:gd name="connsiteY6" fmla="*/ 147719 h 168983"/>
                <a:gd name="connsiteX7" fmla="*/ 39660 w 75140"/>
                <a:gd name="connsiteY7" fmla="*/ 169062 h 168983"/>
                <a:gd name="connsiteX8" fmla="*/ 75371 w 75140"/>
                <a:gd name="connsiteY8" fmla="*/ 130645 h 168983"/>
                <a:gd name="connsiteX9" fmla="*/ 71403 w 75140"/>
                <a:gd name="connsiteY9" fmla="*/ 127381 h 168983"/>
                <a:gd name="connsiteX10" fmla="*/ 66691 w 75140"/>
                <a:gd name="connsiteY10" fmla="*/ 131650 h 168983"/>
                <a:gd name="connsiteX11" fmla="*/ 40404 w 75140"/>
                <a:gd name="connsiteY11" fmla="*/ 162032 h 168983"/>
                <a:gd name="connsiteX12" fmla="*/ 34204 w 75140"/>
                <a:gd name="connsiteY12" fmla="*/ 153243 h 168983"/>
                <a:gd name="connsiteX13" fmla="*/ 38172 w 75140"/>
                <a:gd name="connsiteY13" fmla="*/ 137174 h 168983"/>
                <a:gd name="connsiteX14" fmla="*/ 46108 w 75140"/>
                <a:gd name="connsiteY14" fmla="*/ 117087 h 168983"/>
                <a:gd name="connsiteX15" fmla="*/ 58259 w 75140"/>
                <a:gd name="connsiteY15" fmla="*/ 85198 h 168983"/>
                <a:gd name="connsiteX16" fmla="*/ 59747 w 75140"/>
                <a:gd name="connsiteY16" fmla="*/ 77163 h 168983"/>
                <a:gd name="connsiteX17" fmla="*/ 36188 w 75140"/>
                <a:gd name="connsiteY17" fmla="*/ 55821 h 168983"/>
                <a:gd name="connsiteX18" fmla="*/ 230 w 75140"/>
                <a:gd name="connsiteY18" fmla="*/ 94237 h 168983"/>
                <a:gd name="connsiteX19" fmla="*/ 4446 w 75140"/>
                <a:gd name="connsiteY19" fmla="*/ 97502 h 168983"/>
                <a:gd name="connsiteX20" fmla="*/ 8909 w 75140"/>
                <a:gd name="connsiteY20" fmla="*/ 93484 h 168983"/>
                <a:gd name="connsiteX21" fmla="*/ 35444 w 75140"/>
                <a:gd name="connsiteY21" fmla="*/ 62851 h 168983"/>
                <a:gd name="connsiteX22" fmla="*/ 41644 w 75140"/>
                <a:gd name="connsiteY22" fmla="*/ 71639 h 168983"/>
                <a:gd name="connsiteX23" fmla="*/ 33956 w 75140"/>
                <a:gd name="connsiteY23" fmla="*/ 96748 h 168983"/>
                <a:gd name="connsiteX24" fmla="*/ 18333 w 75140"/>
                <a:gd name="connsiteY24" fmla="*/ 137174 h 1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75140" h="168983">
                  <a:moveTo>
                    <a:pt x="68923" y="9620"/>
                  </a:moveTo>
                  <a:cubicBezTo>
                    <a:pt x="68923" y="5603"/>
                    <a:pt x="65947" y="79"/>
                    <a:pt x="59003" y="79"/>
                  </a:cubicBezTo>
                  <a:cubicBezTo>
                    <a:pt x="52308" y="79"/>
                    <a:pt x="45116" y="6607"/>
                    <a:pt x="45116" y="13889"/>
                  </a:cubicBezTo>
                  <a:cubicBezTo>
                    <a:pt x="45116" y="18157"/>
                    <a:pt x="48340" y="23430"/>
                    <a:pt x="55036" y="23430"/>
                  </a:cubicBezTo>
                  <a:cubicBezTo>
                    <a:pt x="62227" y="23430"/>
                    <a:pt x="68923" y="16399"/>
                    <a:pt x="68923" y="9620"/>
                  </a:cubicBezTo>
                  <a:close/>
                  <a:moveTo>
                    <a:pt x="18333" y="137174"/>
                  </a:moveTo>
                  <a:cubicBezTo>
                    <a:pt x="17341" y="140438"/>
                    <a:pt x="16101" y="143451"/>
                    <a:pt x="16101" y="147719"/>
                  </a:cubicBezTo>
                  <a:cubicBezTo>
                    <a:pt x="16101" y="159521"/>
                    <a:pt x="26021" y="169062"/>
                    <a:pt x="39660" y="169062"/>
                  </a:cubicBezTo>
                  <a:cubicBezTo>
                    <a:pt x="64459" y="169062"/>
                    <a:pt x="75371" y="134412"/>
                    <a:pt x="75371" y="130645"/>
                  </a:cubicBezTo>
                  <a:cubicBezTo>
                    <a:pt x="75371" y="127381"/>
                    <a:pt x="72147" y="127381"/>
                    <a:pt x="71403" y="127381"/>
                  </a:cubicBezTo>
                  <a:cubicBezTo>
                    <a:pt x="67931" y="127381"/>
                    <a:pt x="67683" y="128888"/>
                    <a:pt x="66691" y="131650"/>
                  </a:cubicBezTo>
                  <a:cubicBezTo>
                    <a:pt x="60987" y="151737"/>
                    <a:pt x="50076" y="162032"/>
                    <a:pt x="40404" y="162032"/>
                  </a:cubicBezTo>
                  <a:cubicBezTo>
                    <a:pt x="35444" y="162032"/>
                    <a:pt x="34204" y="158767"/>
                    <a:pt x="34204" y="153243"/>
                  </a:cubicBezTo>
                  <a:cubicBezTo>
                    <a:pt x="34204" y="147468"/>
                    <a:pt x="35940" y="142698"/>
                    <a:pt x="38172" y="137174"/>
                  </a:cubicBezTo>
                  <a:cubicBezTo>
                    <a:pt x="40652" y="130394"/>
                    <a:pt x="43380" y="123615"/>
                    <a:pt x="46108" y="117087"/>
                  </a:cubicBezTo>
                  <a:cubicBezTo>
                    <a:pt x="48340" y="111060"/>
                    <a:pt x="57267" y="88211"/>
                    <a:pt x="58259" y="85198"/>
                  </a:cubicBezTo>
                  <a:cubicBezTo>
                    <a:pt x="59003" y="82687"/>
                    <a:pt x="59747" y="79674"/>
                    <a:pt x="59747" y="77163"/>
                  </a:cubicBezTo>
                  <a:cubicBezTo>
                    <a:pt x="59747" y="65362"/>
                    <a:pt x="49828" y="55821"/>
                    <a:pt x="36188" y="55821"/>
                  </a:cubicBezTo>
                  <a:cubicBezTo>
                    <a:pt x="11637" y="55821"/>
                    <a:pt x="230" y="89969"/>
                    <a:pt x="230" y="94237"/>
                  </a:cubicBezTo>
                  <a:cubicBezTo>
                    <a:pt x="230" y="97502"/>
                    <a:pt x="3702" y="97502"/>
                    <a:pt x="4446" y="97502"/>
                  </a:cubicBezTo>
                  <a:cubicBezTo>
                    <a:pt x="7917" y="97502"/>
                    <a:pt x="8165" y="96246"/>
                    <a:pt x="8909" y="93484"/>
                  </a:cubicBezTo>
                  <a:cubicBezTo>
                    <a:pt x="15357" y="71890"/>
                    <a:pt x="26269" y="62851"/>
                    <a:pt x="35444" y="62851"/>
                  </a:cubicBezTo>
                  <a:cubicBezTo>
                    <a:pt x="39412" y="62851"/>
                    <a:pt x="41644" y="64860"/>
                    <a:pt x="41644" y="71639"/>
                  </a:cubicBezTo>
                  <a:cubicBezTo>
                    <a:pt x="41644" y="77414"/>
                    <a:pt x="40156" y="81181"/>
                    <a:pt x="33956" y="96748"/>
                  </a:cubicBezTo>
                  <a:lnTo>
                    <a:pt x="18333" y="137174"/>
                  </a:ln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31309A0-6369-310E-94CB-4210438AA2D4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10837500" y="5341862"/>
              <a:ext cx="31494" cy="77335"/>
            </a:xfrm>
            <a:custGeom>
              <a:avLst/>
              <a:gdLst>
                <a:gd name="connsiteX0" fmla="*/ 24784 w 31494"/>
                <a:gd name="connsiteY0" fmla="*/ 24937 h 77335"/>
                <a:gd name="connsiteX1" fmla="*/ 5440 w 31494"/>
                <a:gd name="connsiteY1" fmla="*/ 70886 h 77335"/>
                <a:gd name="connsiteX2" fmla="*/ 3704 w 31494"/>
                <a:gd name="connsiteY2" fmla="*/ 73899 h 77335"/>
                <a:gd name="connsiteX3" fmla="*/ 7176 w 31494"/>
                <a:gd name="connsiteY3" fmla="*/ 77414 h 77335"/>
                <a:gd name="connsiteX4" fmla="*/ 31727 w 31494"/>
                <a:gd name="connsiteY4" fmla="*/ 27447 h 77335"/>
                <a:gd name="connsiteX5" fmla="*/ 14368 w 31494"/>
                <a:gd name="connsiteY5" fmla="*/ 79 h 77335"/>
                <a:gd name="connsiteX6" fmla="*/ 233 w 31494"/>
                <a:gd name="connsiteY6" fmla="*/ 14391 h 77335"/>
                <a:gd name="connsiteX7" fmla="*/ 14616 w 31494"/>
                <a:gd name="connsiteY7" fmla="*/ 28954 h 77335"/>
                <a:gd name="connsiteX8" fmla="*/ 24784 w 31494"/>
                <a:gd name="connsiteY8" fmla="*/ 24937 h 77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494" h="77335">
                  <a:moveTo>
                    <a:pt x="24784" y="24937"/>
                  </a:moveTo>
                  <a:cubicBezTo>
                    <a:pt x="24784" y="38746"/>
                    <a:pt x="22304" y="54816"/>
                    <a:pt x="5440" y="70886"/>
                  </a:cubicBezTo>
                  <a:cubicBezTo>
                    <a:pt x="4448" y="71890"/>
                    <a:pt x="3704" y="72644"/>
                    <a:pt x="3704" y="73899"/>
                  </a:cubicBezTo>
                  <a:cubicBezTo>
                    <a:pt x="3704" y="75657"/>
                    <a:pt x="5688" y="77414"/>
                    <a:pt x="7176" y="77414"/>
                  </a:cubicBezTo>
                  <a:cubicBezTo>
                    <a:pt x="10648" y="77414"/>
                    <a:pt x="31727" y="57327"/>
                    <a:pt x="31727" y="27447"/>
                  </a:cubicBezTo>
                  <a:cubicBezTo>
                    <a:pt x="31727" y="11880"/>
                    <a:pt x="25776" y="79"/>
                    <a:pt x="14368" y="79"/>
                  </a:cubicBezTo>
                  <a:cubicBezTo>
                    <a:pt x="6184" y="79"/>
                    <a:pt x="233" y="6607"/>
                    <a:pt x="233" y="14391"/>
                  </a:cubicBezTo>
                  <a:cubicBezTo>
                    <a:pt x="233" y="22426"/>
                    <a:pt x="5936" y="28954"/>
                    <a:pt x="14616" y="28954"/>
                  </a:cubicBezTo>
                  <a:cubicBezTo>
                    <a:pt x="20568" y="28954"/>
                    <a:pt x="24536" y="24937"/>
                    <a:pt x="24784" y="24937"/>
                  </a:cubicBez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B80A884-4EF6-E8DF-A0E3-A7163C36CD73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10893865" y="5204265"/>
              <a:ext cx="108867" cy="217694"/>
            </a:xfrm>
            <a:custGeom>
              <a:avLst/>
              <a:gdLst>
                <a:gd name="connsiteX0" fmla="*/ 109103 w 108867"/>
                <a:gd name="connsiteY0" fmla="*/ 9620 h 217694"/>
                <a:gd name="connsiteX1" fmla="*/ 99183 w 108867"/>
                <a:gd name="connsiteY1" fmla="*/ 79 h 217694"/>
                <a:gd name="connsiteX2" fmla="*/ 85296 w 108867"/>
                <a:gd name="connsiteY2" fmla="*/ 13889 h 217694"/>
                <a:gd name="connsiteX3" fmla="*/ 95215 w 108867"/>
                <a:gd name="connsiteY3" fmla="*/ 23430 h 217694"/>
                <a:gd name="connsiteX4" fmla="*/ 109103 w 108867"/>
                <a:gd name="connsiteY4" fmla="*/ 9620 h 217694"/>
                <a:gd name="connsiteX5" fmla="*/ 56529 w 108867"/>
                <a:gd name="connsiteY5" fmla="*/ 178855 h 217694"/>
                <a:gd name="connsiteX6" fmla="*/ 24538 w 108867"/>
                <a:gd name="connsiteY6" fmla="*/ 210743 h 217694"/>
                <a:gd name="connsiteX7" fmla="*/ 15610 w 108867"/>
                <a:gd name="connsiteY7" fmla="*/ 209237 h 217694"/>
                <a:gd name="connsiteX8" fmla="*/ 24042 w 108867"/>
                <a:gd name="connsiteY8" fmla="*/ 196431 h 217694"/>
                <a:gd name="connsiteX9" fmla="*/ 14370 w 108867"/>
                <a:gd name="connsiteY9" fmla="*/ 187141 h 217694"/>
                <a:gd name="connsiteX10" fmla="*/ 235 w 108867"/>
                <a:gd name="connsiteY10" fmla="*/ 201955 h 217694"/>
                <a:gd name="connsiteX11" fmla="*/ 24786 w 108867"/>
                <a:gd name="connsiteY11" fmla="*/ 217774 h 217694"/>
                <a:gd name="connsiteX12" fmla="*/ 76368 w 108867"/>
                <a:gd name="connsiteY12" fmla="*/ 178101 h 217694"/>
                <a:gd name="connsiteX13" fmla="*/ 98687 w 108867"/>
                <a:gd name="connsiteY13" fmla="*/ 88211 h 217694"/>
                <a:gd name="connsiteX14" fmla="*/ 99927 w 108867"/>
                <a:gd name="connsiteY14" fmla="*/ 79423 h 217694"/>
                <a:gd name="connsiteX15" fmla="*/ 73392 w 108867"/>
                <a:gd name="connsiteY15" fmla="*/ 55821 h 217694"/>
                <a:gd name="connsiteX16" fmla="*/ 29994 w 108867"/>
                <a:gd name="connsiteY16" fmla="*/ 94237 h 217694"/>
                <a:gd name="connsiteX17" fmla="*/ 34210 w 108867"/>
                <a:gd name="connsiteY17" fmla="*/ 97502 h 217694"/>
                <a:gd name="connsiteX18" fmla="*/ 39169 w 108867"/>
                <a:gd name="connsiteY18" fmla="*/ 92982 h 217694"/>
                <a:gd name="connsiteX19" fmla="*/ 72648 w 108867"/>
                <a:gd name="connsiteY19" fmla="*/ 62851 h 217694"/>
                <a:gd name="connsiteX20" fmla="*/ 81080 w 108867"/>
                <a:gd name="connsiteY20" fmla="*/ 75154 h 217694"/>
                <a:gd name="connsiteX21" fmla="*/ 80336 w 108867"/>
                <a:gd name="connsiteY21" fmla="*/ 82687 h 217694"/>
                <a:gd name="connsiteX22" fmla="*/ 56529 w 108867"/>
                <a:gd name="connsiteY22" fmla="*/ 178855 h 217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08867" h="217694">
                  <a:moveTo>
                    <a:pt x="109103" y="9620"/>
                  </a:moveTo>
                  <a:cubicBezTo>
                    <a:pt x="109103" y="5352"/>
                    <a:pt x="105879" y="79"/>
                    <a:pt x="99183" y="79"/>
                  </a:cubicBezTo>
                  <a:cubicBezTo>
                    <a:pt x="91991" y="79"/>
                    <a:pt x="85296" y="7109"/>
                    <a:pt x="85296" y="13889"/>
                  </a:cubicBezTo>
                  <a:cubicBezTo>
                    <a:pt x="85296" y="17906"/>
                    <a:pt x="88271" y="23430"/>
                    <a:pt x="95215" y="23430"/>
                  </a:cubicBezTo>
                  <a:cubicBezTo>
                    <a:pt x="101911" y="23430"/>
                    <a:pt x="109103" y="16902"/>
                    <a:pt x="109103" y="9620"/>
                  </a:cubicBezTo>
                  <a:close/>
                  <a:moveTo>
                    <a:pt x="56529" y="178855"/>
                  </a:moveTo>
                  <a:cubicBezTo>
                    <a:pt x="52313" y="196180"/>
                    <a:pt x="39169" y="210743"/>
                    <a:pt x="24538" y="210743"/>
                  </a:cubicBezTo>
                  <a:cubicBezTo>
                    <a:pt x="21314" y="210743"/>
                    <a:pt x="18338" y="210241"/>
                    <a:pt x="15610" y="209237"/>
                  </a:cubicBezTo>
                  <a:cubicBezTo>
                    <a:pt x="22058" y="206223"/>
                    <a:pt x="24042" y="200197"/>
                    <a:pt x="24042" y="196431"/>
                  </a:cubicBezTo>
                  <a:cubicBezTo>
                    <a:pt x="24042" y="190405"/>
                    <a:pt x="19330" y="187141"/>
                    <a:pt x="14370" y="187141"/>
                  </a:cubicBezTo>
                  <a:cubicBezTo>
                    <a:pt x="6683" y="187141"/>
                    <a:pt x="235" y="193920"/>
                    <a:pt x="235" y="201955"/>
                  </a:cubicBezTo>
                  <a:cubicBezTo>
                    <a:pt x="235" y="211496"/>
                    <a:pt x="9907" y="217774"/>
                    <a:pt x="24786" y="217774"/>
                  </a:cubicBezTo>
                  <a:cubicBezTo>
                    <a:pt x="39665" y="217774"/>
                    <a:pt x="68680" y="208734"/>
                    <a:pt x="76368" y="178101"/>
                  </a:cubicBezTo>
                  <a:lnTo>
                    <a:pt x="98687" y="88211"/>
                  </a:lnTo>
                  <a:cubicBezTo>
                    <a:pt x="99431" y="85449"/>
                    <a:pt x="99927" y="83189"/>
                    <a:pt x="99927" y="79423"/>
                  </a:cubicBezTo>
                  <a:cubicBezTo>
                    <a:pt x="99927" y="65613"/>
                    <a:pt x="88271" y="55821"/>
                    <a:pt x="73392" y="55821"/>
                  </a:cubicBezTo>
                  <a:cubicBezTo>
                    <a:pt x="45865" y="55821"/>
                    <a:pt x="29994" y="90722"/>
                    <a:pt x="29994" y="94237"/>
                  </a:cubicBezTo>
                  <a:cubicBezTo>
                    <a:pt x="29994" y="97502"/>
                    <a:pt x="33466" y="97502"/>
                    <a:pt x="34210" y="97502"/>
                  </a:cubicBezTo>
                  <a:cubicBezTo>
                    <a:pt x="37185" y="97502"/>
                    <a:pt x="37433" y="96748"/>
                    <a:pt x="39169" y="92982"/>
                  </a:cubicBezTo>
                  <a:cubicBezTo>
                    <a:pt x="45369" y="78419"/>
                    <a:pt x="58265" y="62851"/>
                    <a:pt x="72648" y="62851"/>
                  </a:cubicBezTo>
                  <a:cubicBezTo>
                    <a:pt x="78848" y="62851"/>
                    <a:pt x="81080" y="67120"/>
                    <a:pt x="81080" y="75154"/>
                  </a:cubicBezTo>
                  <a:cubicBezTo>
                    <a:pt x="81080" y="77917"/>
                    <a:pt x="80584" y="81432"/>
                    <a:pt x="80336" y="82687"/>
                  </a:cubicBezTo>
                  <a:lnTo>
                    <a:pt x="56529" y="178855"/>
                  </a:ln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36727CC-820F-4736-EE04-C62D4BE24728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11170950" y="5088800"/>
              <a:ext cx="216459" cy="277275"/>
            </a:xfrm>
            <a:custGeom>
              <a:avLst/>
              <a:gdLst>
                <a:gd name="connsiteX0" fmla="*/ 209616 w 216459"/>
                <a:gd name="connsiteY0" fmla="*/ 111991 h 277275"/>
                <a:gd name="connsiteX1" fmla="*/ 216702 w 216459"/>
                <a:gd name="connsiteY1" fmla="*/ 104100 h 277275"/>
                <a:gd name="connsiteX2" fmla="*/ 209616 w 216459"/>
                <a:gd name="connsiteY2" fmla="*/ 95850 h 277275"/>
                <a:gd name="connsiteX3" fmla="*/ 14413 w 216459"/>
                <a:gd name="connsiteY3" fmla="*/ 2588 h 277275"/>
                <a:gd name="connsiteX4" fmla="*/ 7327 w 216459"/>
                <a:gd name="connsiteY4" fmla="*/ 77 h 277275"/>
                <a:gd name="connsiteX5" fmla="*/ 242 w 216459"/>
                <a:gd name="connsiteY5" fmla="*/ 7251 h 277275"/>
                <a:gd name="connsiteX6" fmla="*/ 6973 w 216459"/>
                <a:gd name="connsiteY6" fmla="*/ 15143 h 277275"/>
                <a:gd name="connsiteX7" fmla="*/ 192966 w 216459"/>
                <a:gd name="connsiteY7" fmla="*/ 103741 h 277275"/>
                <a:gd name="connsiteX8" fmla="*/ 7682 w 216459"/>
                <a:gd name="connsiteY8" fmla="*/ 192340 h 277275"/>
                <a:gd name="connsiteX9" fmla="*/ 242 w 216459"/>
                <a:gd name="connsiteY9" fmla="*/ 200590 h 277275"/>
                <a:gd name="connsiteX10" fmla="*/ 7327 w 216459"/>
                <a:gd name="connsiteY10" fmla="*/ 207764 h 277275"/>
                <a:gd name="connsiteX11" fmla="*/ 13704 w 216459"/>
                <a:gd name="connsiteY11" fmla="*/ 205253 h 277275"/>
                <a:gd name="connsiteX12" fmla="*/ 209616 w 216459"/>
                <a:gd name="connsiteY12" fmla="*/ 111991 h 277275"/>
                <a:gd name="connsiteX13" fmla="*/ 204302 w 216459"/>
                <a:gd name="connsiteY13" fmla="*/ 277352 h 277275"/>
                <a:gd name="connsiteX14" fmla="*/ 216702 w 216459"/>
                <a:gd name="connsiteY14" fmla="*/ 270178 h 277275"/>
                <a:gd name="connsiteX15" fmla="*/ 203948 w 216459"/>
                <a:gd name="connsiteY15" fmla="*/ 263004 h 277275"/>
                <a:gd name="connsiteX16" fmla="*/ 12996 w 216459"/>
                <a:gd name="connsiteY16" fmla="*/ 263004 h 277275"/>
                <a:gd name="connsiteX17" fmla="*/ 242 w 216459"/>
                <a:gd name="connsiteY17" fmla="*/ 270178 h 277275"/>
                <a:gd name="connsiteX18" fmla="*/ 12641 w 216459"/>
                <a:gd name="connsiteY18" fmla="*/ 277352 h 277275"/>
                <a:gd name="connsiteX19" fmla="*/ 204302 w 216459"/>
                <a:gd name="connsiteY19" fmla="*/ 277352 h 277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16459" h="277275">
                  <a:moveTo>
                    <a:pt x="209616" y="111991"/>
                  </a:moveTo>
                  <a:cubicBezTo>
                    <a:pt x="214576" y="109839"/>
                    <a:pt x="216702" y="107328"/>
                    <a:pt x="216702" y="104100"/>
                  </a:cubicBezTo>
                  <a:cubicBezTo>
                    <a:pt x="216702" y="100513"/>
                    <a:pt x="215285" y="98361"/>
                    <a:pt x="209616" y="95850"/>
                  </a:cubicBezTo>
                  <a:lnTo>
                    <a:pt x="14413" y="2588"/>
                  </a:lnTo>
                  <a:cubicBezTo>
                    <a:pt x="9453" y="77"/>
                    <a:pt x="8036" y="77"/>
                    <a:pt x="7327" y="77"/>
                  </a:cubicBezTo>
                  <a:cubicBezTo>
                    <a:pt x="3076" y="77"/>
                    <a:pt x="242" y="3305"/>
                    <a:pt x="242" y="7251"/>
                  </a:cubicBezTo>
                  <a:cubicBezTo>
                    <a:pt x="242" y="11555"/>
                    <a:pt x="3076" y="13349"/>
                    <a:pt x="6973" y="15143"/>
                  </a:cubicBezTo>
                  <a:lnTo>
                    <a:pt x="192966" y="103741"/>
                  </a:lnTo>
                  <a:lnTo>
                    <a:pt x="7682" y="192340"/>
                  </a:lnTo>
                  <a:cubicBezTo>
                    <a:pt x="596" y="195569"/>
                    <a:pt x="242" y="198438"/>
                    <a:pt x="242" y="200590"/>
                  </a:cubicBezTo>
                  <a:cubicBezTo>
                    <a:pt x="242" y="204536"/>
                    <a:pt x="3430" y="207764"/>
                    <a:pt x="7327" y="207764"/>
                  </a:cubicBezTo>
                  <a:cubicBezTo>
                    <a:pt x="8390" y="207764"/>
                    <a:pt x="9099" y="207764"/>
                    <a:pt x="13704" y="205253"/>
                  </a:cubicBezTo>
                  <a:lnTo>
                    <a:pt x="209616" y="111991"/>
                  </a:lnTo>
                  <a:close/>
                  <a:moveTo>
                    <a:pt x="204302" y="277352"/>
                  </a:moveTo>
                  <a:cubicBezTo>
                    <a:pt x="210325" y="277352"/>
                    <a:pt x="216702" y="277352"/>
                    <a:pt x="216702" y="270178"/>
                  </a:cubicBezTo>
                  <a:cubicBezTo>
                    <a:pt x="216702" y="263004"/>
                    <a:pt x="209262" y="263004"/>
                    <a:pt x="203948" y="263004"/>
                  </a:cubicBezTo>
                  <a:lnTo>
                    <a:pt x="12996" y="263004"/>
                  </a:lnTo>
                  <a:cubicBezTo>
                    <a:pt x="7682" y="263004"/>
                    <a:pt x="242" y="263004"/>
                    <a:pt x="242" y="270178"/>
                  </a:cubicBezTo>
                  <a:cubicBezTo>
                    <a:pt x="242" y="277352"/>
                    <a:pt x="6619" y="277352"/>
                    <a:pt x="12641" y="277352"/>
                  </a:cubicBezTo>
                  <a:lnTo>
                    <a:pt x="204302" y="277352"/>
                  </a:ln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DE5B24E-B485-C98A-365C-905AB0363D38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11523645" y="5092387"/>
              <a:ext cx="108761" cy="228491"/>
            </a:xfrm>
            <a:custGeom>
              <a:avLst/>
              <a:gdLst>
                <a:gd name="connsiteX0" fmla="*/ 65084 w 108761"/>
                <a:gd name="connsiteY0" fmla="*/ 81143 h 228491"/>
                <a:gd name="connsiteX1" fmla="*/ 98386 w 108761"/>
                <a:gd name="connsiteY1" fmla="*/ 81143 h 228491"/>
                <a:gd name="connsiteX2" fmla="*/ 109014 w 108761"/>
                <a:gd name="connsiteY2" fmla="*/ 73969 h 228491"/>
                <a:gd name="connsiteX3" fmla="*/ 99094 w 108761"/>
                <a:gd name="connsiteY3" fmla="*/ 70024 h 228491"/>
                <a:gd name="connsiteX4" fmla="*/ 67918 w 108761"/>
                <a:gd name="connsiteY4" fmla="*/ 70024 h 228491"/>
                <a:gd name="connsiteX5" fmla="*/ 82443 w 108761"/>
                <a:gd name="connsiteY5" fmla="*/ 9762 h 228491"/>
                <a:gd name="connsiteX6" fmla="*/ 72170 w 108761"/>
                <a:gd name="connsiteY6" fmla="*/ 77 h 228491"/>
                <a:gd name="connsiteX7" fmla="*/ 57999 w 108761"/>
                <a:gd name="connsiteY7" fmla="*/ 12990 h 228491"/>
                <a:gd name="connsiteX8" fmla="*/ 44182 w 108761"/>
                <a:gd name="connsiteY8" fmla="*/ 70024 h 228491"/>
                <a:gd name="connsiteX9" fmla="*/ 10881 w 108761"/>
                <a:gd name="connsiteY9" fmla="*/ 70024 h 228491"/>
                <a:gd name="connsiteX10" fmla="*/ 252 w 108761"/>
                <a:gd name="connsiteY10" fmla="*/ 76839 h 228491"/>
                <a:gd name="connsiteX11" fmla="*/ 10172 w 108761"/>
                <a:gd name="connsiteY11" fmla="*/ 81143 h 228491"/>
                <a:gd name="connsiteX12" fmla="*/ 41348 w 108761"/>
                <a:gd name="connsiteY12" fmla="*/ 81143 h 228491"/>
                <a:gd name="connsiteX13" fmla="*/ 14423 w 108761"/>
                <a:gd name="connsiteY13" fmla="*/ 195569 h 228491"/>
                <a:gd name="connsiteX14" fmla="*/ 47016 w 108761"/>
                <a:gd name="connsiteY14" fmla="*/ 228569 h 228491"/>
                <a:gd name="connsiteX15" fmla="*/ 103345 w 108761"/>
                <a:gd name="connsiteY15" fmla="*/ 173329 h 228491"/>
                <a:gd name="connsiteX16" fmla="*/ 99094 w 108761"/>
                <a:gd name="connsiteY16" fmla="*/ 169742 h 228491"/>
                <a:gd name="connsiteX17" fmla="*/ 93780 w 108761"/>
                <a:gd name="connsiteY17" fmla="*/ 174764 h 228491"/>
                <a:gd name="connsiteX18" fmla="*/ 47725 w 108761"/>
                <a:gd name="connsiteY18" fmla="*/ 220678 h 228491"/>
                <a:gd name="connsiteX19" fmla="*/ 36742 w 108761"/>
                <a:gd name="connsiteY19" fmla="*/ 204177 h 228491"/>
                <a:gd name="connsiteX20" fmla="*/ 38868 w 108761"/>
                <a:gd name="connsiteY20" fmla="*/ 186960 h 228491"/>
                <a:gd name="connsiteX21" fmla="*/ 65084 w 108761"/>
                <a:gd name="connsiteY21" fmla="*/ 81143 h 228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8761" h="228491">
                  <a:moveTo>
                    <a:pt x="65084" y="81143"/>
                  </a:moveTo>
                  <a:lnTo>
                    <a:pt x="98386" y="81143"/>
                  </a:lnTo>
                  <a:cubicBezTo>
                    <a:pt x="105471" y="81143"/>
                    <a:pt x="109014" y="81143"/>
                    <a:pt x="109014" y="73969"/>
                  </a:cubicBezTo>
                  <a:cubicBezTo>
                    <a:pt x="109014" y="70024"/>
                    <a:pt x="105471" y="70024"/>
                    <a:pt x="99094" y="70024"/>
                  </a:cubicBezTo>
                  <a:lnTo>
                    <a:pt x="67918" y="70024"/>
                  </a:lnTo>
                  <a:cubicBezTo>
                    <a:pt x="80672" y="19088"/>
                    <a:pt x="82443" y="11914"/>
                    <a:pt x="82443" y="9762"/>
                  </a:cubicBezTo>
                  <a:cubicBezTo>
                    <a:pt x="82443" y="3664"/>
                    <a:pt x="78192" y="77"/>
                    <a:pt x="72170" y="77"/>
                  </a:cubicBezTo>
                  <a:cubicBezTo>
                    <a:pt x="71107" y="77"/>
                    <a:pt x="61187" y="436"/>
                    <a:pt x="57999" y="12990"/>
                  </a:cubicBezTo>
                  <a:lnTo>
                    <a:pt x="44182" y="70024"/>
                  </a:lnTo>
                  <a:lnTo>
                    <a:pt x="10881" y="70024"/>
                  </a:lnTo>
                  <a:cubicBezTo>
                    <a:pt x="3795" y="70024"/>
                    <a:pt x="252" y="70024"/>
                    <a:pt x="252" y="76839"/>
                  </a:cubicBezTo>
                  <a:cubicBezTo>
                    <a:pt x="252" y="81143"/>
                    <a:pt x="3087" y="81143"/>
                    <a:pt x="10172" y="81143"/>
                  </a:cubicBezTo>
                  <a:lnTo>
                    <a:pt x="41348" y="81143"/>
                  </a:lnTo>
                  <a:cubicBezTo>
                    <a:pt x="15840" y="183014"/>
                    <a:pt x="14423" y="189112"/>
                    <a:pt x="14423" y="195569"/>
                  </a:cubicBezTo>
                  <a:cubicBezTo>
                    <a:pt x="14423" y="214938"/>
                    <a:pt x="27886" y="228569"/>
                    <a:pt x="47016" y="228569"/>
                  </a:cubicBezTo>
                  <a:cubicBezTo>
                    <a:pt x="83152" y="228569"/>
                    <a:pt x="103345" y="176199"/>
                    <a:pt x="103345" y="173329"/>
                  </a:cubicBezTo>
                  <a:cubicBezTo>
                    <a:pt x="103345" y="169742"/>
                    <a:pt x="100511" y="169742"/>
                    <a:pt x="99094" y="169742"/>
                  </a:cubicBezTo>
                  <a:cubicBezTo>
                    <a:pt x="95906" y="169742"/>
                    <a:pt x="95551" y="170818"/>
                    <a:pt x="93780" y="174764"/>
                  </a:cubicBezTo>
                  <a:cubicBezTo>
                    <a:pt x="78546" y="212069"/>
                    <a:pt x="59770" y="220678"/>
                    <a:pt x="47725" y="220678"/>
                  </a:cubicBezTo>
                  <a:cubicBezTo>
                    <a:pt x="40285" y="220678"/>
                    <a:pt x="36742" y="216014"/>
                    <a:pt x="36742" y="204177"/>
                  </a:cubicBezTo>
                  <a:cubicBezTo>
                    <a:pt x="36742" y="195569"/>
                    <a:pt x="37451" y="193058"/>
                    <a:pt x="38868" y="186960"/>
                  </a:cubicBezTo>
                  <a:lnTo>
                    <a:pt x="65084" y="81143"/>
                  </a:ln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1465682-2AD2-CBF9-E76A-BA524265FB4A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11658804" y="5260007"/>
              <a:ext cx="107379" cy="113241"/>
            </a:xfrm>
            <a:custGeom>
              <a:avLst/>
              <a:gdLst>
                <a:gd name="connsiteX0" fmla="*/ 93500 w 107379"/>
                <a:gd name="connsiteY0" fmla="*/ 14642 h 113241"/>
                <a:gd name="connsiteX1" fmla="*/ 80853 w 107379"/>
                <a:gd name="connsiteY1" fmla="*/ 28703 h 113241"/>
                <a:gd name="connsiteX2" fmla="*/ 90524 w 107379"/>
                <a:gd name="connsiteY2" fmla="*/ 37993 h 113241"/>
                <a:gd name="connsiteX3" fmla="*/ 104660 w 107379"/>
                <a:gd name="connsiteY3" fmla="*/ 21923 h 113241"/>
                <a:gd name="connsiteX4" fmla="*/ 71925 w 107379"/>
                <a:gd name="connsiteY4" fmla="*/ 79 h 113241"/>
                <a:gd name="connsiteX5" fmla="*/ 256 w 107379"/>
                <a:gd name="connsiteY5" fmla="*/ 69631 h 113241"/>
                <a:gd name="connsiteX6" fmla="*/ 46134 w 107379"/>
                <a:gd name="connsiteY6" fmla="*/ 113320 h 113241"/>
                <a:gd name="connsiteX7" fmla="*/ 107636 w 107379"/>
                <a:gd name="connsiteY7" fmla="*/ 84947 h 113241"/>
                <a:gd name="connsiteX8" fmla="*/ 103420 w 107379"/>
                <a:gd name="connsiteY8" fmla="*/ 80678 h 113241"/>
                <a:gd name="connsiteX9" fmla="*/ 99452 w 107379"/>
                <a:gd name="connsiteY9" fmla="*/ 83189 h 113241"/>
                <a:gd name="connsiteX10" fmla="*/ 46630 w 107379"/>
                <a:gd name="connsiteY10" fmla="*/ 106290 h 113241"/>
                <a:gd name="connsiteX11" fmla="*/ 20839 w 107379"/>
                <a:gd name="connsiteY11" fmla="*/ 78419 h 113241"/>
                <a:gd name="connsiteX12" fmla="*/ 37207 w 107379"/>
                <a:gd name="connsiteY12" fmla="*/ 26443 h 113241"/>
                <a:gd name="connsiteX13" fmla="*/ 71925 w 107379"/>
                <a:gd name="connsiteY13" fmla="*/ 7109 h 113241"/>
                <a:gd name="connsiteX14" fmla="*/ 93500 w 107379"/>
                <a:gd name="connsiteY14" fmla="*/ 14642 h 113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7379" h="113241">
                  <a:moveTo>
                    <a:pt x="93500" y="14642"/>
                  </a:moveTo>
                  <a:cubicBezTo>
                    <a:pt x="84573" y="16148"/>
                    <a:pt x="80853" y="23179"/>
                    <a:pt x="80853" y="28703"/>
                  </a:cubicBezTo>
                  <a:cubicBezTo>
                    <a:pt x="80853" y="35482"/>
                    <a:pt x="86061" y="37993"/>
                    <a:pt x="90524" y="37993"/>
                  </a:cubicBezTo>
                  <a:cubicBezTo>
                    <a:pt x="95980" y="37993"/>
                    <a:pt x="104660" y="33976"/>
                    <a:pt x="104660" y="21923"/>
                  </a:cubicBezTo>
                  <a:cubicBezTo>
                    <a:pt x="104660" y="4849"/>
                    <a:pt x="85317" y="79"/>
                    <a:pt x="71925" y="79"/>
                  </a:cubicBezTo>
                  <a:cubicBezTo>
                    <a:pt x="34727" y="79"/>
                    <a:pt x="256" y="34729"/>
                    <a:pt x="256" y="69631"/>
                  </a:cubicBezTo>
                  <a:cubicBezTo>
                    <a:pt x="256" y="91224"/>
                    <a:pt x="15135" y="113320"/>
                    <a:pt x="46134" y="113320"/>
                  </a:cubicBezTo>
                  <a:cubicBezTo>
                    <a:pt x="88044" y="113320"/>
                    <a:pt x="107636" y="88462"/>
                    <a:pt x="107636" y="84947"/>
                  </a:cubicBezTo>
                  <a:cubicBezTo>
                    <a:pt x="107636" y="83440"/>
                    <a:pt x="105404" y="80678"/>
                    <a:pt x="103420" y="80678"/>
                  </a:cubicBezTo>
                  <a:cubicBezTo>
                    <a:pt x="101932" y="80678"/>
                    <a:pt x="101436" y="81181"/>
                    <a:pt x="99452" y="83189"/>
                  </a:cubicBezTo>
                  <a:cubicBezTo>
                    <a:pt x="80109" y="106290"/>
                    <a:pt x="51094" y="106290"/>
                    <a:pt x="46630" y="106290"/>
                  </a:cubicBezTo>
                  <a:cubicBezTo>
                    <a:pt x="28775" y="106290"/>
                    <a:pt x="20839" y="93986"/>
                    <a:pt x="20839" y="78419"/>
                  </a:cubicBezTo>
                  <a:cubicBezTo>
                    <a:pt x="20839" y="71137"/>
                    <a:pt x="24311" y="43768"/>
                    <a:pt x="37207" y="26443"/>
                  </a:cubicBezTo>
                  <a:cubicBezTo>
                    <a:pt x="46630" y="14140"/>
                    <a:pt x="59526" y="7109"/>
                    <a:pt x="71925" y="7109"/>
                  </a:cubicBezTo>
                  <a:cubicBezTo>
                    <a:pt x="75397" y="7109"/>
                    <a:pt x="87300" y="7611"/>
                    <a:pt x="93500" y="14642"/>
                  </a:cubicBez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9B26901-31F1-ACEA-B8DD-8F3089DE38E1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11787644" y="5260007"/>
              <a:ext cx="98948" cy="113241"/>
            </a:xfrm>
            <a:custGeom>
              <a:avLst/>
              <a:gdLst>
                <a:gd name="connsiteX0" fmla="*/ 89536 w 98948"/>
                <a:gd name="connsiteY0" fmla="*/ 16399 h 113241"/>
                <a:gd name="connsiteX1" fmla="*/ 79120 w 98948"/>
                <a:gd name="connsiteY1" fmla="*/ 28201 h 113241"/>
                <a:gd name="connsiteX2" fmla="*/ 87304 w 98948"/>
                <a:gd name="connsiteY2" fmla="*/ 36236 h 113241"/>
                <a:gd name="connsiteX3" fmla="*/ 99208 w 98948"/>
                <a:gd name="connsiteY3" fmla="*/ 21923 h 113241"/>
                <a:gd name="connsiteX4" fmla="*/ 66225 w 98948"/>
                <a:gd name="connsiteY4" fmla="*/ 79 h 113241"/>
                <a:gd name="connsiteX5" fmla="*/ 20595 w 98948"/>
                <a:gd name="connsiteY5" fmla="*/ 36738 h 113241"/>
                <a:gd name="connsiteX6" fmla="*/ 29274 w 98948"/>
                <a:gd name="connsiteY6" fmla="*/ 55067 h 113241"/>
                <a:gd name="connsiteX7" fmla="*/ 57297 w 98948"/>
                <a:gd name="connsiteY7" fmla="*/ 64107 h 113241"/>
                <a:gd name="connsiteX8" fmla="*/ 78376 w 98948"/>
                <a:gd name="connsiteY8" fmla="*/ 80678 h 113241"/>
                <a:gd name="connsiteX9" fmla="*/ 65233 w 98948"/>
                <a:gd name="connsiteY9" fmla="*/ 100766 h 113241"/>
                <a:gd name="connsiteX10" fmla="*/ 40434 w 98948"/>
                <a:gd name="connsiteY10" fmla="*/ 106290 h 113241"/>
                <a:gd name="connsiteX11" fmla="*/ 10675 w 98948"/>
                <a:gd name="connsiteY11" fmla="*/ 95744 h 113241"/>
                <a:gd name="connsiteX12" fmla="*/ 24315 w 98948"/>
                <a:gd name="connsiteY12" fmla="*/ 81432 h 113241"/>
                <a:gd name="connsiteX13" fmla="*/ 14643 w 98948"/>
                <a:gd name="connsiteY13" fmla="*/ 72141 h 113241"/>
                <a:gd name="connsiteX14" fmla="*/ 260 w 98948"/>
                <a:gd name="connsiteY14" fmla="*/ 88964 h 113241"/>
                <a:gd name="connsiteX15" fmla="*/ 40186 w 98948"/>
                <a:gd name="connsiteY15" fmla="*/ 113320 h 113241"/>
                <a:gd name="connsiteX16" fmla="*/ 94248 w 98948"/>
                <a:gd name="connsiteY16" fmla="*/ 71890 h 113241"/>
                <a:gd name="connsiteX17" fmla="*/ 60025 w 98948"/>
                <a:gd name="connsiteY17" fmla="*/ 42513 h 113241"/>
                <a:gd name="connsiteX18" fmla="*/ 50106 w 98948"/>
                <a:gd name="connsiteY18" fmla="*/ 40504 h 113241"/>
                <a:gd name="connsiteX19" fmla="*/ 36466 w 98948"/>
                <a:gd name="connsiteY19" fmla="*/ 27950 h 113241"/>
                <a:gd name="connsiteX20" fmla="*/ 46386 w 98948"/>
                <a:gd name="connsiteY20" fmla="*/ 11880 h 113241"/>
                <a:gd name="connsiteX21" fmla="*/ 65977 w 98948"/>
                <a:gd name="connsiteY21" fmla="*/ 7109 h 113241"/>
                <a:gd name="connsiteX22" fmla="*/ 89536 w 98948"/>
                <a:gd name="connsiteY22" fmla="*/ 16399 h 113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98948" h="113241">
                  <a:moveTo>
                    <a:pt x="89536" y="16399"/>
                  </a:moveTo>
                  <a:cubicBezTo>
                    <a:pt x="83088" y="17906"/>
                    <a:pt x="79120" y="23179"/>
                    <a:pt x="79120" y="28201"/>
                  </a:cubicBezTo>
                  <a:cubicBezTo>
                    <a:pt x="79120" y="33976"/>
                    <a:pt x="84080" y="36236"/>
                    <a:pt x="87304" y="36236"/>
                  </a:cubicBezTo>
                  <a:cubicBezTo>
                    <a:pt x="89784" y="36236"/>
                    <a:pt x="99208" y="34729"/>
                    <a:pt x="99208" y="21923"/>
                  </a:cubicBezTo>
                  <a:cubicBezTo>
                    <a:pt x="99208" y="5603"/>
                    <a:pt x="81352" y="79"/>
                    <a:pt x="66225" y="79"/>
                  </a:cubicBezTo>
                  <a:cubicBezTo>
                    <a:pt x="27538" y="79"/>
                    <a:pt x="20595" y="28954"/>
                    <a:pt x="20595" y="36738"/>
                  </a:cubicBezTo>
                  <a:cubicBezTo>
                    <a:pt x="20595" y="46028"/>
                    <a:pt x="25803" y="52054"/>
                    <a:pt x="29274" y="55067"/>
                  </a:cubicBezTo>
                  <a:cubicBezTo>
                    <a:pt x="35722" y="60089"/>
                    <a:pt x="40186" y="61093"/>
                    <a:pt x="57297" y="64107"/>
                  </a:cubicBezTo>
                  <a:cubicBezTo>
                    <a:pt x="62505" y="65111"/>
                    <a:pt x="78376" y="68124"/>
                    <a:pt x="78376" y="80678"/>
                  </a:cubicBezTo>
                  <a:cubicBezTo>
                    <a:pt x="78376" y="84947"/>
                    <a:pt x="75649" y="94488"/>
                    <a:pt x="65233" y="100766"/>
                  </a:cubicBezTo>
                  <a:cubicBezTo>
                    <a:pt x="55561" y="106290"/>
                    <a:pt x="43410" y="106290"/>
                    <a:pt x="40434" y="106290"/>
                  </a:cubicBezTo>
                  <a:cubicBezTo>
                    <a:pt x="30514" y="106290"/>
                    <a:pt x="16379" y="104030"/>
                    <a:pt x="10675" y="95744"/>
                  </a:cubicBezTo>
                  <a:cubicBezTo>
                    <a:pt x="18859" y="94740"/>
                    <a:pt x="24315" y="88462"/>
                    <a:pt x="24315" y="81432"/>
                  </a:cubicBezTo>
                  <a:cubicBezTo>
                    <a:pt x="24315" y="75155"/>
                    <a:pt x="19851" y="72141"/>
                    <a:pt x="14643" y="72141"/>
                  </a:cubicBezTo>
                  <a:cubicBezTo>
                    <a:pt x="7451" y="72141"/>
                    <a:pt x="260" y="77917"/>
                    <a:pt x="260" y="88964"/>
                  </a:cubicBezTo>
                  <a:cubicBezTo>
                    <a:pt x="260" y="104030"/>
                    <a:pt x="16131" y="113320"/>
                    <a:pt x="40186" y="113320"/>
                  </a:cubicBezTo>
                  <a:cubicBezTo>
                    <a:pt x="85816" y="113320"/>
                    <a:pt x="94248" y="81683"/>
                    <a:pt x="94248" y="71890"/>
                  </a:cubicBezTo>
                  <a:cubicBezTo>
                    <a:pt x="94248" y="48790"/>
                    <a:pt x="69201" y="44270"/>
                    <a:pt x="60025" y="42513"/>
                  </a:cubicBezTo>
                  <a:cubicBezTo>
                    <a:pt x="57793" y="42011"/>
                    <a:pt x="51594" y="41006"/>
                    <a:pt x="50106" y="40504"/>
                  </a:cubicBezTo>
                  <a:cubicBezTo>
                    <a:pt x="40930" y="38746"/>
                    <a:pt x="36466" y="33474"/>
                    <a:pt x="36466" y="27950"/>
                  </a:cubicBezTo>
                  <a:cubicBezTo>
                    <a:pt x="36466" y="22175"/>
                    <a:pt x="40930" y="15395"/>
                    <a:pt x="46386" y="11880"/>
                  </a:cubicBezTo>
                  <a:cubicBezTo>
                    <a:pt x="53081" y="7611"/>
                    <a:pt x="61761" y="7109"/>
                    <a:pt x="65977" y="7109"/>
                  </a:cubicBezTo>
                  <a:cubicBezTo>
                    <a:pt x="71185" y="7109"/>
                    <a:pt x="84080" y="7862"/>
                    <a:pt x="89536" y="16399"/>
                  </a:cubicBezTo>
                  <a:close/>
                </a:path>
              </a:pathLst>
            </a:custGeom>
            <a:solidFill>
              <a:srgbClr val="000000"/>
            </a:solidFill>
            <a:ln w="355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938AD1B0-C8C9-B3D1-9423-AF32CF124E23}"/>
              </a:ext>
            </a:extLst>
          </p:cNvPr>
          <p:cNvSpPr/>
          <p:nvPr/>
        </p:nvSpPr>
        <p:spPr>
          <a:xfrm>
            <a:off x="4701950" y="4318339"/>
            <a:ext cx="1357000" cy="10538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ECD5248-F741-5670-419C-FEFA92E9A569}"/>
              </a:ext>
            </a:extLst>
          </p:cNvPr>
          <p:cNvSpPr/>
          <p:nvPr/>
        </p:nvSpPr>
        <p:spPr>
          <a:xfrm>
            <a:off x="4705527" y="4853130"/>
            <a:ext cx="1357000" cy="24620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52659B5-6D7F-D406-48EE-C58B25B509CA}"/>
              </a:ext>
            </a:extLst>
          </p:cNvPr>
          <p:cNvSpPr/>
          <p:nvPr/>
        </p:nvSpPr>
        <p:spPr>
          <a:xfrm>
            <a:off x="4701950" y="4330563"/>
            <a:ext cx="1357000" cy="24620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508F176-913F-D766-3BA0-526AC21A5451}"/>
              </a:ext>
            </a:extLst>
          </p:cNvPr>
          <p:cNvSpPr/>
          <p:nvPr/>
        </p:nvSpPr>
        <p:spPr>
          <a:xfrm>
            <a:off x="4705772" y="4596482"/>
            <a:ext cx="1357000" cy="24620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S[3]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FDF70D-975C-C041-69DF-9BEFF50CD0F9}"/>
              </a:ext>
            </a:extLst>
          </p:cNvPr>
          <p:cNvSpPr/>
          <p:nvPr/>
        </p:nvSpPr>
        <p:spPr>
          <a:xfrm>
            <a:off x="4707006" y="5110637"/>
            <a:ext cx="1357000" cy="24620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ED2CEBB-B899-19B8-B87F-BCBD9EE0F03D}"/>
              </a:ext>
            </a:extLst>
          </p:cNvPr>
          <p:cNvGrpSpPr>
            <a:grpSpLocks noChangeAspect="1"/>
          </p:cNvGrpSpPr>
          <p:nvPr>
            <p:custDataLst>
              <p:tags r:id="rId3"/>
            </p:custDataLst>
          </p:nvPr>
        </p:nvGrpSpPr>
        <p:grpSpPr>
          <a:xfrm>
            <a:off x="4181599" y="4714578"/>
            <a:ext cx="453110" cy="233003"/>
            <a:chOff x="9283085" y="5855383"/>
            <a:chExt cx="453110" cy="233003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D78B700-8B63-7E25-66E3-0DBABA6B2895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9352109" y="5855383"/>
              <a:ext cx="83157" cy="23533"/>
            </a:xfrm>
            <a:custGeom>
              <a:avLst/>
              <a:gdLst>
                <a:gd name="connsiteX0" fmla="*/ 83384 w 83157"/>
                <a:gd name="connsiteY0" fmla="*/ 3868 h 23533"/>
                <a:gd name="connsiteX1" fmla="*/ 79388 w 83157"/>
                <a:gd name="connsiteY1" fmla="*/ 72 h 23533"/>
                <a:gd name="connsiteX2" fmla="*/ 58911 w 83157"/>
                <a:gd name="connsiteY2" fmla="*/ 12219 h 23533"/>
                <a:gd name="connsiteX3" fmla="*/ 42679 w 83157"/>
                <a:gd name="connsiteY3" fmla="*/ 5892 h 23533"/>
                <a:gd name="connsiteX4" fmla="*/ 27196 w 83157"/>
                <a:gd name="connsiteY4" fmla="*/ 72 h 23533"/>
                <a:gd name="connsiteX5" fmla="*/ 226 w 83157"/>
                <a:gd name="connsiteY5" fmla="*/ 19810 h 23533"/>
                <a:gd name="connsiteX6" fmla="*/ 4222 w 83157"/>
                <a:gd name="connsiteY6" fmla="*/ 23606 h 23533"/>
                <a:gd name="connsiteX7" fmla="*/ 24699 w 83157"/>
                <a:gd name="connsiteY7" fmla="*/ 11460 h 23533"/>
                <a:gd name="connsiteX8" fmla="*/ 40931 w 83157"/>
                <a:gd name="connsiteY8" fmla="*/ 17786 h 23533"/>
                <a:gd name="connsiteX9" fmla="*/ 56414 w 83157"/>
                <a:gd name="connsiteY9" fmla="*/ 23606 h 23533"/>
                <a:gd name="connsiteX10" fmla="*/ 83384 w 83157"/>
                <a:gd name="connsiteY10" fmla="*/ 3868 h 23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3157" h="23533">
                  <a:moveTo>
                    <a:pt x="83384" y="3868"/>
                  </a:moveTo>
                  <a:lnTo>
                    <a:pt x="79388" y="72"/>
                  </a:lnTo>
                  <a:cubicBezTo>
                    <a:pt x="79388" y="325"/>
                    <a:pt x="69899" y="12219"/>
                    <a:pt x="58911" y="12219"/>
                  </a:cubicBezTo>
                  <a:cubicBezTo>
                    <a:pt x="53167" y="12219"/>
                    <a:pt x="46924" y="8423"/>
                    <a:pt x="42679" y="5892"/>
                  </a:cubicBezTo>
                  <a:cubicBezTo>
                    <a:pt x="35937" y="1844"/>
                    <a:pt x="31442" y="72"/>
                    <a:pt x="27196" y="72"/>
                  </a:cubicBezTo>
                  <a:cubicBezTo>
                    <a:pt x="17707" y="72"/>
                    <a:pt x="12962" y="5639"/>
                    <a:pt x="226" y="19810"/>
                  </a:cubicBezTo>
                  <a:lnTo>
                    <a:pt x="4222" y="23606"/>
                  </a:lnTo>
                  <a:cubicBezTo>
                    <a:pt x="4222" y="23353"/>
                    <a:pt x="13711" y="11460"/>
                    <a:pt x="24699" y="11460"/>
                  </a:cubicBezTo>
                  <a:cubicBezTo>
                    <a:pt x="30443" y="11460"/>
                    <a:pt x="36686" y="15255"/>
                    <a:pt x="40931" y="17786"/>
                  </a:cubicBezTo>
                  <a:cubicBezTo>
                    <a:pt x="47674" y="21835"/>
                    <a:pt x="52168" y="23606"/>
                    <a:pt x="56414" y="23606"/>
                  </a:cubicBezTo>
                  <a:cubicBezTo>
                    <a:pt x="65903" y="23606"/>
                    <a:pt x="70648" y="18039"/>
                    <a:pt x="83384" y="3868"/>
                  </a:cubicBez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C8165E4-A54E-651C-A2C9-710239D782C3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9283085" y="5915553"/>
              <a:ext cx="190787" cy="172833"/>
            </a:xfrm>
            <a:custGeom>
              <a:avLst/>
              <a:gdLst>
                <a:gd name="connsiteX0" fmla="*/ 29941 w 190787"/>
                <a:gd name="connsiteY0" fmla="*/ 153171 h 172833"/>
                <a:gd name="connsiteX1" fmla="*/ 7216 w 190787"/>
                <a:gd name="connsiteY1" fmla="*/ 165064 h 172833"/>
                <a:gd name="connsiteX2" fmla="*/ 224 w 190787"/>
                <a:gd name="connsiteY2" fmla="*/ 169872 h 172833"/>
                <a:gd name="connsiteX3" fmla="*/ 7216 w 190787"/>
                <a:gd name="connsiteY3" fmla="*/ 172909 h 172833"/>
                <a:gd name="connsiteX4" fmla="*/ 89874 w 190787"/>
                <a:gd name="connsiteY4" fmla="*/ 172909 h 172833"/>
                <a:gd name="connsiteX5" fmla="*/ 191011 w 190787"/>
                <a:gd name="connsiteY5" fmla="*/ 64097 h 172833"/>
                <a:gd name="connsiteX6" fmla="*/ 132327 w 190787"/>
                <a:gd name="connsiteY6" fmla="*/ 75 h 172833"/>
                <a:gd name="connsiteX7" fmla="*/ 48420 w 190787"/>
                <a:gd name="connsiteY7" fmla="*/ 75 h 172833"/>
                <a:gd name="connsiteX8" fmla="*/ 40929 w 190787"/>
                <a:gd name="connsiteY8" fmla="*/ 4883 h 172833"/>
                <a:gd name="connsiteX9" fmla="*/ 48171 w 190787"/>
                <a:gd name="connsiteY9" fmla="*/ 7919 h 172833"/>
                <a:gd name="connsiteX10" fmla="*/ 58909 w 190787"/>
                <a:gd name="connsiteY10" fmla="*/ 8425 h 172833"/>
                <a:gd name="connsiteX11" fmla="*/ 64403 w 190787"/>
                <a:gd name="connsiteY11" fmla="*/ 12474 h 172833"/>
                <a:gd name="connsiteX12" fmla="*/ 63404 w 190787"/>
                <a:gd name="connsiteY12" fmla="*/ 17282 h 172833"/>
                <a:gd name="connsiteX13" fmla="*/ 29941 w 190787"/>
                <a:gd name="connsiteY13" fmla="*/ 153171 h 172833"/>
                <a:gd name="connsiteX14" fmla="*/ 83881 w 190787"/>
                <a:gd name="connsiteY14" fmla="*/ 17535 h 172833"/>
                <a:gd name="connsiteX15" fmla="*/ 97366 w 190787"/>
                <a:gd name="connsiteY15" fmla="*/ 7919 h 172833"/>
                <a:gd name="connsiteX16" fmla="*/ 124086 w 190787"/>
                <a:gd name="connsiteY16" fmla="*/ 7919 h 172833"/>
                <a:gd name="connsiteX17" fmla="*/ 169286 w 190787"/>
                <a:gd name="connsiteY17" fmla="*/ 54734 h 172833"/>
                <a:gd name="connsiteX18" fmla="*/ 143065 w 190787"/>
                <a:gd name="connsiteY18" fmla="*/ 136469 h 172833"/>
                <a:gd name="connsiteX19" fmla="*/ 85379 w 190787"/>
                <a:gd name="connsiteY19" fmla="*/ 165064 h 172833"/>
                <a:gd name="connsiteX20" fmla="*/ 57161 w 190787"/>
                <a:gd name="connsiteY20" fmla="*/ 165064 h 172833"/>
                <a:gd name="connsiteX21" fmla="*/ 51667 w 190787"/>
                <a:gd name="connsiteY21" fmla="*/ 164811 h 172833"/>
                <a:gd name="connsiteX22" fmla="*/ 48420 w 190787"/>
                <a:gd name="connsiteY22" fmla="*/ 162280 h 172833"/>
                <a:gd name="connsiteX23" fmla="*/ 49669 w 190787"/>
                <a:gd name="connsiteY23" fmla="*/ 156460 h 172833"/>
                <a:gd name="connsiteX24" fmla="*/ 83881 w 190787"/>
                <a:gd name="connsiteY24" fmla="*/ 17535 h 17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0787" h="172833">
                  <a:moveTo>
                    <a:pt x="29941" y="153171"/>
                  </a:moveTo>
                  <a:cubicBezTo>
                    <a:pt x="27444" y="163040"/>
                    <a:pt x="26944" y="165064"/>
                    <a:pt x="7216" y="165064"/>
                  </a:cubicBezTo>
                  <a:cubicBezTo>
                    <a:pt x="2971" y="165064"/>
                    <a:pt x="224" y="165064"/>
                    <a:pt x="224" y="169872"/>
                  </a:cubicBezTo>
                  <a:cubicBezTo>
                    <a:pt x="224" y="172909"/>
                    <a:pt x="2472" y="172909"/>
                    <a:pt x="7216" y="172909"/>
                  </a:cubicBezTo>
                  <a:lnTo>
                    <a:pt x="89874" y="172909"/>
                  </a:lnTo>
                  <a:cubicBezTo>
                    <a:pt x="141816" y="172909"/>
                    <a:pt x="191011" y="119515"/>
                    <a:pt x="191011" y="64097"/>
                  </a:cubicBezTo>
                  <a:cubicBezTo>
                    <a:pt x="191011" y="28416"/>
                    <a:pt x="169785" y="75"/>
                    <a:pt x="132327" y="75"/>
                  </a:cubicBezTo>
                  <a:lnTo>
                    <a:pt x="48420" y="75"/>
                  </a:lnTo>
                  <a:cubicBezTo>
                    <a:pt x="43676" y="75"/>
                    <a:pt x="40929" y="75"/>
                    <a:pt x="40929" y="4883"/>
                  </a:cubicBezTo>
                  <a:cubicBezTo>
                    <a:pt x="40929" y="7919"/>
                    <a:pt x="43176" y="7919"/>
                    <a:pt x="48171" y="7919"/>
                  </a:cubicBezTo>
                  <a:cubicBezTo>
                    <a:pt x="51417" y="7919"/>
                    <a:pt x="55912" y="8172"/>
                    <a:pt x="58909" y="8425"/>
                  </a:cubicBezTo>
                  <a:cubicBezTo>
                    <a:pt x="62904" y="8931"/>
                    <a:pt x="64403" y="9691"/>
                    <a:pt x="64403" y="12474"/>
                  </a:cubicBezTo>
                  <a:cubicBezTo>
                    <a:pt x="64403" y="13486"/>
                    <a:pt x="64153" y="14246"/>
                    <a:pt x="63404" y="17282"/>
                  </a:cubicBezTo>
                  <a:lnTo>
                    <a:pt x="29941" y="153171"/>
                  </a:lnTo>
                  <a:close/>
                  <a:moveTo>
                    <a:pt x="83881" y="17535"/>
                  </a:moveTo>
                  <a:cubicBezTo>
                    <a:pt x="86128" y="8678"/>
                    <a:pt x="86628" y="7919"/>
                    <a:pt x="97366" y="7919"/>
                  </a:cubicBezTo>
                  <a:lnTo>
                    <a:pt x="124086" y="7919"/>
                  </a:lnTo>
                  <a:cubicBezTo>
                    <a:pt x="148559" y="7919"/>
                    <a:pt x="169286" y="21331"/>
                    <a:pt x="169286" y="54734"/>
                  </a:cubicBezTo>
                  <a:cubicBezTo>
                    <a:pt x="169286" y="67133"/>
                    <a:pt x="164291" y="108634"/>
                    <a:pt x="143065" y="136469"/>
                  </a:cubicBezTo>
                  <a:cubicBezTo>
                    <a:pt x="135823" y="145832"/>
                    <a:pt x="116095" y="165064"/>
                    <a:pt x="85379" y="165064"/>
                  </a:cubicBezTo>
                  <a:lnTo>
                    <a:pt x="57161" y="165064"/>
                  </a:lnTo>
                  <a:cubicBezTo>
                    <a:pt x="53664" y="165064"/>
                    <a:pt x="53165" y="165064"/>
                    <a:pt x="51667" y="164811"/>
                  </a:cubicBezTo>
                  <a:cubicBezTo>
                    <a:pt x="49169" y="164558"/>
                    <a:pt x="48420" y="164305"/>
                    <a:pt x="48420" y="162280"/>
                  </a:cubicBezTo>
                  <a:cubicBezTo>
                    <a:pt x="48420" y="161521"/>
                    <a:pt x="48420" y="161015"/>
                    <a:pt x="49669" y="156460"/>
                  </a:cubicBezTo>
                  <a:lnTo>
                    <a:pt x="83881" y="17535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D291A23E-D820-AE9B-8C8B-21048B14610F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9570131" y="5995517"/>
              <a:ext cx="166064" cy="59213"/>
            </a:xfrm>
            <a:custGeom>
              <a:avLst/>
              <a:gdLst>
                <a:gd name="connsiteX0" fmla="*/ 157810 w 166064"/>
                <a:gd name="connsiteY0" fmla="*/ 10197 h 59213"/>
                <a:gd name="connsiteX1" fmla="*/ 166300 w 166064"/>
                <a:gd name="connsiteY1" fmla="*/ 5136 h 59213"/>
                <a:gd name="connsiteX2" fmla="*/ 158059 w 166064"/>
                <a:gd name="connsiteY2" fmla="*/ 75 h 59213"/>
                <a:gd name="connsiteX3" fmla="*/ 8476 w 166064"/>
                <a:gd name="connsiteY3" fmla="*/ 75 h 59213"/>
                <a:gd name="connsiteX4" fmla="*/ 235 w 166064"/>
                <a:gd name="connsiteY4" fmla="*/ 5136 h 59213"/>
                <a:gd name="connsiteX5" fmla="*/ 8726 w 166064"/>
                <a:gd name="connsiteY5" fmla="*/ 10197 h 59213"/>
                <a:gd name="connsiteX6" fmla="*/ 157810 w 166064"/>
                <a:gd name="connsiteY6" fmla="*/ 10197 h 59213"/>
                <a:gd name="connsiteX7" fmla="*/ 158059 w 166064"/>
                <a:gd name="connsiteY7" fmla="*/ 59289 h 59213"/>
                <a:gd name="connsiteX8" fmla="*/ 166300 w 166064"/>
                <a:gd name="connsiteY8" fmla="*/ 54228 h 59213"/>
                <a:gd name="connsiteX9" fmla="*/ 157810 w 166064"/>
                <a:gd name="connsiteY9" fmla="*/ 49167 h 59213"/>
                <a:gd name="connsiteX10" fmla="*/ 8726 w 166064"/>
                <a:gd name="connsiteY10" fmla="*/ 49167 h 59213"/>
                <a:gd name="connsiteX11" fmla="*/ 235 w 166064"/>
                <a:gd name="connsiteY11" fmla="*/ 54228 h 59213"/>
                <a:gd name="connsiteX12" fmla="*/ 8476 w 166064"/>
                <a:gd name="connsiteY12" fmla="*/ 59289 h 59213"/>
                <a:gd name="connsiteX13" fmla="*/ 158059 w 166064"/>
                <a:gd name="connsiteY13" fmla="*/ 59289 h 5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6064" h="59213">
                  <a:moveTo>
                    <a:pt x="157810" y="10197"/>
                  </a:moveTo>
                  <a:cubicBezTo>
                    <a:pt x="161555" y="10197"/>
                    <a:pt x="166300" y="10197"/>
                    <a:pt x="166300" y="5136"/>
                  </a:cubicBezTo>
                  <a:cubicBezTo>
                    <a:pt x="166300" y="75"/>
                    <a:pt x="161555" y="75"/>
                    <a:pt x="158059" y="75"/>
                  </a:cubicBezTo>
                  <a:lnTo>
                    <a:pt x="8476" y="75"/>
                  </a:lnTo>
                  <a:cubicBezTo>
                    <a:pt x="4980" y="75"/>
                    <a:pt x="235" y="75"/>
                    <a:pt x="235" y="5136"/>
                  </a:cubicBezTo>
                  <a:cubicBezTo>
                    <a:pt x="235" y="10197"/>
                    <a:pt x="4980" y="10197"/>
                    <a:pt x="8726" y="10197"/>
                  </a:cubicBezTo>
                  <a:lnTo>
                    <a:pt x="157810" y="10197"/>
                  </a:lnTo>
                  <a:close/>
                  <a:moveTo>
                    <a:pt x="158059" y="59289"/>
                  </a:moveTo>
                  <a:cubicBezTo>
                    <a:pt x="161555" y="59289"/>
                    <a:pt x="166300" y="59289"/>
                    <a:pt x="166300" y="54228"/>
                  </a:cubicBezTo>
                  <a:cubicBezTo>
                    <a:pt x="166300" y="49167"/>
                    <a:pt x="161555" y="49167"/>
                    <a:pt x="157810" y="49167"/>
                  </a:cubicBezTo>
                  <a:lnTo>
                    <a:pt x="8726" y="49167"/>
                  </a:lnTo>
                  <a:cubicBezTo>
                    <a:pt x="4980" y="49167"/>
                    <a:pt x="235" y="49167"/>
                    <a:pt x="235" y="54228"/>
                  </a:cubicBezTo>
                  <a:cubicBezTo>
                    <a:pt x="235" y="59289"/>
                    <a:pt x="4980" y="59289"/>
                    <a:pt x="8476" y="59289"/>
                  </a:cubicBezTo>
                  <a:lnTo>
                    <a:pt x="158059" y="59289"/>
                  </a:lnTo>
                  <a:close/>
                </a:path>
              </a:pathLst>
            </a:custGeom>
            <a:solidFill>
              <a:srgbClr val="000000"/>
            </a:solidFill>
            <a:ln w="255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CD67F6C-EE38-F707-7B19-7920FF36DD6F}"/>
              </a:ext>
            </a:extLst>
          </p:cNvPr>
          <p:cNvCxnSpPr>
            <a:cxnSpLocks/>
          </p:cNvCxnSpPr>
          <p:nvPr/>
        </p:nvCxnSpPr>
        <p:spPr>
          <a:xfrm>
            <a:off x="4996747" y="5459835"/>
            <a:ext cx="5799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B55829A8-982E-3B35-0397-E705E1FBF6C6}"/>
              </a:ext>
            </a:extLst>
          </p:cNvPr>
          <p:cNvSpPr txBox="1"/>
          <p:nvPr/>
        </p:nvSpPr>
        <p:spPr>
          <a:xfrm>
            <a:off x="5010748" y="547533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|Q|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F85A7086-4F05-7D72-8CB4-6035B5F0D031}"/>
              </a:ext>
            </a:extLst>
          </p:cNvPr>
          <p:cNvCxnSpPr>
            <a:cxnSpLocks/>
          </p:cNvCxnSpPr>
          <p:nvPr/>
        </p:nvCxnSpPr>
        <p:spPr>
          <a:xfrm>
            <a:off x="6150412" y="4688324"/>
            <a:ext cx="0" cy="445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2AC42708-3604-B7E9-FBF7-B76CDC89295F}"/>
              </a:ext>
            </a:extLst>
          </p:cNvPr>
          <p:cNvSpPr txBox="1"/>
          <p:nvPr/>
        </p:nvSpPr>
        <p:spPr>
          <a:xfrm>
            <a:off x="6130390" y="4710345"/>
            <a:ext cx="3139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|P| - (# of filtered by threshold)</a:t>
            </a:r>
          </a:p>
        </p:txBody>
      </p:sp>
    </p:spTree>
    <p:extLst>
      <p:ext uri="{BB962C8B-B14F-4D97-AF65-F5344CB8AC3E}">
        <p14:creationId xmlns:p14="http://schemas.microsoft.com/office/powerpoint/2010/main" val="21995625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Retrieval</a:t>
            </a:r>
            <a:endParaRPr lang="en-US" sz="6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19FBC8-F7F0-686C-0DC3-3EB5B6AFA446}"/>
              </a:ext>
            </a:extLst>
          </p:cNvPr>
          <p:cNvSpPr txBox="1"/>
          <p:nvPr/>
        </p:nvSpPr>
        <p:spPr>
          <a:xfrm>
            <a:off x="838200" y="6266533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A25AA-E9E1-D176-6013-9D78825E2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92262" cy="4351338"/>
          </a:xfrm>
        </p:spPr>
        <p:txBody>
          <a:bodyPr/>
          <a:lstStyle/>
          <a:p>
            <a:r>
              <a:rPr lang="en-US" dirty="0"/>
              <a:t>Stage 2</a:t>
            </a:r>
          </a:p>
          <a:p>
            <a:pPr lvl="1"/>
            <a:r>
              <a:rPr lang="en-US" dirty="0"/>
              <a:t>Top-</a:t>
            </a:r>
            <a:r>
              <a:rPr lang="en-US" dirty="0" err="1"/>
              <a:t>ndocs</a:t>
            </a:r>
            <a:r>
              <a:rPr lang="en-US" dirty="0"/>
              <a:t> scoring documents are selected into</a:t>
            </a:r>
            <a:br>
              <a:rPr lang="en-US" dirty="0"/>
            </a:br>
            <a:r>
              <a:rPr lang="en-US" dirty="0"/>
              <a:t>passage IDs (PIDs) candidate set for stage 3</a:t>
            </a:r>
          </a:p>
        </p:txBody>
      </p:sp>
      <p:pic>
        <p:nvPicPr>
          <p:cNvPr id="3" name="Content Placeholder 7">
            <a:extLst>
              <a:ext uri="{FF2B5EF4-FFF2-40B4-BE49-F238E27FC236}">
                <a16:creationId xmlns:a16="http://schemas.microsoft.com/office/drawing/2014/main" id="{921E8AB8-2162-590F-64DA-C8B4F43E712F}"/>
              </a:ext>
            </a:extLst>
          </p:cNvPr>
          <p:cNvPicPr>
            <a:picLocks noChangeAspect="1"/>
          </p:cNvPicPr>
          <p:nvPr/>
        </p:nvPicPr>
        <p:blipFill rotWithShape="1">
          <a:blip r:embed="rId30"/>
          <a:srcRect l="25943" r="52057"/>
          <a:stretch/>
        </p:blipFill>
        <p:spPr>
          <a:xfrm>
            <a:off x="9765437" y="1871600"/>
            <a:ext cx="1970843" cy="3720588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7C2047F7-F6A8-86D0-94AB-BE70ECB73DA4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665151" y="3212872"/>
            <a:ext cx="2009014" cy="771295"/>
            <a:chOff x="7480207" y="4184831"/>
            <a:chExt cx="2009014" cy="771295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CA8691ED-8FF0-E29D-9544-EA5870802786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7480207" y="4477388"/>
              <a:ext cx="150528" cy="183968"/>
            </a:xfrm>
            <a:custGeom>
              <a:avLst/>
              <a:gdLst>
                <a:gd name="connsiteX0" fmla="*/ 150722 w 150528"/>
                <a:gd name="connsiteY0" fmla="*/ 2614 h 183968"/>
                <a:gd name="connsiteX1" fmla="*/ 147929 w 150528"/>
                <a:gd name="connsiteY1" fmla="*/ 83 h 183968"/>
                <a:gd name="connsiteX2" fmla="*/ 143360 w 150528"/>
                <a:gd name="connsiteY2" fmla="*/ 3879 h 183968"/>
                <a:gd name="connsiteX3" fmla="*/ 131176 w 150528"/>
                <a:gd name="connsiteY3" fmla="*/ 18303 h 183968"/>
                <a:gd name="connsiteX4" fmla="*/ 94876 w 150528"/>
                <a:gd name="connsiteY4" fmla="*/ 83 h 183968"/>
                <a:gd name="connsiteX5" fmla="*/ 32177 w 150528"/>
                <a:gd name="connsiteY5" fmla="*/ 59803 h 183968"/>
                <a:gd name="connsiteX6" fmla="*/ 58577 w 150528"/>
                <a:gd name="connsiteY6" fmla="*/ 95737 h 183968"/>
                <a:gd name="connsiteX7" fmla="*/ 85738 w 150528"/>
                <a:gd name="connsiteY7" fmla="*/ 102822 h 183968"/>
                <a:gd name="connsiteX8" fmla="*/ 109092 w 150528"/>
                <a:gd name="connsiteY8" fmla="*/ 129645 h 183968"/>
                <a:gd name="connsiteX9" fmla="*/ 63400 w 150528"/>
                <a:gd name="connsiteY9" fmla="*/ 176207 h 183968"/>
                <a:gd name="connsiteX10" fmla="*/ 18978 w 150528"/>
                <a:gd name="connsiteY10" fmla="*/ 139261 h 183968"/>
                <a:gd name="connsiteX11" fmla="*/ 20501 w 150528"/>
                <a:gd name="connsiteY11" fmla="*/ 125597 h 183968"/>
                <a:gd name="connsiteX12" fmla="*/ 21008 w 150528"/>
                <a:gd name="connsiteY12" fmla="*/ 123825 h 183968"/>
                <a:gd name="connsiteX13" fmla="*/ 17962 w 150528"/>
                <a:gd name="connsiteY13" fmla="*/ 121042 h 183968"/>
                <a:gd name="connsiteX14" fmla="*/ 15424 w 150528"/>
                <a:gd name="connsiteY14" fmla="*/ 122054 h 183968"/>
                <a:gd name="connsiteX15" fmla="*/ 193 w 150528"/>
                <a:gd name="connsiteY15" fmla="*/ 181521 h 183968"/>
                <a:gd name="connsiteX16" fmla="*/ 2986 w 150528"/>
                <a:gd name="connsiteY16" fmla="*/ 184051 h 183968"/>
                <a:gd name="connsiteX17" fmla="*/ 7555 w 150528"/>
                <a:gd name="connsiteY17" fmla="*/ 180256 h 183968"/>
                <a:gd name="connsiteX18" fmla="*/ 19993 w 150528"/>
                <a:gd name="connsiteY18" fmla="*/ 165832 h 183968"/>
                <a:gd name="connsiteX19" fmla="*/ 62892 w 150528"/>
                <a:gd name="connsiteY19" fmla="*/ 184051 h 183968"/>
                <a:gd name="connsiteX20" fmla="*/ 127368 w 150528"/>
                <a:gd name="connsiteY20" fmla="*/ 119017 h 183968"/>
                <a:gd name="connsiteX21" fmla="*/ 114930 w 150528"/>
                <a:gd name="connsiteY21" fmla="*/ 89410 h 183968"/>
                <a:gd name="connsiteX22" fmla="*/ 82692 w 150528"/>
                <a:gd name="connsiteY22" fmla="*/ 76758 h 183968"/>
                <a:gd name="connsiteX23" fmla="*/ 65685 w 150528"/>
                <a:gd name="connsiteY23" fmla="*/ 72203 h 183968"/>
                <a:gd name="connsiteX24" fmla="*/ 50200 w 150528"/>
                <a:gd name="connsiteY24" fmla="*/ 49175 h 183968"/>
                <a:gd name="connsiteX25" fmla="*/ 94623 w 150528"/>
                <a:gd name="connsiteY25" fmla="*/ 7169 h 183968"/>
                <a:gd name="connsiteX26" fmla="*/ 131176 w 150528"/>
                <a:gd name="connsiteY26" fmla="*/ 46392 h 183968"/>
                <a:gd name="connsiteX27" fmla="*/ 130160 w 150528"/>
                <a:gd name="connsiteY27" fmla="*/ 60563 h 183968"/>
                <a:gd name="connsiteX28" fmla="*/ 133207 w 150528"/>
                <a:gd name="connsiteY28" fmla="*/ 63093 h 183968"/>
                <a:gd name="connsiteX29" fmla="*/ 137014 w 150528"/>
                <a:gd name="connsiteY29" fmla="*/ 58032 h 183968"/>
                <a:gd name="connsiteX30" fmla="*/ 150722 w 150528"/>
                <a:gd name="connsiteY30" fmla="*/ 2614 h 183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50528" h="183968">
                  <a:moveTo>
                    <a:pt x="150722" y="2614"/>
                  </a:moveTo>
                  <a:cubicBezTo>
                    <a:pt x="150722" y="1855"/>
                    <a:pt x="150214" y="83"/>
                    <a:pt x="147929" y="83"/>
                  </a:cubicBezTo>
                  <a:cubicBezTo>
                    <a:pt x="146660" y="83"/>
                    <a:pt x="146406" y="336"/>
                    <a:pt x="143360" y="3879"/>
                  </a:cubicBezTo>
                  <a:lnTo>
                    <a:pt x="131176" y="18303"/>
                  </a:lnTo>
                  <a:cubicBezTo>
                    <a:pt x="124576" y="6410"/>
                    <a:pt x="111376" y="83"/>
                    <a:pt x="94876" y="83"/>
                  </a:cubicBezTo>
                  <a:cubicBezTo>
                    <a:pt x="62638" y="83"/>
                    <a:pt x="32177" y="29184"/>
                    <a:pt x="32177" y="59803"/>
                  </a:cubicBezTo>
                  <a:cubicBezTo>
                    <a:pt x="32177" y="80300"/>
                    <a:pt x="45631" y="91941"/>
                    <a:pt x="58577" y="95737"/>
                  </a:cubicBezTo>
                  <a:lnTo>
                    <a:pt x="85738" y="102822"/>
                  </a:lnTo>
                  <a:cubicBezTo>
                    <a:pt x="95130" y="105099"/>
                    <a:pt x="109092" y="108895"/>
                    <a:pt x="109092" y="129645"/>
                  </a:cubicBezTo>
                  <a:cubicBezTo>
                    <a:pt x="109092" y="152420"/>
                    <a:pt x="88276" y="176207"/>
                    <a:pt x="63400" y="176207"/>
                  </a:cubicBezTo>
                  <a:cubicBezTo>
                    <a:pt x="47154" y="176207"/>
                    <a:pt x="18978" y="170640"/>
                    <a:pt x="18978" y="139261"/>
                  </a:cubicBezTo>
                  <a:cubicBezTo>
                    <a:pt x="18978" y="133188"/>
                    <a:pt x="20247" y="127115"/>
                    <a:pt x="20501" y="125597"/>
                  </a:cubicBezTo>
                  <a:cubicBezTo>
                    <a:pt x="20755" y="124584"/>
                    <a:pt x="21008" y="124331"/>
                    <a:pt x="21008" y="123825"/>
                  </a:cubicBezTo>
                  <a:cubicBezTo>
                    <a:pt x="21008" y="121295"/>
                    <a:pt x="19232" y="121042"/>
                    <a:pt x="17962" y="121042"/>
                  </a:cubicBezTo>
                  <a:cubicBezTo>
                    <a:pt x="16693" y="121042"/>
                    <a:pt x="16185" y="121295"/>
                    <a:pt x="15424" y="122054"/>
                  </a:cubicBezTo>
                  <a:cubicBezTo>
                    <a:pt x="14409" y="123066"/>
                    <a:pt x="193" y="180762"/>
                    <a:pt x="193" y="181521"/>
                  </a:cubicBezTo>
                  <a:cubicBezTo>
                    <a:pt x="193" y="183039"/>
                    <a:pt x="1463" y="184051"/>
                    <a:pt x="2986" y="184051"/>
                  </a:cubicBezTo>
                  <a:cubicBezTo>
                    <a:pt x="4255" y="184051"/>
                    <a:pt x="4509" y="183798"/>
                    <a:pt x="7555" y="180256"/>
                  </a:cubicBezTo>
                  <a:lnTo>
                    <a:pt x="19993" y="165832"/>
                  </a:lnTo>
                  <a:cubicBezTo>
                    <a:pt x="30908" y="180509"/>
                    <a:pt x="48169" y="184051"/>
                    <a:pt x="62892" y="184051"/>
                  </a:cubicBezTo>
                  <a:cubicBezTo>
                    <a:pt x="97415" y="184051"/>
                    <a:pt x="127368" y="150396"/>
                    <a:pt x="127368" y="119017"/>
                  </a:cubicBezTo>
                  <a:cubicBezTo>
                    <a:pt x="127368" y="101557"/>
                    <a:pt x="118738" y="92953"/>
                    <a:pt x="114930" y="89410"/>
                  </a:cubicBezTo>
                  <a:cubicBezTo>
                    <a:pt x="109092" y="83590"/>
                    <a:pt x="105284" y="82578"/>
                    <a:pt x="82692" y="76758"/>
                  </a:cubicBezTo>
                  <a:cubicBezTo>
                    <a:pt x="77107" y="75239"/>
                    <a:pt x="67969" y="72709"/>
                    <a:pt x="65685" y="72203"/>
                  </a:cubicBezTo>
                  <a:cubicBezTo>
                    <a:pt x="58831" y="69925"/>
                    <a:pt x="50200" y="62587"/>
                    <a:pt x="50200" y="49175"/>
                  </a:cubicBezTo>
                  <a:cubicBezTo>
                    <a:pt x="50200" y="28678"/>
                    <a:pt x="70508" y="7169"/>
                    <a:pt x="94623" y="7169"/>
                  </a:cubicBezTo>
                  <a:cubicBezTo>
                    <a:pt x="115691" y="7169"/>
                    <a:pt x="131176" y="18050"/>
                    <a:pt x="131176" y="46392"/>
                  </a:cubicBezTo>
                  <a:cubicBezTo>
                    <a:pt x="131176" y="54489"/>
                    <a:pt x="130160" y="59044"/>
                    <a:pt x="130160" y="60563"/>
                  </a:cubicBezTo>
                  <a:cubicBezTo>
                    <a:pt x="130160" y="60816"/>
                    <a:pt x="130160" y="63093"/>
                    <a:pt x="133207" y="63093"/>
                  </a:cubicBezTo>
                  <a:cubicBezTo>
                    <a:pt x="135745" y="63093"/>
                    <a:pt x="135999" y="62334"/>
                    <a:pt x="137014" y="58032"/>
                  </a:cubicBezTo>
                  <a:lnTo>
                    <a:pt x="150722" y="261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FA28B5-D2CB-5CBF-7749-F60AB1ECF8E6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7686487" y="4568560"/>
              <a:ext cx="65389" cy="17713"/>
            </a:xfrm>
            <a:custGeom>
              <a:avLst/>
              <a:gdLst>
                <a:gd name="connsiteX0" fmla="*/ 62037 w 65389"/>
                <a:gd name="connsiteY0" fmla="*/ 85 h 17713"/>
                <a:gd name="connsiteX1" fmla="*/ 46756 w 65389"/>
                <a:gd name="connsiteY1" fmla="*/ 8233 h 17713"/>
                <a:gd name="connsiteX2" fmla="*/ 35384 w 65389"/>
                <a:gd name="connsiteY2" fmla="*/ 4690 h 17713"/>
                <a:gd name="connsiteX3" fmla="*/ 21346 w 65389"/>
                <a:gd name="connsiteY3" fmla="*/ 85 h 17713"/>
                <a:gd name="connsiteX4" fmla="*/ 201 w 65389"/>
                <a:gd name="connsiteY4" fmla="*/ 14255 h 17713"/>
                <a:gd name="connsiteX5" fmla="*/ 3755 w 65389"/>
                <a:gd name="connsiteY5" fmla="*/ 17798 h 17713"/>
                <a:gd name="connsiteX6" fmla="*/ 19036 w 65389"/>
                <a:gd name="connsiteY6" fmla="*/ 9650 h 17713"/>
                <a:gd name="connsiteX7" fmla="*/ 30408 w 65389"/>
                <a:gd name="connsiteY7" fmla="*/ 13193 h 17713"/>
                <a:gd name="connsiteX8" fmla="*/ 44446 w 65389"/>
                <a:gd name="connsiteY8" fmla="*/ 17798 h 17713"/>
                <a:gd name="connsiteX9" fmla="*/ 65591 w 65389"/>
                <a:gd name="connsiteY9" fmla="*/ 3627 h 17713"/>
                <a:gd name="connsiteX10" fmla="*/ 62037 w 65389"/>
                <a:gd name="connsiteY10" fmla="*/ 85 h 1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89" h="17713">
                  <a:moveTo>
                    <a:pt x="62037" y="85"/>
                  </a:moveTo>
                  <a:cubicBezTo>
                    <a:pt x="56884" y="5576"/>
                    <a:pt x="51731" y="8233"/>
                    <a:pt x="46756" y="8233"/>
                  </a:cubicBezTo>
                  <a:cubicBezTo>
                    <a:pt x="42136" y="8233"/>
                    <a:pt x="36805" y="5576"/>
                    <a:pt x="35384" y="4690"/>
                  </a:cubicBezTo>
                  <a:cubicBezTo>
                    <a:pt x="28987" y="1679"/>
                    <a:pt x="25255" y="85"/>
                    <a:pt x="21346" y="85"/>
                  </a:cubicBezTo>
                  <a:cubicBezTo>
                    <a:pt x="14061" y="85"/>
                    <a:pt x="11396" y="2919"/>
                    <a:pt x="201" y="14255"/>
                  </a:cubicBezTo>
                  <a:lnTo>
                    <a:pt x="3755" y="17798"/>
                  </a:lnTo>
                  <a:cubicBezTo>
                    <a:pt x="8908" y="12307"/>
                    <a:pt x="14061" y="9650"/>
                    <a:pt x="19036" y="9650"/>
                  </a:cubicBezTo>
                  <a:cubicBezTo>
                    <a:pt x="23656" y="9650"/>
                    <a:pt x="28987" y="12307"/>
                    <a:pt x="30408" y="13193"/>
                  </a:cubicBezTo>
                  <a:cubicBezTo>
                    <a:pt x="36805" y="16204"/>
                    <a:pt x="40537" y="17798"/>
                    <a:pt x="44446" y="17798"/>
                  </a:cubicBezTo>
                  <a:cubicBezTo>
                    <a:pt x="51731" y="17798"/>
                    <a:pt x="54397" y="14964"/>
                    <a:pt x="65591" y="3627"/>
                  </a:cubicBezTo>
                  <a:lnTo>
                    <a:pt x="62037" y="8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2D701E7-9AC9-2519-5F30-688478A07185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7635278" y="4611565"/>
              <a:ext cx="146060" cy="120983"/>
            </a:xfrm>
            <a:custGeom>
              <a:avLst/>
              <a:gdLst>
                <a:gd name="connsiteX0" fmla="*/ 21167 w 146060"/>
                <a:gd name="connsiteY0" fmla="*/ 107253 h 120983"/>
                <a:gd name="connsiteX1" fmla="*/ 5530 w 146060"/>
                <a:gd name="connsiteY1" fmla="*/ 114693 h 120983"/>
                <a:gd name="connsiteX2" fmla="*/ 199 w 146060"/>
                <a:gd name="connsiteY2" fmla="*/ 118590 h 120983"/>
                <a:gd name="connsiteX3" fmla="*/ 5530 w 146060"/>
                <a:gd name="connsiteY3" fmla="*/ 121070 h 120983"/>
                <a:gd name="connsiteX4" fmla="*/ 68965 w 146060"/>
                <a:gd name="connsiteY4" fmla="*/ 121070 h 120983"/>
                <a:gd name="connsiteX5" fmla="*/ 146260 w 146060"/>
                <a:gd name="connsiteY5" fmla="*/ 46319 h 120983"/>
                <a:gd name="connsiteX6" fmla="*/ 99350 w 146060"/>
                <a:gd name="connsiteY6" fmla="*/ 86 h 120983"/>
                <a:gd name="connsiteX7" fmla="*/ 34671 w 146060"/>
                <a:gd name="connsiteY7" fmla="*/ 86 h 120983"/>
                <a:gd name="connsiteX8" fmla="*/ 28985 w 146060"/>
                <a:gd name="connsiteY8" fmla="*/ 3983 h 120983"/>
                <a:gd name="connsiteX9" fmla="*/ 34849 w 146060"/>
                <a:gd name="connsiteY9" fmla="*/ 6463 h 120983"/>
                <a:gd name="connsiteX10" fmla="*/ 41601 w 146060"/>
                <a:gd name="connsiteY10" fmla="*/ 6817 h 120983"/>
                <a:gd name="connsiteX11" fmla="*/ 45510 w 146060"/>
                <a:gd name="connsiteY11" fmla="*/ 9297 h 120983"/>
                <a:gd name="connsiteX12" fmla="*/ 44799 w 146060"/>
                <a:gd name="connsiteY12" fmla="*/ 13194 h 120983"/>
                <a:gd name="connsiteX13" fmla="*/ 21167 w 146060"/>
                <a:gd name="connsiteY13" fmla="*/ 107253 h 120983"/>
                <a:gd name="connsiteX14" fmla="*/ 60969 w 146060"/>
                <a:gd name="connsiteY14" fmla="*/ 12486 h 120983"/>
                <a:gd name="connsiteX15" fmla="*/ 70031 w 146060"/>
                <a:gd name="connsiteY15" fmla="*/ 6463 h 120983"/>
                <a:gd name="connsiteX16" fmla="*/ 92776 w 146060"/>
                <a:gd name="connsiteY16" fmla="*/ 6463 h 120983"/>
                <a:gd name="connsiteX17" fmla="*/ 129380 w 146060"/>
                <a:gd name="connsiteY17" fmla="*/ 40473 h 120983"/>
                <a:gd name="connsiteX18" fmla="*/ 109834 w 146060"/>
                <a:gd name="connsiteY18" fmla="*/ 95385 h 120983"/>
                <a:gd name="connsiteX19" fmla="*/ 65767 w 146060"/>
                <a:gd name="connsiteY19" fmla="*/ 114693 h 120983"/>
                <a:gd name="connsiteX20" fmla="*/ 41601 w 146060"/>
                <a:gd name="connsiteY20" fmla="*/ 114693 h 120983"/>
                <a:gd name="connsiteX21" fmla="*/ 35915 w 146060"/>
                <a:gd name="connsiteY21" fmla="*/ 112922 h 120983"/>
                <a:gd name="connsiteX22" fmla="*/ 36626 w 146060"/>
                <a:gd name="connsiteY22" fmla="*/ 109202 h 120983"/>
                <a:gd name="connsiteX23" fmla="*/ 60969 w 146060"/>
                <a:gd name="connsiteY23" fmla="*/ 12486 h 120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6060" h="120983">
                  <a:moveTo>
                    <a:pt x="21167" y="107253"/>
                  </a:moveTo>
                  <a:cubicBezTo>
                    <a:pt x="19745" y="113276"/>
                    <a:pt x="19390" y="114693"/>
                    <a:pt x="5530" y="114693"/>
                  </a:cubicBezTo>
                  <a:cubicBezTo>
                    <a:pt x="2332" y="114693"/>
                    <a:pt x="199" y="114693"/>
                    <a:pt x="199" y="118590"/>
                  </a:cubicBezTo>
                  <a:cubicBezTo>
                    <a:pt x="199" y="121070"/>
                    <a:pt x="2332" y="121070"/>
                    <a:pt x="5530" y="121070"/>
                  </a:cubicBezTo>
                  <a:lnTo>
                    <a:pt x="68965" y="121070"/>
                  </a:lnTo>
                  <a:cubicBezTo>
                    <a:pt x="108412" y="121070"/>
                    <a:pt x="146260" y="84934"/>
                    <a:pt x="146260" y="46319"/>
                  </a:cubicBezTo>
                  <a:cubicBezTo>
                    <a:pt x="146260" y="20457"/>
                    <a:pt x="128313" y="86"/>
                    <a:pt x="99350" y="86"/>
                  </a:cubicBezTo>
                  <a:lnTo>
                    <a:pt x="34671" y="86"/>
                  </a:lnTo>
                  <a:cubicBezTo>
                    <a:pt x="31117" y="86"/>
                    <a:pt x="28985" y="86"/>
                    <a:pt x="28985" y="3983"/>
                  </a:cubicBezTo>
                  <a:cubicBezTo>
                    <a:pt x="28985" y="6463"/>
                    <a:pt x="30940" y="6463"/>
                    <a:pt x="34849" y="6463"/>
                  </a:cubicBezTo>
                  <a:cubicBezTo>
                    <a:pt x="37692" y="6463"/>
                    <a:pt x="38403" y="6463"/>
                    <a:pt x="41601" y="6817"/>
                  </a:cubicBezTo>
                  <a:cubicBezTo>
                    <a:pt x="45155" y="7172"/>
                    <a:pt x="45510" y="7526"/>
                    <a:pt x="45510" y="9297"/>
                  </a:cubicBezTo>
                  <a:cubicBezTo>
                    <a:pt x="45510" y="9652"/>
                    <a:pt x="45510" y="10537"/>
                    <a:pt x="44799" y="13194"/>
                  </a:cubicBezTo>
                  <a:lnTo>
                    <a:pt x="21167" y="107253"/>
                  </a:lnTo>
                  <a:close/>
                  <a:moveTo>
                    <a:pt x="60969" y="12486"/>
                  </a:moveTo>
                  <a:cubicBezTo>
                    <a:pt x="62391" y="6995"/>
                    <a:pt x="62568" y="6463"/>
                    <a:pt x="70031" y="6463"/>
                  </a:cubicBezTo>
                  <a:lnTo>
                    <a:pt x="92776" y="6463"/>
                  </a:lnTo>
                  <a:cubicBezTo>
                    <a:pt x="112677" y="6463"/>
                    <a:pt x="129380" y="16383"/>
                    <a:pt x="129380" y="40473"/>
                  </a:cubicBezTo>
                  <a:cubicBezTo>
                    <a:pt x="129380" y="44547"/>
                    <a:pt x="127603" y="75192"/>
                    <a:pt x="109834" y="95385"/>
                  </a:cubicBezTo>
                  <a:cubicBezTo>
                    <a:pt x="102904" y="103356"/>
                    <a:pt x="87623" y="114693"/>
                    <a:pt x="65767" y="114693"/>
                  </a:cubicBezTo>
                  <a:lnTo>
                    <a:pt x="41601" y="114693"/>
                  </a:lnTo>
                  <a:cubicBezTo>
                    <a:pt x="36093" y="114693"/>
                    <a:pt x="35915" y="114516"/>
                    <a:pt x="35915" y="112922"/>
                  </a:cubicBezTo>
                  <a:cubicBezTo>
                    <a:pt x="35915" y="112745"/>
                    <a:pt x="35915" y="111859"/>
                    <a:pt x="36626" y="109202"/>
                  </a:cubicBezTo>
                  <a:lnTo>
                    <a:pt x="60969" y="12486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53902E-8F15-BA6C-17A2-395A06A9812B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7891518" y="4562919"/>
              <a:ext cx="168804" cy="59213"/>
            </a:xfrm>
            <a:custGeom>
              <a:avLst/>
              <a:gdLst>
                <a:gd name="connsiteX0" fmla="*/ 160384 w 168804"/>
                <a:gd name="connsiteY0" fmla="*/ 10205 h 59213"/>
                <a:gd name="connsiteX1" fmla="*/ 169014 w 168804"/>
                <a:gd name="connsiteY1" fmla="*/ 5144 h 59213"/>
                <a:gd name="connsiteX2" fmla="*/ 160638 w 168804"/>
                <a:gd name="connsiteY2" fmla="*/ 83 h 59213"/>
                <a:gd name="connsiteX3" fmla="*/ 8586 w 168804"/>
                <a:gd name="connsiteY3" fmla="*/ 83 h 59213"/>
                <a:gd name="connsiteX4" fmla="*/ 209 w 168804"/>
                <a:gd name="connsiteY4" fmla="*/ 5144 h 59213"/>
                <a:gd name="connsiteX5" fmla="*/ 8840 w 168804"/>
                <a:gd name="connsiteY5" fmla="*/ 10205 h 59213"/>
                <a:gd name="connsiteX6" fmla="*/ 160384 w 168804"/>
                <a:gd name="connsiteY6" fmla="*/ 10205 h 59213"/>
                <a:gd name="connsiteX7" fmla="*/ 160638 w 168804"/>
                <a:gd name="connsiteY7" fmla="*/ 59297 h 59213"/>
                <a:gd name="connsiteX8" fmla="*/ 169014 w 168804"/>
                <a:gd name="connsiteY8" fmla="*/ 54236 h 59213"/>
                <a:gd name="connsiteX9" fmla="*/ 160384 w 168804"/>
                <a:gd name="connsiteY9" fmla="*/ 49175 h 59213"/>
                <a:gd name="connsiteX10" fmla="*/ 8840 w 168804"/>
                <a:gd name="connsiteY10" fmla="*/ 49175 h 59213"/>
                <a:gd name="connsiteX11" fmla="*/ 209 w 168804"/>
                <a:gd name="connsiteY11" fmla="*/ 54236 h 59213"/>
                <a:gd name="connsiteX12" fmla="*/ 8586 w 168804"/>
                <a:gd name="connsiteY12" fmla="*/ 59297 h 59213"/>
                <a:gd name="connsiteX13" fmla="*/ 160638 w 168804"/>
                <a:gd name="connsiteY13" fmla="*/ 59297 h 5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8804" h="59213">
                  <a:moveTo>
                    <a:pt x="160384" y="10205"/>
                  </a:moveTo>
                  <a:cubicBezTo>
                    <a:pt x="164191" y="10205"/>
                    <a:pt x="169014" y="10205"/>
                    <a:pt x="169014" y="5144"/>
                  </a:cubicBezTo>
                  <a:cubicBezTo>
                    <a:pt x="169014" y="83"/>
                    <a:pt x="164191" y="83"/>
                    <a:pt x="160638" y="83"/>
                  </a:cubicBezTo>
                  <a:lnTo>
                    <a:pt x="8586" y="83"/>
                  </a:lnTo>
                  <a:cubicBezTo>
                    <a:pt x="5032" y="83"/>
                    <a:pt x="209" y="83"/>
                    <a:pt x="209" y="5144"/>
                  </a:cubicBezTo>
                  <a:cubicBezTo>
                    <a:pt x="209" y="10205"/>
                    <a:pt x="5032" y="10205"/>
                    <a:pt x="8840" y="10205"/>
                  </a:cubicBezTo>
                  <a:lnTo>
                    <a:pt x="160384" y="10205"/>
                  </a:lnTo>
                  <a:close/>
                  <a:moveTo>
                    <a:pt x="160638" y="59297"/>
                  </a:moveTo>
                  <a:cubicBezTo>
                    <a:pt x="164191" y="59297"/>
                    <a:pt x="169014" y="59297"/>
                    <a:pt x="169014" y="54236"/>
                  </a:cubicBezTo>
                  <a:cubicBezTo>
                    <a:pt x="169014" y="49175"/>
                    <a:pt x="164191" y="49175"/>
                    <a:pt x="160384" y="49175"/>
                  </a:cubicBezTo>
                  <a:lnTo>
                    <a:pt x="8840" y="49175"/>
                  </a:lnTo>
                  <a:cubicBezTo>
                    <a:pt x="5032" y="49175"/>
                    <a:pt x="209" y="49175"/>
                    <a:pt x="209" y="54236"/>
                  </a:cubicBezTo>
                  <a:cubicBezTo>
                    <a:pt x="209" y="59297"/>
                    <a:pt x="5032" y="59297"/>
                    <a:pt x="8586" y="59297"/>
                  </a:cubicBezTo>
                  <a:lnTo>
                    <a:pt x="160638" y="59297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8399F45-DFDD-1C1B-1931-B0CCBEE6FE4B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8214122" y="4184831"/>
              <a:ext cx="8706" cy="177135"/>
            </a:xfrm>
            <a:custGeom>
              <a:avLst/>
              <a:gdLst>
                <a:gd name="connsiteX0" fmla="*/ 8928 w 8706"/>
                <a:gd name="connsiteY0" fmla="*/ 6978 h 177135"/>
                <a:gd name="connsiteX1" fmla="*/ 4664 w 8706"/>
                <a:gd name="connsiteY1" fmla="*/ 70 h 177135"/>
                <a:gd name="connsiteX2" fmla="*/ 222 w 8706"/>
                <a:gd name="connsiteY2" fmla="*/ 6978 h 177135"/>
                <a:gd name="connsiteX3" fmla="*/ 222 w 8706"/>
                <a:gd name="connsiteY3" fmla="*/ 170297 h 177135"/>
                <a:gd name="connsiteX4" fmla="*/ 4486 w 8706"/>
                <a:gd name="connsiteY4" fmla="*/ 177206 h 177135"/>
                <a:gd name="connsiteX5" fmla="*/ 8928 w 8706"/>
                <a:gd name="connsiteY5" fmla="*/ 170297 h 177135"/>
                <a:gd name="connsiteX6" fmla="*/ 8928 w 8706"/>
                <a:gd name="connsiteY6" fmla="*/ 6978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06" h="177135">
                  <a:moveTo>
                    <a:pt x="8928" y="6978"/>
                  </a:moveTo>
                  <a:cubicBezTo>
                    <a:pt x="8928" y="4321"/>
                    <a:pt x="8928" y="70"/>
                    <a:pt x="4664" y="70"/>
                  </a:cubicBezTo>
                  <a:cubicBezTo>
                    <a:pt x="222" y="70"/>
                    <a:pt x="222" y="4144"/>
                    <a:pt x="222" y="6978"/>
                  </a:cubicBezTo>
                  <a:lnTo>
                    <a:pt x="222" y="170297"/>
                  </a:lnTo>
                  <a:cubicBezTo>
                    <a:pt x="222" y="172954"/>
                    <a:pt x="222" y="177206"/>
                    <a:pt x="4486" y="177206"/>
                  </a:cubicBezTo>
                  <a:cubicBezTo>
                    <a:pt x="8928" y="177206"/>
                    <a:pt x="8928" y="173132"/>
                    <a:pt x="8928" y="170297"/>
                  </a:cubicBezTo>
                  <a:lnTo>
                    <a:pt x="8928" y="6978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03AFE4B-A3E4-45B5-B1AF-9E036F77A6B9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8260906" y="4193157"/>
              <a:ext cx="135043" cy="158890"/>
            </a:xfrm>
            <a:custGeom>
              <a:avLst/>
              <a:gdLst>
                <a:gd name="connsiteX0" fmla="*/ 70589 w 135043"/>
                <a:gd name="connsiteY0" fmla="*/ 135225 h 158890"/>
                <a:gd name="connsiteX1" fmla="*/ 87469 w 135043"/>
                <a:gd name="connsiteY1" fmla="*/ 158961 h 158890"/>
                <a:gd name="connsiteX2" fmla="*/ 119276 w 135043"/>
                <a:gd name="connsiteY2" fmla="*/ 124596 h 158890"/>
                <a:gd name="connsiteX3" fmla="*/ 116788 w 135043"/>
                <a:gd name="connsiteY3" fmla="*/ 122117 h 158890"/>
                <a:gd name="connsiteX4" fmla="*/ 114301 w 135043"/>
                <a:gd name="connsiteY4" fmla="*/ 124419 h 158890"/>
                <a:gd name="connsiteX5" fmla="*/ 92267 w 135043"/>
                <a:gd name="connsiteY5" fmla="*/ 140361 h 158890"/>
                <a:gd name="connsiteX6" fmla="*/ 78230 w 135043"/>
                <a:gd name="connsiteY6" fmla="*/ 123179 h 158890"/>
                <a:gd name="connsiteX7" fmla="*/ 135268 w 135043"/>
                <a:gd name="connsiteY7" fmla="*/ 49314 h 158890"/>
                <a:gd name="connsiteX8" fmla="*/ 83738 w 135043"/>
                <a:gd name="connsiteY8" fmla="*/ 70 h 158890"/>
                <a:gd name="connsiteX9" fmla="*/ 224 w 135043"/>
                <a:gd name="connsiteY9" fmla="*/ 79604 h 158890"/>
                <a:gd name="connsiteX10" fmla="*/ 51932 w 135043"/>
                <a:gd name="connsiteY10" fmla="*/ 128139 h 158890"/>
                <a:gd name="connsiteX11" fmla="*/ 70589 w 135043"/>
                <a:gd name="connsiteY11" fmla="*/ 125659 h 158890"/>
                <a:gd name="connsiteX12" fmla="*/ 70589 w 135043"/>
                <a:gd name="connsiteY12" fmla="*/ 135225 h 158890"/>
                <a:gd name="connsiteX13" fmla="*/ 39849 w 135043"/>
                <a:gd name="connsiteY13" fmla="*/ 120168 h 158890"/>
                <a:gd name="connsiteX14" fmla="*/ 17460 w 135043"/>
                <a:gd name="connsiteY14" fmla="*/ 84032 h 158890"/>
                <a:gd name="connsiteX15" fmla="*/ 37361 w 135043"/>
                <a:gd name="connsiteY15" fmla="*/ 29120 h 158890"/>
                <a:gd name="connsiteX16" fmla="*/ 82316 w 135043"/>
                <a:gd name="connsiteY16" fmla="*/ 5738 h 158890"/>
                <a:gd name="connsiteX17" fmla="*/ 118032 w 135043"/>
                <a:gd name="connsiteY17" fmla="*/ 44531 h 158890"/>
                <a:gd name="connsiteX18" fmla="*/ 76808 w 135043"/>
                <a:gd name="connsiteY18" fmla="*/ 116448 h 158890"/>
                <a:gd name="connsiteX19" fmla="*/ 58861 w 135043"/>
                <a:gd name="connsiteY19" fmla="*/ 97849 h 158890"/>
                <a:gd name="connsiteX20" fmla="*/ 39138 w 135043"/>
                <a:gd name="connsiteY20" fmla="*/ 115562 h 158890"/>
                <a:gd name="connsiteX21" fmla="*/ 39849 w 135043"/>
                <a:gd name="connsiteY21" fmla="*/ 120168 h 158890"/>
                <a:gd name="connsiteX22" fmla="*/ 70589 w 135043"/>
                <a:gd name="connsiteY22" fmla="*/ 119282 h 158890"/>
                <a:gd name="connsiteX23" fmla="*/ 53175 w 135043"/>
                <a:gd name="connsiteY23" fmla="*/ 122471 h 158890"/>
                <a:gd name="connsiteX24" fmla="*/ 44113 w 135043"/>
                <a:gd name="connsiteY24" fmla="*/ 115562 h 158890"/>
                <a:gd name="connsiteX25" fmla="*/ 58861 w 135043"/>
                <a:gd name="connsiteY25" fmla="*/ 102809 h 158890"/>
                <a:gd name="connsiteX26" fmla="*/ 70589 w 135043"/>
                <a:gd name="connsiteY26" fmla="*/ 119282 h 15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35043" h="158890">
                  <a:moveTo>
                    <a:pt x="70589" y="135225"/>
                  </a:moveTo>
                  <a:cubicBezTo>
                    <a:pt x="70589" y="146738"/>
                    <a:pt x="72899" y="158961"/>
                    <a:pt x="87469" y="158961"/>
                  </a:cubicBezTo>
                  <a:cubicBezTo>
                    <a:pt x="108970" y="158961"/>
                    <a:pt x="119276" y="128493"/>
                    <a:pt x="119276" y="124596"/>
                  </a:cubicBezTo>
                  <a:cubicBezTo>
                    <a:pt x="119276" y="123356"/>
                    <a:pt x="118210" y="122117"/>
                    <a:pt x="116788" y="122117"/>
                  </a:cubicBezTo>
                  <a:cubicBezTo>
                    <a:pt x="115011" y="122117"/>
                    <a:pt x="114478" y="123711"/>
                    <a:pt x="114301" y="124419"/>
                  </a:cubicBezTo>
                  <a:cubicBezTo>
                    <a:pt x="110036" y="136819"/>
                    <a:pt x="98309" y="140361"/>
                    <a:pt x="92267" y="140361"/>
                  </a:cubicBezTo>
                  <a:cubicBezTo>
                    <a:pt x="85160" y="140361"/>
                    <a:pt x="81428" y="137350"/>
                    <a:pt x="78230" y="123179"/>
                  </a:cubicBezTo>
                  <a:cubicBezTo>
                    <a:pt x="109858" y="112020"/>
                    <a:pt x="135268" y="80667"/>
                    <a:pt x="135268" y="49314"/>
                  </a:cubicBezTo>
                  <a:cubicBezTo>
                    <a:pt x="135268" y="21503"/>
                    <a:pt x="115189" y="70"/>
                    <a:pt x="83738" y="70"/>
                  </a:cubicBezTo>
                  <a:cubicBezTo>
                    <a:pt x="41270" y="70"/>
                    <a:pt x="224" y="39748"/>
                    <a:pt x="224" y="79604"/>
                  </a:cubicBezTo>
                  <a:cubicBezTo>
                    <a:pt x="224" y="108123"/>
                    <a:pt x="21369" y="128139"/>
                    <a:pt x="51932" y="128139"/>
                  </a:cubicBezTo>
                  <a:cubicBezTo>
                    <a:pt x="55308" y="128139"/>
                    <a:pt x="61349" y="127962"/>
                    <a:pt x="70589" y="125659"/>
                  </a:cubicBezTo>
                  <a:lnTo>
                    <a:pt x="70589" y="135225"/>
                  </a:lnTo>
                  <a:close/>
                  <a:moveTo>
                    <a:pt x="39849" y="120168"/>
                  </a:moveTo>
                  <a:cubicBezTo>
                    <a:pt x="30609" y="116980"/>
                    <a:pt x="17460" y="107769"/>
                    <a:pt x="17460" y="84032"/>
                  </a:cubicBezTo>
                  <a:cubicBezTo>
                    <a:pt x="17460" y="72696"/>
                    <a:pt x="21191" y="49137"/>
                    <a:pt x="37361" y="29120"/>
                  </a:cubicBezTo>
                  <a:cubicBezTo>
                    <a:pt x="48556" y="15481"/>
                    <a:pt x="65791" y="5738"/>
                    <a:pt x="82316" y="5738"/>
                  </a:cubicBezTo>
                  <a:cubicBezTo>
                    <a:pt x="101685" y="5738"/>
                    <a:pt x="118032" y="18669"/>
                    <a:pt x="118032" y="44531"/>
                  </a:cubicBezTo>
                  <a:cubicBezTo>
                    <a:pt x="118032" y="62245"/>
                    <a:pt x="109325" y="100329"/>
                    <a:pt x="76808" y="116448"/>
                  </a:cubicBezTo>
                  <a:cubicBezTo>
                    <a:pt x="73965" y="105289"/>
                    <a:pt x="69345" y="97849"/>
                    <a:pt x="58861" y="97849"/>
                  </a:cubicBezTo>
                  <a:cubicBezTo>
                    <a:pt x="48911" y="97849"/>
                    <a:pt x="39138" y="106174"/>
                    <a:pt x="39138" y="115562"/>
                  </a:cubicBezTo>
                  <a:cubicBezTo>
                    <a:pt x="39138" y="118751"/>
                    <a:pt x="39316" y="118928"/>
                    <a:pt x="39849" y="120168"/>
                  </a:cubicBezTo>
                  <a:close/>
                  <a:moveTo>
                    <a:pt x="70589" y="119282"/>
                  </a:moveTo>
                  <a:cubicBezTo>
                    <a:pt x="66680" y="120699"/>
                    <a:pt x="60105" y="122471"/>
                    <a:pt x="53175" y="122471"/>
                  </a:cubicBezTo>
                  <a:cubicBezTo>
                    <a:pt x="50332" y="122471"/>
                    <a:pt x="44113" y="122471"/>
                    <a:pt x="44113" y="115562"/>
                  </a:cubicBezTo>
                  <a:cubicBezTo>
                    <a:pt x="44113" y="108831"/>
                    <a:pt x="51399" y="102809"/>
                    <a:pt x="58861" y="102809"/>
                  </a:cubicBezTo>
                  <a:cubicBezTo>
                    <a:pt x="65258" y="102809"/>
                    <a:pt x="70056" y="105643"/>
                    <a:pt x="70589" y="119282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95F1FB7-E387-E4A4-9E52-CDD0D3DDF748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8434274" y="4184831"/>
              <a:ext cx="8706" cy="177135"/>
            </a:xfrm>
            <a:custGeom>
              <a:avLst/>
              <a:gdLst>
                <a:gd name="connsiteX0" fmla="*/ 8937 w 8706"/>
                <a:gd name="connsiteY0" fmla="*/ 6978 h 177135"/>
                <a:gd name="connsiteX1" fmla="*/ 4673 w 8706"/>
                <a:gd name="connsiteY1" fmla="*/ 70 h 177135"/>
                <a:gd name="connsiteX2" fmla="*/ 230 w 8706"/>
                <a:gd name="connsiteY2" fmla="*/ 6978 h 177135"/>
                <a:gd name="connsiteX3" fmla="*/ 230 w 8706"/>
                <a:gd name="connsiteY3" fmla="*/ 170297 h 177135"/>
                <a:gd name="connsiteX4" fmla="*/ 4495 w 8706"/>
                <a:gd name="connsiteY4" fmla="*/ 177206 h 177135"/>
                <a:gd name="connsiteX5" fmla="*/ 8937 w 8706"/>
                <a:gd name="connsiteY5" fmla="*/ 170297 h 177135"/>
                <a:gd name="connsiteX6" fmla="*/ 8937 w 8706"/>
                <a:gd name="connsiteY6" fmla="*/ 6978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06" h="177135">
                  <a:moveTo>
                    <a:pt x="8937" y="6978"/>
                  </a:moveTo>
                  <a:cubicBezTo>
                    <a:pt x="8937" y="4321"/>
                    <a:pt x="8937" y="70"/>
                    <a:pt x="4673" y="70"/>
                  </a:cubicBezTo>
                  <a:cubicBezTo>
                    <a:pt x="230" y="70"/>
                    <a:pt x="230" y="4144"/>
                    <a:pt x="230" y="6978"/>
                  </a:cubicBezTo>
                  <a:lnTo>
                    <a:pt x="230" y="170297"/>
                  </a:lnTo>
                  <a:cubicBezTo>
                    <a:pt x="230" y="172954"/>
                    <a:pt x="230" y="177206"/>
                    <a:pt x="4495" y="177206"/>
                  </a:cubicBezTo>
                  <a:cubicBezTo>
                    <a:pt x="8937" y="177206"/>
                    <a:pt x="8937" y="173132"/>
                    <a:pt x="8937" y="170297"/>
                  </a:cubicBezTo>
                  <a:lnTo>
                    <a:pt x="8937" y="6978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8149A67-B041-2018-A35E-035D4ECD692C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8159461" y="4415389"/>
              <a:ext cx="337863" cy="354271"/>
            </a:xfrm>
            <a:custGeom>
              <a:avLst/>
              <a:gdLst>
                <a:gd name="connsiteX0" fmla="*/ 307369 w 337863"/>
                <a:gd name="connsiteY0" fmla="*/ 354345 h 354271"/>
                <a:gd name="connsiteX1" fmla="*/ 338084 w 337863"/>
                <a:gd name="connsiteY1" fmla="*/ 273369 h 354271"/>
                <a:gd name="connsiteX2" fmla="*/ 331737 w 337863"/>
                <a:gd name="connsiteY2" fmla="*/ 273369 h 354271"/>
                <a:gd name="connsiteX3" fmla="*/ 265739 w 337863"/>
                <a:gd name="connsiteY3" fmla="*/ 324485 h 354271"/>
                <a:gd name="connsiteX4" fmla="*/ 186794 w 337863"/>
                <a:gd name="connsiteY4" fmla="*/ 332330 h 354271"/>
                <a:gd name="connsiteX5" fmla="*/ 33727 w 337863"/>
                <a:gd name="connsiteY5" fmla="*/ 332330 h 354271"/>
                <a:gd name="connsiteX6" fmla="*/ 162933 w 337863"/>
                <a:gd name="connsiteY6" fmla="*/ 181258 h 354271"/>
                <a:gd name="connsiteX7" fmla="*/ 165217 w 337863"/>
                <a:gd name="connsiteY7" fmla="*/ 177210 h 354271"/>
                <a:gd name="connsiteX8" fmla="*/ 163440 w 337863"/>
                <a:gd name="connsiteY8" fmla="*/ 173414 h 354271"/>
                <a:gd name="connsiteX9" fmla="*/ 45150 w 337863"/>
                <a:gd name="connsiteY9" fmla="*/ 12220 h 354271"/>
                <a:gd name="connsiteX10" fmla="*/ 184255 w 337863"/>
                <a:gd name="connsiteY10" fmla="*/ 12220 h 354271"/>
                <a:gd name="connsiteX11" fmla="*/ 243654 w 337863"/>
                <a:gd name="connsiteY11" fmla="*/ 16269 h 354271"/>
                <a:gd name="connsiteX12" fmla="*/ 299500 w 337863"/>
                <a:gd name="connsiteY12" fmla="*/ 35248 h 354271"/>
                <a:gd name="connsiteX13" fmla="*/ 331737 w 337863"/>
                <a:gd name="connsiteY13" fmla="*/ 71181 h 354271"/>
                <a:gd name="connsiteX14" fmla="*/ 338084 w 337863"/>
                <a:gd name="connsiteY14" fmla="*/ 71181 h 354271"/>
                <a:gd name="connsiteX15" fmla="*/ 307369 w 337863"/>
                <a:gd name="connsiteY15" fmla="*/ 74 h 354271"/>
                <a:gd name="connsiteX16" fmla="*/ 7328 w 337863"/>
                <a:gd name="connsiteY16" fmla="*/ 74 h 354271"/>
                <a:gd name="connsiteX17" fmla="*/ 474 w 337863"/>
                <a:gd name="connsiteY17" fmla="*/ 1845 h 354271"/>
                <a:gd name="connsiteX18" fmla="*/ 220 w 337863"/>
                <a:gd name="connsiteY18" fmla="*/ 10196 h 354271"/>
                <a:gd name="connsiteX19" fmla="*/ 134502 w 337863"/>
                <a:gd name="connsiteY19" fmla="*/ 193405 h 354271"/>
                <a:gd name="connsiteX20" fmla="*/ 3012 w 337863"/>
                <a:gd name="connsiteY20" fmla="*/ 347007 h 354271"/>
                <a:gd name="connsiteX21" fmla="*/ 474 w 337863"/>
                <a:gd name="connsiteY21" fmla="*/ 351562 h 354271"/>
                <a:gd name="connsiteX22" fmla="*/ 7328 w 337863"/>
                <a:gd name="connsiteY22" fmla="*/ 354345 h 354271"/>
                <a:gd name="connsiteX23" fmla="*/ 307369 w 337863"/>
                <a:gd name="connsiteY23" fmla="*/ 354345 h 354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37863" h="354271">
                  <a:moveTo>
                    <a:pt x="307369" y="354345"/>
                  </a:moveTo>
                  <a:lnTo>
                    <a:pt x="338084" y="273369"/>
                  </a:lnTo>
                  <a:lnTo>
                    <a:pt x="331737" y="273369"/>
                  </a:lnTo>
                  <a:cubicBezTo>
                    <a:pt x="321838" y="299686"/>
                    <a:pt x="294930" y="316894"/>
                    <a:pt x="265739" y="324485"/>
                  </a:cubicBezTo>
                  <a:cubicBezTo>
                    <a:pt x="260408" y="325751"/>
                    <a:pt x="235531" y="332330"/>
                    <a:pt x="186794" y="332330"/>
                  </a:cubicBezTo>
                  <a:lnTo>
                    <a:pt x="33727" y="332330"/>
                  </a:lnTo>
                  <a:lnTo>
                    <a:pt x="162933" y="181258"/>
                  </a:lnTo>
                  <a:cubicBezTo>
                    <a:pt x="164710" y="179234"/>
                    <a:pt x="165217" y="178475"/>
                    <a:pt x="165217" y="177210"/>
                  </a:cubicBezTo>
                  <a:cubicBezTo>
                    <a:pt x="165217" y="176703"/>
                    <a:pt x="165217" y="175944"/>
                    <a:pt x="163440" y="173414"/>
                  </a:cubicBezTo>
                  <a:lnTo>
                    <a:pt x="45150" y="12220"/>
                  </a:lnTo>
                  <a:lnTo>
                    <a:pt x="184255" y="12220"/>
                  </a:lnTo>
                  <a:cubicBezTo>
                    <a:pt x="218270" y="12220"/>
                    <a:pt x="241370" y="15763"/>
                    <a:pt x="243654" y="16269"/>
                  </a:cubicBezTo>
                  <a:cubicBezTo>
                    <a:pt x="257362" y="18294"/>
                    <a:pt x="279446" y="22595"/>
                    <a:pt x="299500" y="35248"/>
                  </a:cubicBezTo>
                  <a:cubicBezTo>
                    <a:pt x="305846" y="39297"/>
                    <a:pt x="323107" y="50684"/>
                    <a:pt x="331737" y="71181"/>
                  </a:cubicBezTo>
                  <a:lnTo>
                    <a:pt x="338084" y="71181"/>
                  </a:lnTo>
                  <a:lnTo>
                    <a:pt x="307369" y="74"/>
                  </a:lnTo>
                  <a:lnTo>
                    <a:pt x="7328" y="74"/>
                  </a:lnTo>
                  <a:cubicBezTo>
                    <a:pt x="1489" y="74"/>
                    <a:pt x="1235" y="327"/>
                    <a:pt x="474" y="1845"/>
                  </a:cubicBezTo>
                  <a:cubicBezTo>
                    <a:pt x="220" y="2604"/>
                    <a:pt x="220" y="7412"/>
                    <a:pt x="220" y="10196"/>
                  </a:cubicBezTo>
                  <a:lnTo>
                    <a:pt x="134502" y="193405"/>
                  </a:lnTo>
                  <a:lnTo>
                    <a:pt x="3012" y="347007"/>
                  </a:lnTo>
                  <a:cubicBezTo>
                    <a:pt x="474" y="350043"/>
                    <a:pt x="474" y="351309"/>
                    <a:pt x="474" y="351562"/>
                  </a:cubicBezTo>
                  <a:cubicBezTo>
                    <a:pt x="474" y="354345"/>
                    <a:pt x="2758" y="354345"/>
                    <a:pt x="7328" y="354345"/>
                  </a:cubicBezTo>
                  <a:lnTo>
                    <a:pt x="307369" y="35434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4FB2C35-BCBE-C651-EB13-F50DC027AEA7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8172510" y="4836914"/>
              <a:ext cx="53839" cy="119212"/>
            </a:xfrm>
            <a:custGeom>
              <a:avLst/>
              <a:gdLst>
                <a:gd name="connsiteX0" fmla="*/ 49441 w 53839"/>
                <a:gd name="connsiteY0" fmla="*/ 6826 h 119212"/>
                <a:gd name="connsiteX1" fmla="*/ 42333 w 53839"/>
                <a:gd name="connsiteY1" fmla="*/ 95 h 119212"/>
                <a:gd name="connsiteX2" fmla="*/ 32382 w 53839"/>
                <a:gd name="connsiteY2" fmla="*/ 9838 h 119212"/>
                <a:gd name="connsiteX3" fmla="*/ 39490 w 53839"/>
                <a:gd name="connsiteY3" fmla="*/ 16569 h 119212"/>
                <a:gd name="connsiteX4" fmla="*/ 49441 w 53839"/>
                <a:gd name="connsiteY4" fmla="*/ 6826 h 119212"/>
                <a:gd name="connsiteX5" fmla="*/ 13192 w 53839"/>
                <a:gd name="connsiteY5" fmla="*/ 96811 h 119212"/>
                <a:gd name="connsiteX6" fmla="*/ 11593 w 53839"/>
                <a:gd name="connsiteY6" fmla="*/ 104251 h 119212"/>
                <a:gd name="connsiteX7" fmla="*/ 28473 w 53839"/>
                <a:gd name="connsiteY7" fmla="*/ 119307 h 119212"/>
                <a:gd name="connsiteX8" fmla="*/ 54061 w 53839"/>
                <a:gd name="connsiteY8" fmla="*/ 92206 h 119212"/>
                <a:gd name="connsiteX9" fmla="*/ 51218 w 53839"/>
                <a:gd name="connsiteY9" fmla="*/ 89903 h 119212"/>
                <a:gd name="connsiteX10" fmla="*/ 47841 w 53839"/>
                <a:gd name="connsiteY10" fmla="*/ 92914 h 119212"/>
                <a:gd name="connsiteX11" fmla="*/ 29006 w 53839"/>
                <a:gd name="connsiteY11" fmla="*/ 114348 h 119212"/>
                <a:gd name="connsiteX12" fmla="*/ 24564 w 53839"/>
                <a:gd name="connsiteY12" fmla="*/ 108148 h 119212"/>
                <a:gd name="connsiteX13" fmla="*/ 27407 w 53839"/>
                <a:gd name="connsiteY13" fmla="*/ 96811 h 119212"/>
                <a:gd name="connsiteX14" fmla="*/ 33093 w 53839"/>
                <a:gd name="connsiteY14" fmla="*/ 82640 h 119212"/>
                <a:gd name="connsiteX15" fmla="*/ 41800 w 53839"/>
                <a:gd name="connsiteY15" fmla="*/ 60144 h 119212"/>
                <a:gd name="connsiteX16" fmla="*/ 42866 w 53839"/>
                <a:gd name="connsiteY16" fmla="*/ 54476 h 119212"/>
                <a:gd name="connsiteX17" fmla="*/ 25986 w 53839"/>
                <a:gd name="connsiteY17" fmla="*/ 39419 h 119212"/>
                <a:gd name="connsiteX18" fmla="*/ 221 w 53839"/>
                <a:gd name="connsiteY18" fmla="*/ 66521 h 119212"/>
                <a:gd name="connsiteX19" fmla="*/ 3241 w 53839"/>
                <a:gd name="connsiteY19" fmla="*/ 68824 h 119212"/>
                <a:gd name="connsiteX20" fmla="*/ 6440 w 53839"/>
                <a:gd name="connsiteY20" fmla="*/ 65990 h 119212"/>
                <a:gd name="connsiteX21" fmla="*/ 25453 w 53839"/>
                <a:gd name="connsiteY21" fmla="*/ 44379 h 119212"/>
                <a:gd name="connsiteX22" fmla="*/ 29895 w 53839"/>
                <a:gd name="connsiteY22" fmla="*/ 50579 h 119212"/>
                <a:gd name="connsiteX23" fmla="*/ 24386 w 53839"/>
                <a:gd name="connsiteY23" fmla="*/ 68292 h 119212"/>
                <a:gd name="connsiteX24" fmla="*/ 13192 w 53839"/>
                <a:gd name="connsiteY24" fmla="*/ 96811 h 119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839" h="119212">
                  <a:moveTo>
                    <a:pt x="49441" y="6826"/>
                  </a:moveTo>
                  <a:cubicBezTo>
                    <a:pt x="49441" y="3992"/>
                    <a:pt x="47308" y="95"/>
                    <a:pt x="42333" y="95"/>
                  </a:cubicBezTo>
                  <a:cubicBezTo>
                    <a:pt x="37535" y="95"/>
                    <a:pt x="32382" y="4701"/>
                    <a:pt x="32382" y="9838"/>
                  </a:cubicBezTo>
                  <a:cubicBezTo>
                    <a:pt x="32382" y="12849"/>
                    <a:pt x="34692" y="16569"/>
                    <a:pt x="39490" y="16569"/>
                  </a:cubicBezTo>
                  <a:cubicBezTo>
                    <a:pt x="44643" y="16569"/>
                    <a:pt x="49441" y="11609"/>
                    <a:pt x="49441" y="6826"/>
                  </a:cubicBezTo>
                  <a:close/>
                  <a:moveTo>
                    <a:pt x="13192" y="96811"/>
                  </a:moveTo>
                  <a:cubicBezTo>
                    <a:pt x="12481" y="99114"/>
                    <a:pt x="11593" y="101240"/>
                    <a:pt x="11593" y="104251"/>
                  </a:cubicBezTo>
                  <a:cubicBezTo>
                    <a:pt x="11593" y="112576"/>
                    <a:pt x="18700" y="119307"/>
                    <a:pt x="28473" y="119307"/>
                  </a:cubicBezTo>
                  <a:cubicBezTo>
                    <a:pt x="46242" y="119307"/>
                    <a:pt x="54061" y="94863"/>
                    <a:pt x="54061" y="92206"/>
                  </a:cubicBezTo>
                  <a:cubicBezTo>
                    <a:pt x="54061" y="89903"/>
                    <a:pt x="51751" y="89903"/>
                    <a:pt x="51218" y="89903"/>
                  </a:cubicBezTo>
                  <a:cubicBezTo>
                    <a:pt x="48730" y="89903"/>
                    <a:pt x="48552" y="90966"/>
                    <a:pt x="47841" y="92914"/>
                  </a:cubicBezTo>
                  <a:cubicBezTo>
                    <a:pt x="43755" y="107085"/>
                    <a:pt x="35936" y="114348"/>
                    <a:pt x="29006" y="114348"/>
                  </a:cubicBezTo>
                  <a:cubicBezTo>
                    <a:pt x="25453" y="114348"/>
                    <a:pt x="24564" y="112045"/>
                    <a:pt x="24564" y="108148"/>
                  </a:cubicBezTo>
                  <a:cubicBezTo>
                    <a:pt x="24564" y="104074"/>
                    <a:pt x="25808" y="100708"/>
                    <a:pt x="27407" y="96811"/>
                  </a:cubicBezTo>
                  <a:cubicBezTo>
                    <a:pt x="29184" y="92029"/>
                    <a:pt x="31139" y="87246"/>
                    <a:pt x="33093" y="82640"/>
                  </a:cubicBezTo>
                  <a:cubicBezTo>
                    <a:pt x="34692" y="78389"/>
                    <a:pt x="41089" y="62270"/>
                    <a:pt x="41800" y="60144"/>
                  </a:cubicBezTo>
                  <a:cubicBezTo>
                    <a:pt x="42333" y="58373"/>
                    <a:pt x="42866" y="56247"/>
                    <a:pt x="42866" y="54476"/>
                  </a:cubicBezTo>
                  <a:cubicBezTo>
                    <a:pt x="42866" y="46150"/>
                    <a:pt x="35759" y="39419"/>
                    <a:pt x="25986" y="39419"/>
                  </a:cubicBezTo>
                  <a:cubicBezTo>
                    <a:pt x="8394" y="39419"/>
                    <a:pt x="221" y="63510"/>
                    <a:pt x="221" y="66521"/>
                  </a:cubicBezTo>
                  <a:cubicBezTo>
                    <a:pt x="221" y="68824"/>
                    <a:pt x="2708" y="68824"/>
                    <a:pt x="3241" y="68824"/>
                  </a:cubicBezTo>
                  <a:cubicBezTo>
                    <a:pt x="5729" y="68824"/>
                    <a:pt x="5907" y="67938"/>
                    <a:pt x="6440" y="65990"/>
                  </a:cubicBezTo>
                  <a:cubicBezTo>
                    <a:pt x="11060" y="50756"/>
                    <a:pt x="18878" y="44379"/>
                    <a:pt x="25453" y="44379"/>
                  </a:cubicBezTo>
                  <a:cubicBezTo>
                    <a:pt x="28296" y="44379"/>
                    <a:pt x="29895" y="45796"/>
                    <a:pt x="29895" y="50579"/>
                  </a:cubicBezTo>
                  <a:cubicBezTo>
                    <a:pt x="29895" y="54653"/>
                    <a:pt x="28829" y="57310"/>
                    <a:pt x="24386" y="68292"/>
                  </a:cubicBezTo>
                  <a:lnTo>
                    <a:pt x="13192" y="96811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4A9FA49-73B6-2981-375D-821DB41AA24A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8248417" y="4886158"/>
              <a:ext cx="130779" cy="47649"/>
            </a:xfrm>
            <a:custGeom>
              <a:avLst/>
              <a:gdLst>
                <a:gd name="connsiteX0" fmla="*/ 124251 w 130779"/>
                <a:gd name="connsiteY0" fmla="*/ 8775 h 47649"/>
                <a:gd name="connsiteX1" fmla="*/ 131003 w 130779"/>
                <a:gd name="connsiteY1" fmla="*/ 4346 h 47649"/>
                <a:gd name="connsiteX2" fmla="*/ 124428 w 130779"/>
                <a:gd name="connsiteY2" fmla="*/ 95 h 47649"/>
                <a:gd name="connsiteX3" fmla="*/ 6798 w 130779"/>
                <a:gd name="connsiteY3" fmla="*/ 95 h 47649"/>
                <a:gd name="connsiteX4" fmla="*/ 224 w 130779"/>
                <a:gd name="connsiteY4" fmla="*/ 4346 h 47649"/>
                <a:gd name="connsiteX5" fmla="*/ 6976 w 130779"/>
                <a:gd name="connsiteY5" fmla="*/ 8775 h 47649"/>
                <a:gd name="connsiteX6" fmla="*/ 124251 w 130779"/>
                <a:gd name="connsiteY6" fmla="*/ 8775 h 47649"/>
                <a:gd name="connsiteX7" fmla="*/ 124428 w 130779"/>
                <a:gd name="connsiteY7" fmla="*/ 47745 h 47649"/>
                <a:gd name="connsiteX8" fmla="*/ 131003 w 130779"/>
                <a:gd name="connsiteY8" fmla="*/ 43493 h 47649"/>
                <a:gd name="connsiteX9" fmla="*/ 124251 w 130779"/>
                <a:gd name="connsiteY9" fmla="*/ 39065 h 47649"/>
                <a:gd name="connsiteX10" fmla="*/ 6976 w 130779"/>
                <a:gd name="connsiteY10" fmla="*/ 39065 h 47649"/>
                <a:gd name="connsiteX11" fmla="*/ 224 w 130779"/>
                <a:gd name="connsiteY11" fmla="*/ 43493 h 47649"/>
                <a:gd name="connsiteX12" fmla="*/ 6798 w 130779"/>
                <a:gd name="connsiteY12" fmla="*/ 47745 h 47649"/>
                <a:gd name="connsiteX13" fmla="*/ 124428 w 130779"/>
                <a:gd name="connsiteY13" fmla="*/ 47745 h 47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0779" h="47649">
                  <a:moveTo>
                    <a:pt x="124251" y="8775"/>
                  </a:moveTo>
                  <a:cubicBezTo>
                    <a:pt x="126916" y="8775"/>
                    <a:pt x="131003" y="8775"/>
                    <a:pt x="131003" y="4346"/>
                  </a:cubicBezTo>
                  <a:cubicBezTo>
                    <a:pt x="131003" y="95"/>
                    <a:pt x="126738" y="95"/>
                    <a:pt x="124428" y="95"/>
                  </a:cubicBezTo>
                  <a:lnTo>
                    <a:pt x="6798" y="95"/>
                  </a:lnTo>
                  <a:cubicBezTo>
                    <a:pt x="4488" y="95"/>
                    <a:pt x="224" y="95"/>
                    <a:pt x="224" y="4346"/>
                  </a:cubicBezTo>
                  <a:cubicBezTo>
                    <a:pt x="224" y="8775"/>
                    <a:pt x="4310" y="8775"/>
                    <a:pt x="6976" y="8775"/>
                  </a:cubicBezTo>
                  <a:lnTo>
                    <a:pt x="124251" y="8775"/>
                  </a:lnTo>
                  <a:close/>
                  <a:moveTo>
                    <a:pt x="124428" y="47745"/>
                  </a:moveTo>
                  <a:cubicBezTo>
                    <a:pt x="126738" y="47745"/>
                    <a:pt x="131003" y="47745"/>
                    <a:pt x="131003" y="43493"/>
                  </a:cubicBezTo>
                  <a:cubicBezTo>
                    <a:pt x="131003" y="39065"/>
                    <a:pt x="126916" y="39065"/>
                    <a:pt x="124251" y="39065"/>
                  </a:cubicBezTo>
                  <a:lnTo>
                    <a:pt x="6976" y="39065"/>
                  </a:lnTo>
                  <a:cubicBezTo>
                    <a:pt x="4310" y="39065"/>
                    <a:pt x="224" y="39065"/>
                    <a:pt x="224" y="43493"/>
                  </a:cubicBezTo>
                  <a:cubicBezTo>
                    <a:pt x="224" y="47745"/>
                    <a:pt x="4488" y="47745"/>
                    <a:pt x="6798" y="47745"/>
                  </a:cubicBezTo>
                  <a:lnTo>
                    <a:pt x="124428" y="4774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C44D8DF-186D-AC4A-2C55-68E6BFFAA61C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8411178" y="4836737"/>
              <a:ext cx="64678" cy="117618"/>
            </a:xfrm>
            <a:custGeom>
              <a:avLst/>
              <a:gdLst>
                <a:gd name="connsiteX0" fmla="*/ 40387 w 64678"/>
                <a:gd name="connsiteY0" fmla="*/ 5055 h 117618"/>
                <a:gd name="connsiteX1" fmla="*/ 35057 w 64678"/>
                <a:gd name="connsiteY1" fmla="*/ 95 h 117618"/>
                <a:gd name="connsiteX2" fmla="*/ 230 w 64678"/>
                <a:gd name="connsiteY2" fmla="*/ 11432 h 117618"/>
                <a:gd name="connsiteX3" fmla="*/ 230 w 64678"/>
                <a:gd name="connsiteY3" fmla="*/ 17809 h 117618"/>
                <a:gd name="connsiteX4" fmla="*/ 25995 w 64678"/>
                <a:gd name="connsiteY4" fmla="*/ 12849 h 117618"/>
                <a:gd name="connsiteX5" fmla="*/ 25995 w 64678"/>
                <a:gd name="connsiteY5" fmla="*/ 103188 h 117618"/>
                <a:gd name="connsiteX6" fmla="*/ 8226 w 64678"/>
                <a:gd name="connsiteY6" fmla="*/ 111336 h 117618"/>
                <a:gd name="connsiteX7" fmla="*/ 1473 w 64678"/>
                <a:gd name="connsiteY7" fmla="*/ 111336 h 117618"/>
                <a:gd name="connsiteX8" fmla="*/ 1473 w 64678"/>
                <a:gd name="connsiteY8" fmla="*/ 117713 h 117618"/>
                <a:gd name="connsiteX9" fmla="*/ 33102 w 64678"/>
                <a:gd name="connsiteY9" fmla="*/ 117005 h 117618"/>
                <a:gd name="connsiteX10" fmla="*/ 64909 w 64678"/>
                <a:gd name="connsiteY10" fmla="*/ 117713 h 117618"/>
                <a:gd name="connsiteX11" fmla="*/ 64909 w 64678"/>
                <a:gd name="connsiteY11" fmla="*/ 111336 h 117618"/>
                <a:gd name="connsiteX12" fmla="*/ 58156 w 64678"/>
                <a:gd name="connsiteY12" fmla="*/ 111336 h 117618"/>
                <a:gd name="connsiteX13" fmla="*/ 40387 w 64678"/>
                <a:gd name="connsiteY13" fmla="*/ 103188 h 117618"/>
                <a:gd name="connsiteX14" fmla="*/ 40387 w 64678"/>
                <a:gd name="connsiteY14" fmla="*/ 5055 h 11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678" h="117618">
                  <a:moveTo>
                    <a:pt x="40387" y="5055"/>
                  </a:moveTo>
                  <a:cubicBezTo>
                    <a:pt x="40387" y="272"/>
                    <a:pt x="40032" y="95"/>
                    <a:pt x="35057" y="95"/>
                  </a:cubicBezTo>
                  <a:cubicBezTo>
                    <a:pt x="23685" y="11255"/>
                    <a:pt x="7515" y="11432"/>
                    <a:pt x="230" y="11432"/>
                  </a:cubicBezTo>
                  <a:lnTo>
                    <a:pt x="230" y="17809"/>
                  </a:lnTo>
                  <a:cubicBezTo>
                    <a:pt x="4494" y="17809"/>
                    <a:pt x="16222" y="17809"/>
                    <a:pt x="25995" y="12849"/>
                  </a:cubicBezTo>
                  <a:lnTo>
                    <a:pt x="25995" y="103188"/>
                  </a:lnTo>
                  <a:cubicBezTo>
                    <a:pt x="25995" y="109034"/>
                    <a:pt x="25995" y="111336"/>
                    <a:pt x="8226" y="111336"/>
                  </a:cubicBezTo>
                  <a:lnTo>
                    <a:pt x="1473" y="111336"/>
                  </a:lnTo>
                  <a:lnTo>
                    <a:pt x="1473" y="117713"/>
                  </a:lnTo>
                  <a:cubicBezTo>
                    <a:pt x="4672" y="117536"/>
                    <a:pt x="26528" y="117005"/>
                    <a:pt x="33102" y="117005"/>
                  </a:cubicBezTo>
                  <a:cubicBezTo>
                    <a:pt x="38611" y="117005"/>
                    <a:pt x="60999" y="117536"/>
                    <a:pt x="64909" y="117713"/>
                  </a:cubicBezTo>
                  <a:lnTo>
                    <a:pt x="64909" y="111336"/>
                  </a:lnTo>
                  <a:lnTo>
                    <a:pt x="58156" y="111336"/>
                  </a:lnTo>
                  <a:cubicBezTo>
                    <a:pt x="40387" y="111336"/>
                    <a:pt x="40387" y="109034"/>
                    <a:pt x="40387" y="103188"/>
                  </a:cubicBezTo>
                  <a:lnTo>
                    <a:pt x="40387" y="505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08521092-F315-19D0-420B-5133E487EB37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8670186" y="4341584"/>
              <a:ext cx="8706" cy="177135"/>
            </a:xfrm>
            <a:custGeom>
              <a:avLst/>
              <a:gdLst>
                <a:gd name="connsiteX0" fmla="*/ 8946 w 8706"/>
                <a:gd name="connsiteY0" fmla="*/ 6984 h 177135"/>
                <a:gd name="connsiteX1" fmla="*/ 4682 w 8706"/>
                <a:gd name="connsiteY1" fmla="*/ 76 h 177135"/>
                <a:gd name="connsiteX2" fmla="*/ 240 w 8706"/>
                <a:gd name="connsiteY2" fmla="*/ 6984 h 177135"/>
                <a:gd name="connsiteX3" fmla="*/ 240 w 8706"/>
                <a:gd name="connsiteY3" fmla="*/ 170304 h 177135"/>
                <a:gd name="connsiteX4" fmla="*/ 4504 w 8706"/>
                <a:gd name="connsiteY4" fmla="*/ 177212 h 177135"/>
                <a:gd name="connsiteX5" fmla="*/ 8946 w 8706"/>
                <a:gd name="connsiteY5" fmla="*/ 170304 h 177135"/>
                <a:gd name="connsiteX6" fmla="*/ 8946 w 8706"/>
                <a:gd name="connsiteY6" fmla="*/ 6984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06" h="177135">
                  <a:moveTo>
                    <a:pt x="8946" y="6984"/>
                  </a:moveTo>
                  <a:cubicBezTo>
                    <a:pt x="8946" y="4327"/>
                    <a:pt x="8946" y="76"/>
                    <a:pt x="4682" y="76"/>
                  </a:cubicBezTo>
                  <a:cubicBezTo>
                    <a:pt x="240" y="76"/>
                    <a:pt x="240" y="4150"/>
                    <a:pt x="240" y="6984"/>
                  </a:cubicBezTo>
                  <a:lnTo>
                    <a:pt x="240" y="170304"/>
                  </a:lnTo>
                  <a:cubicBezTo>
                    <a:pt x="240" y="172961"/>
                    <a:pt x="240" y="177212"/>
                    <a:pt x="4504" y="177212"/>
                  </a:cubicBezTo>
                  <a:cubicBezTo>
                    <a:pt x="8946" y="177212"/>
                    <a:pt x="8946" y="173138"/>
                    <a:pt x="8946" y="170304"/>
                  </a:cubicBezTo>
                  <a:lnTo>
                    <a:pt x="8946" y="698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336C4D3B-4255-2665-EB8E-C516BE7D0AFF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8768534" y="4310448"/>
              <a:ext cx="65389" cy="17713"/>
            </a:xfrm>
            <a:custGeom>
              <a:avLst/>
              <a:gdLst>
                <a:gd name="connsiteX0" fmla="*/ 62080 w 65389"/>
                <a:gd name="connsiteY0" fmla="*/ 74 h 17713"/>
                <a:gd name="connsiteX1" fmla="*/ 46798 w 65389"/>
                <a:gd name="connsiteY1" fmla="*/ 8223 h 17713"/>
                <a:gd name="connsiteX2" fmla="*/ 35426 w 65389"/>
                <a:gd name="connsiteY2" fmla="*/ 4680 h 17713"/>
                <a:gd name="connsiteX3" fmla="*/ 21389 w 65389"/>
                <a:gd name="connsiteY3" fmla="*/ 74 h 17713"/>
                <a:gd name="connsiteX4" fmla="*/ 244 w 65389"/>
                <a:gd name="connsiteY4" fmla="*/ 14245 h 17713"/>
                <a:gd name="connsiteX5" fmla="*/ 3798 w 65389"/>
                <a:gd name="connsiteY5" fmla="*/ 17788 h 17713"/>
                <a:gd name="connsiteX6" fmla="*/ 19079 w 65389"/>
                <a:gd name="connsiteY6" fmla="*/ 9640 h 17713"/>
                <a:gd name="connsiteX7" fmla="*/ 30451 w 65389"/>
                <a:gd name="connsiteY7" fmla="*/ 13182 h 17713"/>
                <a:gd name="connsiteX8" fmla="*/ 44488 w 65389"/>
                <a:gd name="connsiteY8" fmla="*/ 17788 h 17713"/>
                <a:gd name="connsiteX9" fmla="*/ 65633 w 65389"/>
                <a:gd name="connsiteY9" fmla="*/ 3617 h 17713"/>
                <a:gd name="connsiteX10" fmla="*/ 62080 w 65389"/>
                <a:gd name="connsiteY10" fmla="*/ 74 h 1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89" h="17713">
                  <a:moveTo>
                    <a:pt x="62080" y="74"/>
                  </a:moveTo>
                  <a:cubicBezTo>
                    <a:pt x="56927" y="5566"/>
                    <a:pt x="51774" y="8223"/>
                    <a:pt x="46798" y="8223"/>
                  </a:cubicBezTo>
                  <a:cubicBezTo>
                    <a:pt x="42178" y="8223"/>
                    <a:pt x="36848" y="5566"/>
                    <a:pt x="35426" y="4680"/>
                  </a:cubicBezTo>
                  <a:cubicBezTo>
                    <a:pt x="29029" y="1669"/>
                    <a:pt x="25298" y="74"/>
                    <a:pt x="21389" y="74"/>
                  </a:cubicBezTo>
                  <a:cubicBezTo>
                    <a:pt x="14104" y="74"/>
                    <a:pt x="11438" y="2909"/>
                    <a:pt x="244" y="14245"/>
                  </a:cubicBezTo>
                  <a:lnTo>
                    <a:pt x="3798" y="17788"/>
                  </a:lnTo>
                  <a:cubicBezTo>
                    <a:pt x="8951" y="12297"/>
                    <a:pt x="14104" y="9640"/>
                    <a:pt x="19079" y="9640"/>
                  </a:cubicBezTo>
                  <a:cubicBezTo>
                    <a:pt x="23699" y="9640"/>
                    <a:pt x="29029" y="12297"/>
                    <a:pt x="30451" y="13182"/>
                  </a:cubicBezTo>
                  <a:cubicBezTo>
                    <a:pt x="36848" y="16194"/>
                    <a:pt x="40579" y="17788"/>
                    <a:pt x="44488" y="17788"/>
                  </a:cubicBezTo>
                  <a:cubicBezTo>
                    <a:pt x="51774" y="17788"/>
                    <a:pt x="54439" y="14954"/>
                    <a:pt x="65633" y="3617"/>
                  </a:cubicBezTo>
                  <a:lnTo>
                    <a:pt x="62080" y="7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DED1B9C6-8BAB-3213-F691-3B39BFE29E38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8717325" y="4353452"/>
              <a:ext cx="146060" cy="120983"/>
            </a:xfrm>
            <a:custGeom>
              <a:avLst/>
              <a:gdLst>
                <a:gd name="connsiteX0" fmla="*/ 21209 w 146060"/>
                <a:gd name="connsiteY0" fmla="*/ 107243 h 120983"/>
                <a:gd name="connsiteX1" fmla="*/ 5573 w 146060"/>
                <a:gd name="connsiteY1" fmla="*/ 114683 h 120983"/>
                <a:gd name="connsiteX2" fmla="*/ 242 w 146060"/>
                <a:gd name="connsiteY2" fmla="*/ 118580 h 120983"/>
                <a:gd name="connsiteX3" fmla="*/ 5573 w 146060"/>
                <a:gd name="connsiteY3" fmla="*/ 121060 h 120983"/>
                <a:gd name="connsiteX4" fmla="*/ 69008 w 146060"/>
                <a:gd name="connsiteY4" fmla="*/ 121060 h 120983"/>
                <a:gd name="connsiteX5" fmla="*/ 146303 w 146060"/>
                <a:gd name="connsiteY5" fmla="*/ 46309 h 120983"/>
                <a:gd name="connsiteX6" fmla="*/ 99393 w 146060"/>
                <a:gd name="connsiteY6" fmla="*/ 76 h 120983"/>
                <a:gd name="connsiteX7" fmla="*/ 34714 w 146060"/>
                <a:gd name="connsiteY7" fmla="*/ 76 h 120983"/>
                <a:gd name="connsiteX8" fmla="*/ 29028 w 146060"/>
                <a:gd name="connsiteY8" fmla="*/ 3973 h 120983"/>
                <a:gd name="connsiteX9" fmla="*/ 34891 w 146060"/>
                <a:gd name="connsiteY9" fmla="*/ 6453 h 120983"/>
                <a:gd name="connsiteX10" fmla="*/ 41644 w 146060"/>
                <a:gd name="connsiteY10" fmla="*/ 6807 h 120983"/>
                <a:gd name="connsiteX11" fmla="*/ 45553 w 146060"/>
                <a:gd name="connsiteY11" fmla="*/ 9287 h 120983"/>
                <a:gd name="connsiteX12" fmla="*/ 44842 w 146060"/>
                <a:gd name="connsiteY12" fmla="*/ 13184 h 120983"/>
                <a:gd name="connsiteX13" fmla="*/ 21209 w 146060"/>
                <a:gd name="connsiteY13" fmla="*/ 107243 h 120983"/>
                <a:gd name="connsiteX14" fmla="*/ 61012 w 146060"/>
                <a:gd name="connsiteY14" fmla="*/ 12476 h 120983"/>
                <a:gd name="connsiteX15" fmla="*/ 70074 w 146060"/>
                <a:gd name="connsiteY15" fmla="*/ 6453 h 120983"/>
                <a:gd name="connsiteX16" fmla="*/ 92818 w 146060"/>
                <a:gd name="connsiteY16" fmla="*/ 6453 h 120983"/>
                <a:gd name="connsiteX17" fmla="*/ 129422 w 146060"/>
                <a:gd name="connsiteY17" fmla="*/ 40463 h 120983"/>
                <a:gd name="connsiteX18" fmla="*/ 109876 w 146060"/>
                <a:gd name="connsiteY18" fmla="*/ 95375 h 120983"/>
                <a:gd name="connsiteX19" fmla="*/ 65809 w 146060"/>
                <a:gd name="connsiteY19" fmla="*/ 114683 h 120983"/>
                <a:gd name="connsiteX20" fmla="*/ 41644 w 146060"/>
                <a:gd name="connsiteY20" fmla="*/ 114683 h 120983"/>
                <a:gd name="connsiteX21" fmla="*/ 35958 w 146060"/>
                <a:gd name="connsiteY21" fmla="*/ 112912 h 120983"/>
                <a:gd name="connsiteX22" fmla="*/ 36668 w 146060"/>
                <a:gd name="connsiteY22" fmla="*/ 109192 h 120983"/>
                <a:gd name="connsiteX23" fmla="*/ 61012 w 146060"/>
                <a:gd name="connsiteY23" fmla="*/ 12476 h 120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6060" h="120983">
                  <a:moveTo>
                    <a:pt x="21209" y="107243"/>
                  </a:moveTo>
                  <a:cubicBezTo>
                    <a:pt x="19788" y="113266"/>
                    <a:pt x="19432" y="114683"/>
                    <a:pt x="5573" y="114683"/>
                  </a:cubicBezTo>
                  <a:cubicBezTo>
                    <a:pt x="2374" y="114683"/>
                    <a:pt x="242" y="114683"/>
                    <a:pt x="242" y="118580"/>
                  </a:cubicBezTo>
                  <a:cubicBezTo>
                    <a:pt x="242" y="121060"/>
                    <a:pt x="2374" y="121060"/>
                    <a:pt x="5573" y="121060"/>
                  </a:cubicBezTo>
                  <a:lnTo>
                    <a:pt x="69008" y="121060"/>
                  </a:lnTo>
                  <a:cubicBezTo>
                    <a:pt x="108455" y="121060"/>
                    <a:pt x="146303" y="84924"/>
                    <a:pt x="146303" y="46309"/>
                  </a:cubicBezTo>
                  <a:cubicBezTo>
                    <a:pt x="146303" y="20447"/>
                    <a:pt x="128356" y="76"/>
                    <a:pt x="99393" y="76"/>
                  </a:cubicBezTo>
                  <a:lnTo>
                    <a:pt x="34714" y="76"/>
                  </a:lnTo>
                  <a:cubicBezTo>
                    <a:pt x="31160" y="76"/>
                    <a:pt x="29028" y="76"/>
                    <a:pt x="29028" y="3973"/>
                  </a:cubicBezTo>
                  <a:cubicBezTo>
                    <a:pt x="29028" y="6453"/>
                    <a:pt x="30982" y="6453"/>
                    <a:pt x="34891" y="6453"/>
                  </a:cubicBezTo>
                  <a:cubicBezTo>
                    <a:pt x="37734" y="6453"/>
                    <a:pt x="38445" y="6453"/>
                    <a:pt x="41644" y="6807"/>
                  </a:cubicBezTo>
                  <a:cubicBezTo>
                    <a:pt x="45197" y="7162"/>
                    <a:pt x="45553" y="7516"/>
                    <a:pt x="45553" y="9287"/>
                  </a:cubicBezTo>
                  <a:cubicBezTo>
                    <a:pt x="45553" y="9641"/>
                    <a:pt x="45553" y="10527"/>
                    <a:pt x="44842" y="13184"/>
                  </a:cubicBezTo>
                  <a:lnTo>
                    <a:pt x="21209" y="107243"/>
                  </a:lnTo>
                  <a:close/>
                  <a:moveTo>
                    <a:pt x="61012" y="12476"/>
                  </a:moveTo>
                  <a:cubicBezTo>
                    <a:pt x="62433" y="6984"/>
                    <a:pt x="62611" y="6453"/>
                    <a:pt x="70074" y="6453"/>
                  </a:cubicBezTo>
                  <a:lnTo>
                    <a:pt x="92818" y="6453"/>
                  </a:lnTo>
                  <a:cubicBezTo>
                    <a:pt x="112719" y="6453"/>
                    <a:pt x="129422" y="16373"/>
                    <a:pt x="129422" y="40463"/>
                  </a:cubicBezTo>
                  <a:cubicBezTo>
                    <a:pt x="129422" y="44537"/>
                    <a:pt x="127645" y="75182"/>
                    <a:pt x="109876" y="95375"/>
                  </a:cubicBezTo>
                  <a:cubicBezTo>
                    <a:pt x="102946" y="103346"/>
                    <a:pt x="87665" y="114683"/>
                    <a:pt x="65809" y="114683"/>
                  </a:cubicBezTo>
                  <a:lnTo>
                    <a:pt x="41644" y="114683"/>
                  </a:lnTo>
                  <a:cubicBezTo>
                    <a:pt x="36135" y="114683"/>
                    <a:pt x="35958" y="114506"/>
                    <a:pt x="35958" y="112912"/>
                  </a:cubicBezTo>
                  <a:cubicBezTo>
                    <a:pt x="35958" y="112734"/>
                    <a:pt x="35958" y="111849"/>
                    <a:pt x="36668" y="109192"/>
                  </a:cubicBezTo>
                  <a:lnTo>
                    <a:pt x="61012" y="12476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AE03B3A2-1343-3FEC-89E5-8ED4FFCDDDFB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8901913" y="4341584"/>
              <a:ext cx="8706" cy="177135"/>
            </a:xfrm>
            <a:custGeom>
              <a:avLst/>
              <a:gdLst>
                <a:gd name="connsiteX0" fmla="*/ 8955 w 8706"/>
                <a:gd name="connsiteY0" fmla="*/ 6984 h 177135"/>
                <a:gd name="connsiteX1" fmla="*/ 4691 w 8706"/>
                <a:gd name="connsiteY1" fmla="*/ 76 h 177135"/>
                <a:gd name="connsiteX2" fmla="*/ 249 w 8706"/>
                <a:gd name="connsiteY2" fmla="*/ 6984 h 177135"/>
                <a:gd name="connsiteX3" fmla="*/ 249 w 8706"/>
                <a:gd name="connsiteY3" fmla="*/ 170304 h 177135"/>
                <a:gd name="connsiteX4" fmla="*/ 4513 w 8706"/>
                <a:gd name="connsiteY4" fmla="*/ 177212 h 177135"/>
                <a:gd name="connsiteX5" fmla="*/ 8955 w 8706"/>
                <a:gd name="connsiteY5" fmla="*/ 170304 h 177135"/>
                <a:gd name="connsiteX6" fmla="*/ 8955 w 8706"/>
                <a:gd name="connsiteY6" fmla="*/ 6984 h 17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06" h="177135">
                  <a:moveTo>
                    <a:pt x="8955" y="6984"/>
                  </a:moveTo>
                  <a:cubicBezTo>
                    <a:pt x="8955" y="4327"/>
                    <a:pt x="8955" y="76"/>
                    <a:pt x="4691" y="76"/>
                  </a:cubicBezTo>
                  <a:cubicBezTo>
                    <a:pt x="249" y="76"/>
                    <a:pt x="249" y="4150"/>
                    <a:pt x="249" y="6984"/>
                  </a:cubicBezTo>
                  <a:lnTo>
                    <a:pt x="249" y="170304"/>
                  </a:lnTo>
                  <a:cubicBezTo>
                    <a:pt x="249" y="172961"/>
                    <a:pt x="249" y="177212"/>
                    <a:pt x="4513" y="177212"/>
                  </a:cubicBezTo>
                  <a:cubicBezTo>
                    <a:pt x="8955" y="177212"/>
                    <a:pt x="8955" y="173138"/>
                    <a:pt x="8955" y="170304"/>
                  </a:cubicBezTo>
                  <a:lnTo>
                    <a:pt x="8955" y="698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D2E7D09-929E-C71B-12D3-7AD1888C0FEF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8562336" y="4543941"/>
              <a:ext cx="198250" cy="111848"/>
            </a:xfrm>
            <a:custGeom>
              <a:avLst/>
              <a:gdLst>
                <a:gd name="connsiteX0" fmla="*/ 20036 w 198250"/>
                <a:gd name="connsiteY0" fmla="*/ 24882 h 111848"/>
                <a:gd name="connsiteX1" fmla="*/ 20036 w 198250"/>
                <a:gd name="connsiteY1" fmla="*/ 92700 h 111848"/>
                <a:gd name="connsiteX2" fmla="*/ 236 w 198250"/>
                <a:gd name="connsiteY2" fmla="*/ 104087 h 111848"/>
                <a:gd name="connsiteX3" fmla="*/ 236 w 198250"/>
                <a:gd name="connsiteY3" fmla="*/ 111932 h 111848"/>
                <a:gd name="connsiteX4" fmla="*/ 28920 w 198250"/>
                <a:gd name="connsiteY4" fmla="*/ 111173 h 111848"/>
                <a:gd name="connsiteX5" fmla="*/ 57350 w 198250"/>
                <a:gd name="connsiteY5" fmla="*/ 111932 h 111848"/>
                <a:gd name="connsiteX6" fmla="*/ 57350 w 198250"/>
                <a:gd name="connsiteY6" fmla="*/ 104087 h 111848"/>
                <a:gd name="connsiteX7" fmla="*/ 37551 w 198250"/>
                <a:gd name="connsiteY7" fmla="*/ 92700 h 111848"/>
                <a:gd name="connsiteX8" fmla="*/ 37551 w 198250"/>
                <a:gd name="connsiteY8" fmla="*/ 46139 h 111848"/>
                <a:gd name="connsiteX9" fmla="*/ 71819 w 198250"/>
                <a:gd name="connsiteY9" fmla="*/ 5650 h 111848"/>
                <a:gd name="connsiteX10" fmla="*/ 90604 w 198250"/>
                <a:gd name="connsiteY10" fmla="*/ 33739 h 111848"/>
                <a:gd name="connsiteX11" fmla="*/ 90604 w 198250"/>
                <a:gd name="connsiteY11" fmla="*/ 92700 h 111848"/>
                <a:gd name="connsiteX12" fmla="*/ 70804 w 198250"/>
                <a:gd name="connsiteY12" fmla="*/ 104087 h 111848"/>
                <a:gd name="connsiteX13" fmla="*/ 70804 w 198250"/>
                <a:gd name="connsiteY13" fmla="*/ 111932 h 111848"/>
                <a:gd name="connsiteX14" fmla="*/ 99488 w 198250"/>
                <a:gd name="connsiteY14" fmla="*/ 111173 h 111848"/>
                <a:gd name="connsiteX15" fmla="*/ 127918 w 198250"/>
                <a:gd name="connsiteY15" fmla="*/ 111932 h 111848"/>
                <a:gd name="connsiteX16" fmla="*/ 127918 w 198250"/>
                <a:gd name="connsiteY16" fmla="*/ 104087 h 111848"/>
                <a:gd name="connsiteX17" fmla="*/ 108119 w 198250"/>
                <a:gd name="connsiteY17" fmla="*/ 92700 h 111848"/>
                <a:gd name="connsiteX18" fmla="*/ 108119 w 198250"/>
                <a:gd name="connsiteY18" fmla="*/ 46139 h 111848"/>
                <a:gd name="connsiteX19" fmla="*/ 142387 w 198250"/>
                <a:gd name="connsiteY19" fmla="*/ 5650 h 111848"/>
                <a:gd name="connsiteX20" fmla="*/ 161172 w 198250"/>
                <a:gd name="connsiteY20" fmla="*/ 33739 h 111848"/>
                <a:gd name="connsiteX21" fmla="*/ 161172 w 198250"/>
                <a:gd name="connsiteY21" fmla="*/ 92700 h 111848"/>
                <a:gd name="connsiteX22" fmla="*/ 141372 w 198250"/>
                <a:gd name="connsiteY22" fmla="*/ 104087 h 111848"/>
                <a:gd name="connsiteX23" fmla="*/ 141372 w 198250"/>
                <a:gd name="connsiteY23" fmla="*/ 111932 h 111848"/>
                <a:gd name="connsiteX24" fmla="*/ 170056 w 198250"/>
                <a:gd name="connsiteY24" fmla="*/ 111173 h 111848"/>
                <a:gd name="connsiteX25" fmla="*/ 198487 w 198250"/>
                <a:gd name="connsiteY25" fmla="*/ 111932 h 111848"/>
                <a:gd name="connsiteX26" fmla="*/ 198487 w 198250"/>
                <a:gd name="connsiteY26" fmla="*/ 104087 h 111848"/>
                <a:gd name="connsiteX27" fmla="*/ 178687 w 198250"/>
                <a:gd name="connsiteY27" fmla="*/ 96496 h 111848"/>
                <a:gd name="connsiteX28" fmla="*/ 178687 w 198250"/>
                <a:gd name="connsiteY28" fmla="*/ 48163 h 111848"/>
                <a:gd name="connsiteX29" fmla="*/ 170818 w 198250"/>
                <a:gd name="connsiteY29" fmla="*/ 9446 h 111848"/>
                <a:gd name="connsiteX30" fmla="*/ 144164 w 198250"/>
                <a:gd name="connsiteY30" fmla="*/ 83 h 111848"/>
                <a:gd name="connsiteX31" fmla="*/ 107357 w 198250"/>
                <a:gd name="connsiteY31" fmla="*/ 24882 h 111848"/>
                <a:gd name="connsiteX32" fmla="*/ 73596 w 198250"/>
                <a:gd name="connsiteY32" fmla="*/ 83 h 111848"/>
                <a:gd name="connsiteX33" fmla="*/ 36028 w 198250"/>
                <a:gd name="connsiteY33" fmla="*/ 26654 h 111848"/>
                <a:gd name="connsiteX34" fmla="*/ 36028 w 198250"/>
                <a:gd name="connsiteY34" fmla="*/ 83 h 111848"/>
                <a:gd name="connsiteX35" fmla="*/ 236 w 198250"/>
                <a:gd name="connsiteY35" fmla="*/ 2867 h 111848"/>
                <a:gd name="connsiteX36" fmla="*/ 236 w 198250"/>
                <a:gd name="connsiteY36" fmla="*/ 10711 h 111848"/>
                <a:gd name="connsiteX37" fmla="*/ 20036 w 198250"/>
                <a:gd name="connsiteY37" fmla="*/ 24882 h 111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98250" h="111848">
                  <a:moveTo>
                    <a:pt x="20036" y="24882"/>
                  </a:moveTo>
                  <a:lnTo>
                    <a:pt x="20036" y="92700"/>
                  </a:lnTo>
                  <a:cubicBezTo>
                    <a:pt x="20036" y="104087"/>
                    <a:pt x="17243" y="104087"/>
                    <a:pt x="236" y="104087"/>
                  </a:cubicBezTo>
                  <a:lnTo>
                    <a:pt x="236" y="111932"/>
                  </a:lnTo>
                  <a:cubicBezTo>
                    <a:pt x="9121" y="111679"/>
                    <a:pt x="22066" y="111173"/>
                    <a:pt x="28920" y="111173"/>
                  </a:cubicBezTo>
                  <a:cubicBezTo>
                    <a:pt x="35520" y="111173"/>
                    <a:pt x="48720" y="111679"/>
                    <a:pt x="57350" y="111932"/>
                  </a:cubicBezTo>
                  <a:lnTo>
                    <a:pt x="57350" y="104087"/>
                  </a:lnTo>
                  <a:cubicBezTo>
                    <a:pt x="40343" y="104087"/>
                    <a:pt x="37551" y="104087"/>
                    <a:pt x="37551" y="92700"/>
                  </a:cubicBezTo>
                  <a:lnTo>
                    <a:pt x="37551" y="46139"/>
                  </a:lnTo>
                  <a:cubicBezTo>
                    <a:pt x="37551" y="19821"/>
                    <a:pt x="55574" y="5650"/>
                    <a:pt x="71819" y="5650"/>
                  </a:cubicBezTo>
                  <a:cubicBezTo>
                    <a:pt x="87811" y="5650"/>
                    <a:pt x="90604" y="19315"/>
                    <a:pt x="90604" y="33739"/>
                  </a:cubicBezTo>
                  <a:lnTo>
                    <a:pt x="90604" y="92700"/>
                  </a:lnTo>
                  <a:cubicBezTo>
                    <a:pt x="90604" y="104087"/>
                    <a:pt x="87811" y="104087"/>
                    <a:pt x="70804" y="104087"/>
                  </a:cubicBezTo>
                  <a:lnTo>
                    <a:pt x="70804" y="111932"/>
                  </a:lnTo>
                  <a:cubicBezTo>
                    <a:pt x="79689" y="111679"/>
                    <a:pt x="92634" y="111173"/>
                    <a:pt x="99488" y="111173"/>
                  </a:cubicBezTo>
                  <a:cubicBezTo>
                    <a:pt x="106088" y="111173"/>
                    <a:pt x="119288" y="111679"/>
                    <a:pt x="127918" y="111932"/>
                  </a:cubicBezTo>
                  <a:lnTo>
                    <a:pt x="127918" y="104087"/>
                  </a:lnTo>
                  <a:cubicBezTo>
                    <a:pt x="110911" y="104087"/>
                    <a:pt x="108119" y="104087"/>
                    <a:pt x="108119" y="92700"/>
                  </a:cubicBezTo>
                  <a:lnTo>
                    <a:pt x="108119" y="46139"/>
                  </a:lnTo>
                  <a:cubicBezTo>
                    <a:pt x="108119" y="19821"/>
                    <a:pt x="126142" y="5650"/>
                    <a:pt x="142387" y="5650"/>
                  </a:cubicBezTo>
                  <a:cubicBezTo>
                    <a:pt x="158380" y="5650"/>
                    <a:pt x="161172" y="19315"/>
                    <a:pt x="161172" y="33739"/>
                  </a:cubicBezTo>
                  <a:lnTo>
                    <a:pt x="161172" y="92700"/>
                  </a:lnTo>
                  <a:cubicBezTo>
                    <a:pt x="161172" y="104087"/>
                    <a:pt x="158380" y="104087"/>
                    <a:pt x="141372" y="104087"/>
                  </a:cubicBezTo>
                  <a:lnTo>
                    <a:pt x="141372" y="111932"/>
                  </a:lnTo>
                  <a:cubicBezTo>
                    <a:pt x="150257" y="111679"/>
                    <a:pt x="163203" y="111173"/>
                    <a:pt x="170056" y="111173"/>
                  </a:cubicBezTo>
                  <a:cubicBezTo>
                    <a:pt x="176656" y="111173"/>
                    <a:pt x="189856" y="111679"/>
                    <a:pt x="198487" y="111932"/>
                  </a:cubicBezTo>
                  <a:lnTo>
                    <a:pt x="198487" y="104087"/>
                  </a:lnTo>
                  <a:cubicBezTo>
                    <a:pt x="185287" y="104087"/>
                    <a:pt x="178941" y="104087"/>
                    <a:pt x="178687" y="96496"/>
                  </a:cubicBezTo>
                  <a:lnTo>
                    <a:pt x="178687" y="48163"/>
                  </a:lnTo>
                  <a:cubicBezTo>
                    <a:pt x="178687" y="26401"/>
                    <a:pt x="178687" y="18556"/>
                    <a:pt x="170818" y="9446"/>
                  </a:cubicBezTo>
                  <a:cubicBezTo>
                    <a:pt x="167264" y="5144"/>
                    <a:pt x="158887" y="83"/>
                    <a:pt x="144164" y="83"/>
                  </a:cubicBezTo>
                  <a:cubicBezTo>
                    <a:pt x="122842" y="83"/>
                    <a:pt x="111673" y="15266"/>
                    <a:pt x="107357" y="24882"/>
                  </a:cubicBezTo>
                  <a:cubicBezTo>
                    <a:pt x="103804" y="2867"/>
                    <a:pt x="85019" y="83"/>
                    <a:pt x="73596" y="83"/>
                  </a:cubicBezTo>
                  <a:cubicBezTo>
                    <a:pt x="55066" y="83"/>
                    <a:pt x="43135" y="10965"/>
                    <a:pt x="36028" y="26654"/>
                  </a:cubicBezTo>
                  <a:lnTo>
                    <a:pt x="36028" y="83"/>
                  </a:lnTo>
                  <a:lnTo>
                    <a:pt x="236" y="2867"/>
                  </a:lnTo>
                  <a:lnTo>
                    <a:pt x="236" y="10711"/>
                  </a:lnTo>
                  <a:cubicBezTo>
                    <a:pt x="18005" y="10711"/>
                    <a:pt x="20036" y="12483"/>
                    <a:pt x="20036" y="24882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BB09394-18EB-EAFC-71E9-EFEC03DE0B3F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8776410" y="4542422"/>
              <a:ext cx="114482" cy="116150"/>
            </a:xfrm>
            <a:custGeom>
              <a:avLst/>
              <a:gdLst>
                <a:gd name="connsiteX0" fmla="*/ 74112 w 114482"/>
                <a:gd name="connsiteY0" fmla="*/ 94218 h 116150"/>
                <a:gd name="connsiteX1" fmla="*/ 93912 w 114482"/>
                <a:gd name="connsiteY1" fmla="*/ 114968 h 116150"/>
                <a:gd name="connsiteX2" fmla="*/ 114727 w 114482"/>
                <a:gd name="connsiteY2" fmla="*/ 90929 h 116150"/>
                <a:gd name="connsiteX3" fmla="*/ 114727 w 114482"/>
                <a:gd name="connsiteY3" fmla="*/ 76758 h 116150"/>
                <a:gd name="connsiteX4" fmla="*/ 108381 w 114482"/>
                <a:gd name="connsiteY4" fmla="*/ 76758 h 116150"/>
                <a:gd name="connsiteX5" fmla="*/ 108381 w 114482"/>
                <a:gd name="connsiteY5" fmla="*/ 90929 h 116150"/>
                <a:gd name="connsiteX6" fmla="*/ 99243 w 114482"/>
                <a:gd name="connsiteY6" fmla="*/ 107124 h 116150"/>
                <a:gd name="connsiteX7" fmla="*/ 89851 w 114482"/>
                <a:gd name="connsiteY7" fmla="*/ 94471 h 116150"/>
                <a:gd name="connsiteX8" fmla="*/ 89851 w 114482"/>
                <a:gd name="connsiteY8" fmla="*/ 43861 h 116150"/>
                <a:gd name="connsiteX9" fmla="*/ 80712 w 114482"/>
                <a:gd name="connsiteY9" fmla="*/ 14001 h 116150"/>
                <a:gd name="connsiteX10" fmla="*/ 45936 w 114482"/>
                <a:gd name="connsiteY10" fmla="*/ 83 h 116150"/>
                <a:gd name="connsiteX11" fmla="*/ 7606 w 114482"/>
                <a:gd name="connsiteY11" fmla="*/ 28678 h 116150"/>
                <a:gd name="connsiteX12" fmla="*/ 19282 w 114482"/>
                <a:gd name="connsiteY12" fmla="*/ 40571 h 116150"/>
                <a:gd name="connsiteX13" fmla="*/ 30959 w 114482"/>
                <a:gd name="connsiteY13" fmla="*/ 28931 h 116150"/>
                <a:gd name="connsiteX14" fmla="*/ 18013 w 114482"/>
                <a:gd name="connsiteY14" fmla="*/ 17291 h 116150"/>
                <a:gd name="connsiteX15" fmla="*/ 45428 w 114482"/>
                <a:gd name="connsiteY15" fmla="*/ 5650 h 116150"/>
                <a:gd name="connsiteX16" fmla="*/ 72335 w 114482"/>
                <a:gd name="connsiteY16" fmla="*/ 38041 h 116150"/>
                <a:gd name="connsiteX17" fmla="*/ 72335 w 114482"/>
                <a:gd name="connsiteY17" fmla="*/ 47404 h 116150"/>
                <a:gd name="connsiteX18" fmla="*/ 25629 w 114482"/>
                <a:gd name="connsiteY18" fmla="*/ 56514 h 116150"/>
                <a:gd name="connsiteX19" fmla="*/ 244 w 114482"/>
                <a:gd name="connsiteY19" fmla="*/ 89410 h 116150"/>
                <a:gd name="connsiteX20" fmla="*/ 40859 w 114482"/>
                <a:gd name="connsiteY20" fmla="*/ 116234 h 116150"/>
                <a:gd name="connsiteX21" fmla="*/ 74112 w 114482"/>
                <a:gd name="connsiteY21" fmla="*/ 94218 h 116150"/>
                <a:gd name="connsiteX22" fmla="*/ 72335 w 114482"/>
                <a:gd name="connsiteY22" fmla="*/ 52718 h 116150"/>
                <a:gd name="connsiteX23" fmla="*/ 72335 w 114482"/>
                <a:gd name="connsiteY23" fmla="*/ 78023 h 116150"/>
                <a:gd name="connsiteX24" fmla="*/ 42636 w 114482"/>
                <a:gd name="connsiteY24" fmla="*/ 110667 h 116150"/>
                <a:gd name="connsiteX25" fmla="*/ 19790 w 114482"/>
                <a:gd name="connsiteY25" fmla="*/ 89157 h 116150"/>
                <a:gd name="connsiteX26" fmla="*/ 72335 w 114482"/>
                <a:gd name="connsiteY26" fmla="*/ 52718 h 116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482" h="116150">
                  <a:moveTo>
                    <a:pt x="74112" y="94218"/>
                  </a:moveTo>
                  <a:cubicBezTo>
                    <a:pt x="75128" y="104340"/>
                    <a:pt x="81981" y="114968"/>
                    <a:pt x="93912" y="114968"/>
                  </a:cubicBezTo>
                  <a:cubicBezTo>
                    <a:pt x="99243" y="114968"/>
                    <a:pt x="114727" y="111426"/>
                    <a:pt x="114727" y="90929"/>
                  </a:cubicBezTo>
                  <a:lnTo>
                    <a:pt x="114727" y="76758"/>
                  </a:lnTo>
                  <a:lnTo>
                    <a:pt x="108381" y="76758"/>
                  </a:lnTo>
                  <a:lnTo>
                    <a:pt x="108381" y="90929"/>
                  </a:lnTo>
                  <a:cubicBezTo>
                    <a:pt x="108381" y="105606"/>
                    <a:pt x="102035" y="107124"/>
                    <a:pt x="99243" y="107124"/>
                  </a:cubicBezTo>
                  <a:cubicBezTo>
                    <a:pt x="90866" y="107124"/>
                    <a:pt x="89851" y="95737"/>
                    <a:pt x="89851" y="94471"/>
                  </a:cubicBezTo>
                  <a:lnTo>
                    <a:pt x="89851" y="43861"/>
                  </a:lnTo>
                  <a:cubicBezTo>
                    <a:pt x="89851" y="33233"/>
                    <a:pt x="89851" y="23364"/>
                    <a:pt x="80712" y="14001"/>
                  </a:cubicBezTo>
                  <a:cubicBezTo>
                    <a:pt x="70812" y="4132"/>
                    <a:pt x="58120" y="83"/>
                    <a:pt x="45936" y="83"/>
                  </a:cubicBezTo>
                  <a:cubicBezTo>
                    <a:pt x="25121" y="83"/>
                    <a:pt x="7606" y="11977"/>
                    <a:pt x="7606" y="28678"/>
                  </a:cubicBezTo>
                  <a:cubicBezTo>
                    <a:pt x="7606" y="36270"/>
                    <a:pt x="12683" y="40571"/>
                    <a:pt x="19282" y="40571"/>
                  </a:cubicBezTo>
                  <a:cubicBezTo>
                    <a:pt x="26390" y="40571"/>
                    <a:pt x="30959" y="35510"/>
                    <a:pt x="30959" y="28931"/>
                  </a:cubicBezTo>
                  <a:cubicBezTo>
                    <a:pt x="30959" y="25895"/>
                    <a:pt x="29690" y="17544"/>
                    <a:pt x="18013" y="17291"/>
                  </a:cubicBezTo>
                  <a:cubicBezTo>
                    <a:pt x="24867" y="8434"/>
                    <a:pt x="37305" y="5650"/>
                    <a:pt x="45428" y="5650"/>
                  </a:cubicBezTo>
                  <a:cubicBezTo>
                    <a:pt x="57866" y="5650"/>
                    <a:pt x="72335" y="15519"/>
                    <a:pt x="72335" y="38041"/>
                  </a:cubicBezTo>
                  <a:lnTo>
                    <a:pt x="72335" y="47404"/>
                  </a:lnTo>
                  <a:cubicBezTo>
                    <a:pt x="59389" y="48163"/>
                    <a:pt x="41621" y="48922"/>
                    <a:pt x="25629" y="56514"/>
                  </a:cubicBezTo>
                  <a:cubicBezTo>
                    <a:pt x="6590" y="65117"/>
                    <a:pt x="244" y="78276"/>
                    <a:pt x="244" y="89410"/>
                  </a:cubicBezTo>
                  <a:cubicBezTo>
                    <a:pt x="244" y="109907"/>
                    <a:pt x="24867" y="116234"/>
                    <a:pt x="40859" y="116234"/>
                  </a:cubicBezTo>
                  <a:cubicBezTo>
                    <a:pt x="57613" y="116234"/>
                    <a:pt x="69289" y="106112"/>
                    <a:pt x="74112" y="94218"/>
                  </a:cubicBezTo>
                  <a:close/>
                  <a:moveTo>
                    <a:pt x="72335" y="52718"/>
                  </a:moveTo>
                  <a:lnTo>
                    <a:pt x="72335" y="78023"/>
                  </a:lnTo>
                  <a:cubicBezTo>
                    <a:pt x="72335" y="102063"/>
                    <a:pt x="54059" y="110667"/>
                    <a:pt x="42636" y="110667"/>
                  </a:cubicBezTo>
                  <a:cubicBezTo>
                    <a:pt x="30198" y="110667"/>
                    <a:pt x="19790" y="101810"/>
                    <a:pt x="19790" y="89157"/>
                  </a:cubicBezTo>
                  <a:cubicBezTo>
                    <a:pt x="19790" y="75239"/>
                    <a:pt x="30452" y="54236"/>
                    <a:pt x="72335" y="52718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91559DD3-1F11-8AFB-274E-798C71B351BF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8895716" y="4546724"/>
              <a:ext cx="127936" cy="109065"/>
            </a:xfrm>
            <a:custGeom>
              <a:avLst/>
              <a:gdLst>
                <a:gd name="connsiteX0" fmla="*/ 70056 w 127936"/>
                <a:gd name="connsiteY0" fmla="*/ 49681 h 109065"/>
                <a:gd name="connsiteX1" fmla="*/ 93409 w 127936"/>
                <a:gd name="connsiteY1" fmla="*/ 21087 h 109065"/>
                <a:gd name="connsiteX2" fmla="*/ 123616 w 127936"/>
                <a:gd name="connsiteY2" fmla="*/ 7928 h 109065"/>
                <a:gd name="connsiteX3" fmla="*/ 123616 w 127936"/>
                <a:gd name="connsiteY3" fmla="*/ 83 h 109065"/>
                <a:gd name="connsiteX4" fmla="*/ 102801 w 127936"/>
                <a:gd name="connsiteY4" fmla="*/ 842 h 109065"/>
                <a:gd name="connsiteX5" fmla="*/ 78433 w 127936"/>
                <a:gd name="connsiteY5" fmla="*/ 83 h 109065"/>
                <a:gd name="connsiteX6" fmla="*/ 78433 w 127936"/>
                <a:gd name="connsiteY6" fmla="*/ 7928 h 109065"/>
                <a:gd name="connsiteX7" fmla="*/ 85794 w 127936"/>
                <a:gd name="connsiteY7" fmla="*/ 15772 h 109065"/>
                <a:gd name="connsiteX8" fmla="*/ 81986 w 127936"/>
                <a:gd name="connsiteY8" fmla="*/ 24629 h 109065"/>
                <a:gd name="connsiteX9" fmla="*/ 66248 w 127936"/>
                <a:gd name="connsiteY9" fmla="*/ 44367 h 109065"/>
                <a:gd name="connsiteX10" fmla="*/ 46449 w 127936"/>
                <a:gd name="connsiteY10" fmla="*/ 18809 h 109065"/>
                <a:gd name="connsiteX11" fmla="*/ 44164 w 127936"/>
                <a:gd name="connsiteY11" fmla="*/ 14254 h 109065"/>
                <a:gd name="connsiteX12" fmla="*/ 53048 w 127936"/>
                <a:gd name="connsiteY12" fmla="*/ 7928 h 109065"/>
                <a:gd name="connsiteX13" fmla="*/ 53048 w 127936"/>
                <a:gd name="connsiteY13" fmla="*/ 83 h 109065"/>
                <a:gd name="connsiteX14" fmla="*/ 25634 w 127936"/>
                <a:gd name="connsiteY14" fmla="*/ 842 h 109065"/>
                <a:gd name="connsiteX15" fmla="*/ 1519 w 127936"/>
                <a:gd name="connsiteY15" fmla="*/ 83 h 109065"/>
                <a:gd name="connsiteX16" fmla="*/ 1519 w 127936"/>
                <a:gd name="connsiteY16" fmla="*/ 7928 h 109065"/>
                <a:gd name="connsiteX17" fmla="*/ 31472 w 127936"/>
                <a:gd name="connsiteY17" fmla="*/ 23364 h 109065"/>
                <a:gd name="connsiteX18" fmla="*/ 56602 w 127936"/>
                <a:gd name="connsiteY18" fmla="*/ 56008 h 109065"/>
                <a:gd name="connsiteX19" fmla="*/ 32741 w 127936"/>
                <a:gd name="connsiteY19" fmla="*/ 86121 h 109065"/>
                <a:gd name="connsiteX20" fmla="*/ 249 w 127936"/>
                <a:gd name="connsiteY20" fmla="*/ 101304 h 109065"/>
                <a:gd name="connsiteX21" fmla="*/ 249 w 127936"/>
                <a:gd name="connsiteY21" fmla="*/ 109148 h 109065"/>
                <a:gd name="connsiteX22" fmla="*/ 21318 w 127936"/>
                <a:gd name="connsiteY22" fmla="*/ 108389 h 109065"/>
                <a:gd name="connsiteX23" fmla="*/ 45433 w 127936"/>
                <a:gd name="connsiteY23" fmla="*/ 109148 h 109065"/>
                <a:gd name="connsiteX24" fmla="*/ 45433 w 127936"/>
                <a:gd name="connsiteY24" fmla="*/ 101304 h 109065"/>
                <a:gd name="connsiteX25" fmla="*/ 38072 w 127936"/>
                <a:gd name="connsiteY25" fmla="*/ 93459 h 109065"/>
                <a:gd name="connsiteX26" fmla="*/ 60918 w 127936"/>
                <a:gd name="connsiteY26" fmla="*/ 61322 h 109065"/>
                <a:gd name="connsiteX27" fmla="*/ 80209 w 127936"/>
                <a:gd name="connsiteY27" fmla="*/ 86627 h 109065"/>
                <a:gd name="connsiteX28" fmla="*/ 85540 w 127936"/>
                <a:gd name="connsiteY28" fmla="*/ 94977 h 109065"/>
                <a:gd name="connsiteX29" fmla="*/ 76402 w 127936"/>
                <a:gd name="connsiteY29" fmla="*/ 101304 h 109065"/>
                <a:gd name="connsiteX30" fmla="*/ 76402 w 127936"/>
                <a:gd name="connsiteY30" fmla="*/ 109148 h 109065"/>
                <a:gd name="connsiteX31" fmla="*/ 103817 w 127936"/>
                <a:gd name="connsiteY31" fmla="*/ 108389 h 109065"/>
                <a:gd name="connsiteX32" fmla="*/ 128186 w 127936"/>
                <a:gd name="connsiteY32" fmla="*/ 109148 h 109065"/>
                <a:gd name="connsiteX33" fmla="*/ 128186 w 127936"/>
                <a:gd name="connsiteY33" fmla="*/ 101304 h 109065"/>
                <a:gd name="connsiteX34" fmla="*/ 104071 w 127936"/>
                <a:gd name="connsiteY34" fmla="*/ 93459 h 109065"/>
                <a:gd name="connsiteX35" fmla="*/ 70056 w 127936"/>
                <a:gd name="connsiteY35" fmla="*/ 49681 h 109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27936" h="109065">
                  <a:moveTo>
                    <a:pt x="70056" y="49681"/>
                  </a:moveTo>
                  <a:cubicBezTo>
                    <a:pt x="77671" y="40065"/>
                    <a:pt x="87317" y="27666"/>
                    <a:pt x="93409" y="21087"/>
                  </a:cubicBezTo>
                  <a:cubicBezTo>
                    <a:pt x="101278" y="11977"/>
                    <a:pt x="111686" y="8181"/>
                    <a:pt x="123616" y="7928"/>
                  </a:cubicBezTo>
                  <a:lnTo>
                    <a:pt x="123616" y="83"/>
                  </a:lnTo>
                  <a:cubicBezTo>
                    <a:pt x="117017" y="589"/>
                    <a:pt x="109401" y="842"/>
                    <a:pt x="102801" y="842"/>
                  </a:cubicBezTo>
                  <a:cubicBezTo>
                    <a:pt x="95186" y="842"/>
                    <a:pt x="81733" y="336"/>
                    <a:pt x="78433" y="83"/>
                  </a:cubicBezTo>
                  <a:lnTo>
                    <a:pt x="78433" y="7928"/>
                  </a:lnTo>
                  <a:cubicBezTo>
                    <a:pt x="83763" y="8434"/>
                    <a:pt x="85794" y="11724"/>
                    <a:pt x="85794" y="15772"/>
                  </a:cubicBezTo>
                  <a:cubicBezTo>
                    <a:pt x="85794" y="19821"/>
                    <a:pt x="83256" y="23111"/>
                    <a:pt x="81986" y="24629"/>
                  </a:cubicBezTo>
                  <a:lnTo>
                    <a:pt x="66248" y="44367"/>
                  </a:lnTo>
                  <a:lnTo>
                    <a:pt x="46449" y="18809"/>
                  </a:lnTo>
                  <a:cubicBezTo>
                    <a:pt x="44164" y="16279"/>
                    <a:pt x="44164" y="15772"/>
                    <a:pt x="44164" y="14254"/>
                  </a:cubicBezTo>
                  <a:cubicBezTo>
                    <a:pt x="44164" y="10458"/>
                    <a:pt x="47972" y="8181"/>
                    <a:pt x="53048" y="7928"/>
                  </a:cubicBezTo>
                  <a:lnTo>
                    <a:pt x="53048" y="83"/>
                  </a:lnTo>
                  <a:cubicBezTo>
                    <a:pt x="46449" y="336"/>
                    <a:pt x="29695" y="842"/>
                    <a:pt x="25634" y="842"/>
                  </a:cubicBezTo>
                  <a:cubicBezTo>
                    <a:pt x="20303" y="842"/>
                    <a:pt x="8372" y="589"/>
                    <a:pt x="1519" y="83"/>
                  </a:cubicBezTo>
                  <a:lnTo>
                    <a:pt x="1519" y="7928"/>
                  </a:lnTo>
                  <a:cubicBezTo>
                    <a:pt x="19287" y="7928"/>
                    <a:pt x="19541" y="8181"/>
                    <a:pt x="31472" y="23364"/>
                  </a:cubicBezTo>
                  <a:lnTo>
                    <a:pt x="56602" y="56008"/>
                  </a:lnTo>
                  <a:lnTo>
                    <a:pt x="32741" y="86121"/>
                  </a:lnTo>
                  <a:cubicBezTo>
                    <a:pt x="20557" y="100798"/>
                    <a:pt x="5580" y="101304"/>
                    <a:pt x="249" y="101304"/>
                  </a:cubicBezTo>
                  <a:lnTo>
                    <a:pt x="249" y="109148"/>
                  </a:lnTo>
                  <a:cubicBezTo>
                    <a:pt x="6849" y="108642"/>
                    <a:pt x="14718" y="108389"/>
                    <a:pt x="21318" y="108389"/>
                  </a:cubicBezTo>
                  <a:cubicBezTo>
                    <a:pt x="28680" y="108389"/>
                    <a:pt x="39341" y="108895"/>
                    <a:pt x="45433" y="109148"/>
                  </a:cubicBezTo>
                  <a:lnTo>
                    <a:pt x="45433" y="101304"/>
                  </a:lnTo>
                  <a:cubicBezTo>
                    <a:pt x="39849" y="100545"/>
                    <a:pt x="38072" y="97255"/>
                    <a:pt x="38072" y="93459"/>
                  </a:cubicBezTo>
                  <a:cubicBezTo>
                    <a:pt x="38072" y="87892"/>
                    <a:pt x="45433" y="79541"/>
                    <a:pt x="60918" y="61322"/>
                  </a:cubicBezTo>
                  <a:lnTo>
                    <a:pt x="80209" y="86627"/>
                  </a:lnTo>
                  <a:cubicBezTo>
                    <a:pt x="82240" y="89410"/>
                    <a:pt x="85540" y="93459"/>
                    <a:pt x="85540" y="94977"/>
                  </a:cubicBezTo>
                  <a:cubicBezTo>
                    <a:pt x="85540" y="97255"/>
                    <a:pt x="83256" y="101051"/>
                    <a:pt x="76402" y="101304"/>
                  </a:cubicBezTo>
                  <a:lnTo>
                    <a:pt x="76402" y="109148"/>
                  </a:lnTo>
                  <a:cubicBezTo>
                    <a:pt x="84017" y="108895"/>
                    <a:pt x="98232" y="108389"/>
                    <a:pt x="103817" y="108389"/>
                  </a:cubicBezTo>
                  <a:cubicBezTo>
                    <a:pt x="110671" y="108389"/>
                    <a:pt x="120570" y="108642"/>
                    <a:pt x="128186" y="109148"/>
                  </a:cubicBezTo>
                  <a:lnTo>
                    <a:pt x="128186" y="101304"/>
                  </a:lnTo>
                  <a:cubicBezTo>
                    <a:pt x="114478" y="101304"/>
                    <a:pt x="109909" y="100798"/>
                    <a:pt x="104071" y="93459"/>
                  </a:cubicBezTo>
                  <a:lnTo>
                    <a:pt x="70056" y="49681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B9041A99-5FF3-3EEA-5C45-B388ECFFA5B2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8614787" y="4697735"/>
              <a:ext cx="78005" cy="153576"/>
            </a:xfrm>
            <a:custGeom>
              <a:avLst/>
              <a:gdLst>
                <a:gd name="connsiteX0" fmla="*/ 78244 w 78005"/>
                <a:gd name="connsiteY0" fmla="*/ 6821 h 153576"/>
                <a:gd name="connsiteX1" fmla="*/ 71136 w 78005"/>
                <a:gd name="connsiteY1" fmla="*/ 90 h 153576"/>
                <a:gd name="connsiteX2" fmla="*/ 61186 w 78005"/>
                <a:gd name="connsiteY2" fmla="*/ 9832 h 153576"/>
                <a:gd name="connsiteX3" fmla="*/ 68293 w 78005"/>
                <a:gd name="connsiteY3" fmla="*/ 16563 h 153576"/>
                <a:gd name="connsiteX4" fmla="*/ 78244 w 78005"/>
                <a:gd name="connsiteY4" fmla="*/ 6821 h 153576"/>
                <a:gd name="connsiteX5" fmla="*/ 40574 w 78005"/>
                <a:gd name="connsiteY5" fmla="*/ 126210 h 153576"/>
                <a:gd name="connsiteX6" fmla="*/ 17652 w 78005"/>
                <a:gd name="connsiteY6" fmla="*/ 148706 h 153576"/>
                <a:gd name="connsiteX7" fmla="*/ 11255 w 78005"/>
                <a:gd name="connsiteY7" fmla="*/ 147644 h 153576"/>
                <a:gd name="connsiteX8" fmla="*/ 17297 w 78005"/>
                <a:gd name="connsiteY8" fmla="*/ 138610 h 153576"/>
                <a:gd name="connsiteX9" fmla="*/ 10367 w 78005"/>
                <a:gd name="connsiteY9" fmla="*/ 132056 h 153576"/>
                <a:gd name="connsiteX10" fmla="*/ 238 w 78005"/>
                <a:gd name="connsiteY10" fmla="*/ 142507 h 153576"/>
                <a:gd name="connsiteX11" fmla="*/ 17830 w 78005"/>
                <a:gd name="connsiteY11" fmla="*/ 153666 h 153576"/>
                <a:gd name="connsiteX12" fmla="*/ 54789 w 78005"/>
                <a:gd name="connsiteY12" fmla="*/ 125679 h 153576"/>
                <a:gd name="connsiteX13" fmla="*/ 70781 w 78005"/>
                <a:gd name="connsiteY13" fmla="*/ 62264 h 153576"/>
                <a:gd name="connsiteX14" fmla="*/ 71670 w 78005"/>
                <a:gd name="connsiteY14" fmla="*/ 56064 h 153576"/>
                <a:gd name="connsiteX15" fmla="*/ 52657 w 78005"/>
                <a:gd name="connsiteY15" fmla="*/ 39414 h 153576"/>
                <a:gd name="connsiteX16" fmla="*/ 21561 w 78005"/>
                <a:gd name="connsiteY16" fmla="*/ 66515 h 153576"/>
                <a:gd name="connsiteX17" fmla="*/ 24582 w 78005"/>
                <a:gd name="connsiteY17" fmla="*/ 68818 h 153576"/>
                <a:gd name="connsiteX18" fmla="*/ 28136 w 78005"/>
                <a:gd name="connsiteY18" fmla="*/ 65630 h 153576"/>
                <a:gd name="connsiteX19" fmla="*/ 52124 w 78005"/>
                <a:gd name="connsiteY19" fmla="*/ 44374 h 153576"/>
                <a:gd name="connsiteX20" fmla="*/ 58165 w 78005"/>
                <a:gd name="connsiteY20" fmla="*/ 53053 h 153576"/>
                <a:gd name="connsiteX21" fmla="*/ 57632 w 78005"/>
                <a:gd name="connsiteY21" fmla="*/ 58367 h 153576"/>
                <a:gd name="connsiteX22" fmla="*/ 40574 w 78005"/>
                <a:gd name="connsiteY22" fmla="*/ 126210 h 15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8005" h="153576">
                  <a:moveTo>
                    <a:pt x="78244" y="6821"/>
                  </a:moveTo>
                  <a:cubicBezTo>
                    <a:pt x="78244" y="3809"/>
                    <a:pt x="75934" y="90"/>
                    <a:pt x="71136" y="90"/>
                  </a:cubicBezTo>
                  <a:cubicBezTo>
                    <a:pt x="65983" y="90"/>
                    <a:pt x="61186" y="5049"/>
                    <a:pt x="61186" y="9832"/>
                  </a:cubicBezTo>
                  <a:cubicBezTo>
                    <a:pt x="61186" y="12666"/>
                    <a:pt x="63318" y="16563"/>
                    <a:pt x="68293" y="16563"/>
                  </a:cubicBezTo>
                  <a:cubicBezTo>
                    <a:pt x="73091" y="16563"/>
                    <a:pt x="78244" y="11958"/>
                    <a:pt x="78244" y="6821"/>
                  </a:cubicBezTo>
                  <a:close/>
                  <a:moveTo>
                    <a:pt x="40574" y="126210"/>
                  </a:moveTo>
                  <a:cubicBezTo>
                    <a:pt x="37553" y="138433"/>
                    <a:pt x="28136" y="148706"/>
                    <a:pt x="17652" y="148706"/>
                  </a:cubicBezTo>
                  <a:cubicBezTo>
                    <a:pt x="15342" y="148706"/>
                    <a:pt x="13210" y="148352"/>
                    <a:pt x="11255" y="147644"/>
                  </a:cubicBezTo>
                  <a:cubicBezTo>
                    <a:pt x="15875" y="145518"/>
                    <a:pt x="17297" y="141267"/>
                    <a:pt x="17297" y="138610"/>
                  </a:cubicBezTo>
                  <a:cubicBezTo>
                    <a:pt x="17297" y="134358"/>
                    <a:pt x="13920" y="132056"/>
                    <a:pt x="10367" y="132056"/>
                  </a:cubicBezTo>
                  <a:cubicBezTo>
                    <a:pt x="4858" y="132056"/>
                    <a:pt x="238" y="136838"/>
                    <a:pt x="238" y="142507"/>
                  </a:cubicBezTo>
                  <a:cubicBezTo>
                    <a:pt x="238" y="149238"/>
                    <a:pt x="7168" y="153666"/>
                    <a:pt x="17830" y="153666"/>
                  </a:cubicBezTo>
                  <a:cubicBezTo>
                    <a:pt x="28491" y="153666"/>
                    <a:pt x="49281" y="147289"/>
                    <a:pt x="54789" y="125679"/>
                  </a:cubicBezTo>
                  <a:lnTo>
                    <a:pt x="70781" y="62264"/>
                  </a:lnTo>
                  <a:cubicBezTo>
                    <a:pt x="71314" y="60316"/>
                    <a:pt x="71670" y="58721"/>
                    <a:pt x="71670" y="56064"/>
                  </a:cubicBezTo>
                  <a:cubicBezTo>
                    <a:pt x="71670" y="46322"/>
                    <a:pt x="63318" y="39414"/>
                    <a:pt x="52657" y="39414"/>
                  </a:cubicBezTo>
                  <a:cubicBezTo>
                    <a:pt x="32933" y="39414"/>
                    <a:pt x="21561" y="64036"/>
                    <a:pt x="21561" y="66515"/>
                  </a:cubicBezTo>
                  <a:cubicBezTo>
                    <a:pt x="21561" y="68818"/>
                    <a:pt x="24049" y="68818"/>
                    <a:pt x="24582" y="68818"/>
                  </a:cubicBezTo>
                  <a:cubicBezTo>
                    <a:pt x="26714" y="68818"/>
                    <a:pt x="26892" y="68287"/>
                    <a:pt x="28136" y="65630"/>
                  </a:cubicBezTo>
                  <a:cubicBezTo>
                    <a:pt x="32578" y="55356"/>
                    <a:pt x="41818" y="44374"/>
                    <a:pt x="52124" y="44374"/>
                  </a:cubicBezTo>
                  <a:cubicBezTo>
                    <a:pt x="56566" y="44374"/>
                    <a:pt x="58165" y="47385"/>
                    <a:pt x="58165" y="53053"/>
                  </a:cubicBezTo>
                  <a:cubicBezTo>
                    <a:pt x="58165" y="55002"/>
                    <a:pt x="57810" y="57482"/>
                    <a:pt x="57632" y="58367"/>
                  </a:cubicBezTo>
                  <a:lnTo>
                    <a:pt x="40574" y="126210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9AED905-C409-6C49-B39F-53F4DEE3591B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8721491" y="4746978"/>
              <a:ext cx="130779" cy="47649"/>
            </a:xfrm>
            <a:custGeom>
              <a:avLst/>
              <a:gdLst>
                <a:gd name="connsiteX0" fmla="*/ 124269 w 130779"/>
                <a:gd name="connsiteY0" fmla="*/ 8769 h 47649"/>
                <a:gd name="connsiteX1" fmla="*/ 131021 w 130779"/>
                <a:gd name="connsiteY1" fmla="*/ 4341 h 47649"/>
                <a:gd name="connsiteX2" fmla="*/ 124447 w 130779"/>
                <a:gd name="connsiteY2" fmla="*/ 90 h 47649"/>
                <a:gd name="connsiteX3" fmla="*/ 6817 w 130779"/>
                <a:gd name="connsiteY3" fmla="*/ 90 h 47649"/>
                <a:gd name="connsiteX4" fmla="*/ 242 w 130779"/>
                <a:gd name="connsiteY4" fmla="*/ 4341 h 47649"/>
                <a:gd name="connsiteX5" fmla="*/ 6994 w 130779"/>
                <a:gd name="connsiteY5" fmla="*/ 8769 h 47649"/>
                <a:gd name="connsiteX6" fmla="*/ 124269 w 130779"/>
                <a:gd name="connsiteY6" fmla="*/ 8769 h 47649"/>
                <a:gd name="connsiteX7" fmla="*/ 124447 w 130779"/>
                <a:gd name="connsiteY7" fmla="*/ 47739 h 47649"/>
                <a:gd name="connsiteX8" fmla="*/ 131021 w 130779"/>
                <a:gd name="connsiteY8" fmla="*/ 43488 h 47649"/>
                <a:gd name="connsiteX9" fmla="*/ 124269 w 130779"/>
                <a:gd name="connsiteY9" fmla="*/ 39059 h 47649"/>
                <a:gd name="connsiteX10" fmla="*/ 6994 w 130779"/>
                <a:gd name="connsiteY10" fmla="*/ 39059 h 47649"/>
                <a:gd name="connsiteX11" fmla="*/ 242 w 130779"/>
                <a:gd name="connsiteY11" fmla="*/ 43488 h 47649"/>
                <a:gd name="connsiteX12" fmla="*/ 6817 w 130779"/>
                <a:gd name="connsiteY12" fmla="*/ 47739 h 47649"/>
                <a:gd name="connsiteX13" fmla="*/ 124447 w 130779"/>
                <a:gd name="connsiteY13" fmla="*/ 47739 h 47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0779" h="47649">
                  <a:moveTo>
                    <a:pt x="124269" y="8769"/>
                  </a:moveTo>
                  <a:cubicBezTo>
                    <a:pt x="126935" y="8769"/>
                    <a:pt x="131021" y="8769"/>
                    <a:pt x="131021" y="4341"/>
                  </a:cubicBezTo>
                  <a:cubicBezTo>
                    <a:pt x="131021" y="90"/>
                    <a:pt x="126757" y="90"/>
                    <a:pt x="124447" y="90"/>
                  </a:cubicBezTo>
                  <a:lnTo>
                    <a:pt x="6817" y="90"/>
                  </a:lnTo>
                  <a:cubicBezTo>
                    <a:pt x="4507" y="90"/>
                    <a:pt x="242" y="90"/>
                    <a:pt x="242" y="4341"/>
                  </a:cubicBezTo>
                  <a:cubicBezTo>
                    <a:pt x="242" y="8769"/>
                    <a:pt x="4329" y="8769"/>
                    <a:pt x="6994" y="8769"/>
                  </a:cubicBezTo>
                  <a:lnTo>
                    <a:pt x="124269" y="8769"/>
                  </a:lnTo>
                  <a:close/>
                  <a:moveTo>
                    <a:pt x="124447" y="47739"/>
                  </a:moveTo>
                  <a:cubicBezTo>
                    <a:pt x="126757" y="47739"/>
                    <a:pt x="131021" y="47739"/>
                    <a:pt x="131021" y="43488"/>
                  </a:cubicBezTo>
                  <a:cubicBezTo>
                    <a:pt x="131021" y="39059"/>
                    <a:pt x="126935" y="39059"/>
                    <a:pt x="124269" y="39059"/>
                  </a:cubicBezTo>
                  <a:lnTo>
                    <a:pt x="6994" y="39059"/>
                  </a:lnTo>
                  <a:cubicBezTo>
                    <a:pt x="4329" y="39059"/>
                    <a:pt x="242" y="39059"/>
                    <a:pt x="242" y="43488"/>
                  </a:cubicBezTo>
                  <a:cubicBezTo>
                    <a:pt x="242" y="47739"/>
                    <a:pt x="4507" y="47739"/>
                    <a:pt x="6817" y="47739"/>
                  </a:cubicBezTo>
                  <a:lnTo>
                    <a:pt x="124447" y="47739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BBDA20E-AF4D-CD25-3777-D4933F1484E4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8884252" y="4697557"/>
              <a:ext cx="64678" cy="117618"/>
            </a:xfrm>
            <a:custGeom>
              <a:avLst/>
              <a:gdLst>
                <a:gd name="connsiteX0" fmla="*/ 40406 w 64678"/>
                <a:gd name="connsiteY0" fmla="*/ 5049 h 117618"/>
                <a:gd name="connsiteX1" fmla="*/ 35075 w 64678"/>
                <a:gd name="connsiteY1" fmla="*/ 90 h 117618"/>
                <a:gd name="connsiteX2" fmla="*/ 248 w 64678"/>
                <a:gd name="connsiteY2" fmla="*/ 11426 h 117618"/>
                <a:gd name="connsiteX3" fmla="*/ 248 w 64678"/>
                <a:gd name="connsiteY3" fmla="*/ 17803 h 117618"/>
                <a:gd name="connsiteX4" fmla="*/ 26013 w 64678"/>
                <a:gd name="connsiteY4" fmla="*/ 12843 h 117618"/>
                <a:gd name="connsiteX5" fmla="*/ 26013 w 64678"/>
                <a:gd name="connsiteY5" fmla="*/ 103183 h 117618"/>
                <a:gd name="connsiteX6" fmla="*/ 8244 w 64678"/>
                <a:gd name="connsiteY6" fmla="*/ 111331 h 117618"/>
                <a:gd name="connsiteX7" fmla="*/ 1492 w 64678"/>
                <a:gd name="connsiteY7" fmla="*/ 111331 h 117618"/>
                <a:gd name="connsiteX8" fmla="*/ 1492 w 64678"/>
                <a:gd name="connsiteY8" fmla="*/ 117708 h 117618"/>
                <a:gd name="connsiteX9" fmla="*/ 33121 w 64678"/>
                <a:gd name="connsiteY9" fmla="*/ 116999 h 117618"/>
                <a:gd name="connsiteX10" fmla="*/ 64927 w 64678"/>
                <a:gd name="connsiteY10" fmla="*/ 117708 h 117618"/>
                <a:gd name="connsiteX11" fmla="*/ 64927 w 64678"/>
                <a:gd name="connsiteY11" fmla="*/ 111331 h 117618"/>
                <a:gd name="connsiteX12" fmla="*/ 58175 w 64678"/>
                <a:gd name="connsiteY12" fmla="*/ 111331 h 117618"/>
                <a:gd name="connsiteX13" fmla="*/ 40406 w 64678"/>
                <a:gd name="connsiteY13" fmla="*/ 103183 h 117618"/>
                <a:gd name="connsiteX14" fmla="*/ 40406 w 64678"/>
                <a:gd name="connsiteY14" fmla="*/ 5049 h 11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678" h="117618">
                  <a:moveTo>
                    <a:pt x="40406" y="5049"/>
                  </a:moveTo>
                  <a:cubicBezTo>
                    <a:pt x="40406" y="267"/>
                    <a:pt x="40051" y="90"/>
                    <a:pt x="35075" y="90"/>
                  </a:cubicBezTo>
                  <a:cubicBezTo>
                    <a:pt x="23703" y="11249"/>
                    <a:pt x="7534" y="11426"/>
                    <a:pt x="248" y="11426"/>
                  </a:cubicBezTo>
                  <a:lnTo>
                    <a:pt x="248" y="17803"/>
                  </a:lnTo>
                  <a:cubicBezTo>
                    <a:pt x="4513" y="17803"/>
                    <a:pt x="16240" y="17803"/>
                    <a:pt x="26013" y="12843"/>
                  </a:cubicBezTo>
                  <a:lnTo>
                    <a:pt x="26013" y="103183"/>
                  </a:lnTo>
                  <a:cubicBezTo>
                    <a:pt x="26013" y="109028"/>
                    <a:pt x="26013" y="111331"/>
                    <a:pt x="8244" y="111331"/>
                  </a:cubicBezTo>
                  <a:lnTo>
                    <a:pt x="1492" y="111331"/>
                  </a:lnTo>
                  <a:lnTo>
                    <a:pt x="1492" y="117708"/>
                  </a:lnTo>
                  <a:cubicBezTo>
                    <a:pt x="4690" y="117531"/>
                    <a:pt x="26546" y="116999"/>
                    <a:pt x="33121" y="116999"/>
                  </a:cubicBezTo>
                  <a:cubicBezTo>
                    <a:pt x="38629" y="116999"/>
                    <a:pt x="61018" y="117531"/>
                    <a:pt x="64927" y="117708"/>
                  </a:cubicBezTo>
                  <a:lnTo>
                    <a:pt x="64927" y="111331"/>
                  </a:lnTo>
                  <a:lnTo>
                    <a:pt x="58175" y="111331"/>
                  </a:lnTo>
                  <a:cubicBezTo>
                    <a:pt x="40406" y="111331"/>
                    <a:pt x="40406" y="109028"/>
                    <a:pt x="40406" y="103183"/>
                  </a:cubicBezTo>
                  <a:lnTo>
                    <a:pt x="40406" y="5049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D4E33055-6247-3359-B651-199CDBA552BB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9149265" y="4422786"/>
              <a:ext cx="84529" cy="23533"/>
            </a:xfrm>
            <a:custGeom>
              <a:avLst/>
              <a:gdLst>
                <a:gd name="connsiteX0" fmla="*/ 84788 w 84529"/>
                <a:gd name="connsiteY0" fmla="*/ 3877 h 23533"/>
                <a:gd name="connsiteX1" fmla="*/ 80726 w 84529"/>
                <a:gd name="connsiteY1" fmla="*/ 81 h 23533"/>
                <a:gd name="connsiteX2" fmla="*/ 59911 w 84529"/>
                <a:gd name="connsiteY2" fmla="*/ 12227 h 23533"/>
                <a:gd name="connsiteX3" fmla="*/ 43412 w 84529"/>
                <a:gd name="connsiteY3" fmla="*/ 5901 h 23533"/>
                <a:gd name="connsiteX4" fmla="*/ 27673 w 84529"/>
                <a:gd name="connsiteY4" fmla="*/ 81 h 23533"/>
                <a:gd name="connsiteX5" fmla="*/ 259 w 84529"/>
                <a:gd name="connsiteY5" fmla="*/ 19819 h 23533"/>
                <a:gd name="connsiteX6" fmla="*/ 4320 w 84529"/>
                <a:gd name="connsiteY6" fmla="*/ 23615 h 23533"/>
                <a:gd name="connsiteX7" fmla="*/ 25135 w 84529"/>
                <a:gd name="connsiteY7" fmla="*/ 11468 h 23533"/>
                <a:gd name="connsiteX8" fmla="*/ 41635 w 84529"/>
                <a:gd name="connsiteY8" fmla="*/ 17794 h 23533"/>
                <a:gd name="connsiteX9" fmla="*/ 57373 w 84529"/>
                <a:gd name="connsiteY9" fmla="*/ 23615 h 23533"/>
                <a:gd name="connsiteX10" fmla="*/ 84788 w 84529"/>
                <a:gd name="connsiteY10" fmla="*/ 3877 h 23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529" h="23533">
                  <a:moveTo>
                    <a:pt x="84788" y="3877"/>
                  </a:moveTo>
                  <a:lnTo>
                    <a:pt x="80726" y="81"/>
                  </a:lnTo>
                  <a:cubicBezTo>
                    <a:pt x="80726" y="334"/>
                    <a:pt x="71080" y="12227"/>
                    <a:pt x="59911" y="12227"/>
                  </a:cubicBezTo>
                  <a:cubicBezTo>
                    <a:pt x="54073" y="12227"/>
                    <a:pt x="47727" y="8431"/>
                    <a:pt x="43412" y="5901"/>
                  </a:cubicBezTo>
                  <a:cubicBezTo>
                    <a:pt x="36558" y="1852"/>
                    <a:pt x="31989" y="81"/>
                    <a:pt x="27673" y="81"/>
                  </a:cubicBezTo>
                  <a:cubicBezTo>
                    <a:pt x="18028" y="81"/>
                    <a:pt x="13205" y="5648"/>
                    <a:pt x="259" y="19819"/>
                  </a:cubicBezTo>
                  <a:lnTo>
                    <a:pt x="4320" y="23615"/>
                  </a:lnTo>
                  <a:cubicBezTo>
                    <a:pt x="4320" y="23361"/>
                    <a:pt x="13966" y="11468"/>
                    <a:pt x="25135" y="11468"/>
                  </a:cubicBezTo>
                  <a:cubicBezTo>
                    <a:pt x="30973" y="11468"/>
                    <a:pt x="37319" y="15264"/>
                    <a:pt x="41635" y="17794"/>
                  </a:cubicBezTo>
                  <a:cubicBezTo>
                    <a:pt x="48489" y="21843"/>
                    <a:pt x="53058" y="23615"/>
                    <a:pt x="57373" y="23615"/>
                  </a:cubicBezTo>
                  <a:cubicBezTo>
                    <a:pt x="67019" y="23615"/>
                    <a:pt x="71842" y="18047"/>
                    <a:pt x="84788" y="3877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3637409-B974-2B20-21C4-A66A89734B10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9079102" y="4482955"/>
              <a:ext cx="193935" cy="172833"/>
            </a:xfrm>
            <a:custGeom>
              <a:avLst/>
              <a:gdLst>
                <a:gd name="connsiteX0" fmla="*/ 30463 w 193935"/>
                <a:gd name="connsiteY0" fmla="*/ 153179 h 172833"/>
                <a:gd name="connsiteX1" fmla="*/ 7364 w 193935"/>
                <a:gd name="connsiteY1" fmla="*/ 165073 h 172833"/>
                <a:gd name="connsiteX2" fmla="*/ 256 w 193935"/>
                <a:gd name="connsiteY2" fmla="*/ 169881 h 172833"/>
                <a:gd name="connsiteX3" fmla="*/ 7364 w 193935"/>
                <a:gd name="connsiteY3" fmla="*/ 172917 h 172833"/>
                <a:gd name="connsiteX4" fmla="*/ 91385 w 193935"/>
                <a:gd name="connsiteY4" fmla="*/ 172917 h 172833"/>
                <a:gd name="connsiteX5" fmla="*/ 194191 w 193935"/>
                <a:gd name="connsiteY5" fmla="*/ 64105 h 172833"/>
                <a:gd name="connsiteX6" fmla="*/ 134539 w 193935"/>
                <a:gd name="connsiteY6" fmla="*/ 83 h 172833"/>
                <a:gd name="connsiteX7" fmla="*/ 49248 w 193935"/>
                <a:gd name="connsiteY7" fmla="*/ 83 h 172833"/>
                <a:gd name="connsiteX8" fmla="*/ 41632 w 193935"/>
                <a:gd name="connsiteY8" fmla="*/ 4891 h 172833"/>
                <a:gd name="connsiteX9" fmla="*/ 48994 w 193935"/>
                <a:gd name="connsiteY9" fmla="*/ 7928 h 172833"/>
                <a:gd name="connsiteX10" fmla="*/ 59909 w 193935"/>
                <a:gd name="connsiteY10" fmla="*/ 8434 h 172833"/>
                <a:gd name="connsiteX11" fmla="*/ 65494 w 193935"/>
                <a:gd name="connsiteY11" fmla="*/ 12483 h 172833"/>
                <a:gd name="connsiteX12" fmla="*/ 64478 w 193935"/>
                <a:gd name="connsiteY12" fmla="*/ 17291 h 172833"/>
                <a:gd name="connsiteX13" fmla="*/ 30463 w 193935"/>
                <a:gd name="connsiteY13" fmla="*/ 153179 h 172833"/>
                <a:gd name="connsiteX14" fmla="*/ 85293 w 193935"/>
                <a:gd name="connsiteY14" fmla="*/ 17544 h 172833"/>
                <a:gd name="connsiteX15" fmla="*/ 99001 w 193935"/>
                <a:gd name="connsiteY15" fmla="*/ 7928 h 172833"/>
                <a:gd name="connsiteX16" fmla="*/ 126162 w 193935"/>
                <a:gd name="connsiteY16" fmla="*/ 7928 h 172833"/>
                <a:gd name="connsiteX17" fmla="*/ 172107 w 193935"/>
                <a:gd name="connsiteY17" fmla="*/ 54742 h 172833"/>
                <a:gd name="connsiteX18" fmla="*/ 145454 w 193935"/>
                <a:gd name="connsiteY18" fmla="*/ 136478 h 172833"/>
                <a:gd name="connsiteX19" fmla="*/ 86816 w 193935"/>
                <a:gd name="connsiteY19" fmla="*/ 165073 h 172833"/>
                <a:gd name="connsiteX20" fmla="*/ 58132 w 193935"/>
                <a:gd name="connsiteY20" fmla="*/ 165073 h 172833"/>
                <a:gd name="connsiteX21" fmla="*/ 52548 w 193935"/>
                <a:gd name="connsiteY21" fmla="*/ 164820 h 172833"/>
                <a:gd name="connsiteX22" fmla="*/ 49248 w 193935"/>
                <a:gd name="connsiteY22" fmla="*/ 162289 h 172833"/>
                <a:gd name="connsiteX23" fmla="*/ 50517 w 193935"/>
                <a:gd name="connsiteY23" fmla="*/ 156469 h 172833"/>
                <a:gd name="connsiteX24" fmla="*/ 85293 w 193935"/>
                <a:gd name="connsiteY24" fmla="*/ 17544 h 17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3935" h="172833">
                  <a:moveTo>
                    <a:pt x="30463" y="153179"/>
                  </a:moveTo>
                  <a:cubicBezTo>
                    <a:pt x="27925" y="163048"/>
                    <a:pt x="27417" y="165073"/>
                    <a:pt x="7364" y="165073"/>
                  </a:cubicBezTo>
                  <a:cubicBezTo>
                    <a:pt x="3049" y="165073"/>
                    <a:pt x="256" y="165073"/>
                    <a:pt x="256" y="169881"/>
                  </a:cubicBezTo>
                  <a:cubicBezTo>
                    <a:pt x="256" y="172917"/>
                    <a:pt x="2541" y="172917"/>
                    <a:pt x="7364" y="172917"/>
                  </a:cubicBezTo>
                  <a:lnTo>
                    <a:pt x="91385" y="172917"/>
                  </a:lnTo>
                  <a:cubicBezTo>
                    <a:pt x="144185" y="172917"/>
                    <a:pt x="194191" y="119523"/>
                    <a:pt x="194191" y="64105"/>
                  </a:cubicBezTo>
                  <a:cubicBezTo>
                    <a:pt x="194191" y="28425"/>
                    <a:pt x="172615" y="83"/>
                    <a:pt x="134539" y="83"/>
                  </a:cubicBezTo>
                  <a:lnTo>
                    <a:pt x="49248" y="83"/>
                  </a:lnTo>
                  <a:cubicBezTo>
                    <a:pt x="44425" y="83"/>
                    <a:pt x="41632" y="83"/>
                    <a:pt x="41632" y="4891"/>
                  </a:cubicBezTo>
                  <a:cubicBezTo>
                    <a:pt x="41632" y="7928"/>
                    <a:pt x="43917" y="7928"/>
                    <a:pt x="48994" y="7928"/>
                  </a:cubicBezTo>
                  <a:cubicBezTo>
                    <a:pt x="52294" y="7928"/>
                    <a:pt x="56863" y="8181"/>
                    <a:pt x="59909" y="8434"/>
                  </a:cubicBezTo>
                  <a:cubicBezTo>
                    <a:pt x="63971" y="8940"/>
                    <a:pt x="65494" y="9699"/>
                    <a:pt x="65494" y="12483"/>
                  </a:cubicBezTo>
                  <a:cubicBezTo>
                    <a:pt x="65494" y="13495"/>
                    <a:pt x="65240" y="14254"/>
                    <a:pt x="64478" y="17291"/>
                  </a:cubicBezTo>
                  <a:lnTo>
                    <a:pt x="30463" y="153179"/>
                  </a:lnTo>
                  <a:close/>
                  <a:moveTo>
                    <a:pt x="85293" y="17544"/>
                  </a:moveTo>
                  <a:cubicBezTo>
                    <a:pt x="87578" y="8687"/>
                    <a:pt x="88086" y="7928"/>
                    <a:pt x="99001" y="7928"/>
                  </a:cubicBezTo>
                  <a:lnTo>
                    <a:pt x="126162" y="7928"/>
                  </a:lnTo>
                  <a:cubicBezTo>
                    <a:pt x="151038" y="7928"/>
                    <a:pt x="172107" y="21340"/>
                    <a:pt x="172107" y="54742"/>
                  </a:cubicBezTo>
                  <a:cubicBezTo>
                    <a:pt x="172107" y="67142"/>
                    <a:pt x="167030" y="108642"/>
                    <a:pt x="145454" y="136478"/>
                  </a:cubicBezTo>
                  <a:cubicBezTo>
                    <a:pt x="138092" y="145841"/>
                    <a:pt x="118039" y="165073"/>
                    <a:pt x="86816" y="165073"/>
                  </a:cubicBezTo>
                  <a:lnTo>
                    <a:pt x="58132" y="165073"/>
                  </a:lnTo>
                  <a:cubicBezTo>
                    <a:pt x="54578" y="165073"/>
                    <a:pt x="54071" y="165073"/>
                    <a:pt x="52548" y="164820"/>
                  </a:cubicBezTo>
                  <a:cubicBezTo>
                    <a:pt x="50009" y="164566"/>
                    <a:pt x="49248" y="164313"/>
                    <a:pt x="49248" y="162289"/>
                  </a:cubicBezTo>
                  <a:cubicBezTo>
                    <a:pt x="49248" y="161530"/>
                    <a:pt x="49248" y="161024"/>
                    <a:pt x="50517" y="156469"/>
                  </a:cubicBezTo>
                  <a:lnTo>
                    <a:pt x="85293" y="17544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1D6FD7E0-F19C-0686-BAA9-211F5788C935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9287460" y="4576305"/>
              <a:ext cx="53839" cy="119212"/>
            </a:xfrm>
            <a:custGeom>
              <a:avLst/>
              <a:gdLst>
                <a:gd name="connsiteX0" fmla="*/ 49484 w 53839"/>
                <a:gd name="connsiteY0" fmla="*/ 6816 h 119212"/>
                <a:gd name="connsiteX1" fmla="*/ 42377 w 53839"/>
                <a:gd name="connsiteY1" fmla="*/ 85 h 119212"/>
                <a:gd name="connsiteX2" fmla="*/ 32426 w 53839"/>
                <a:gd name="connsiteY2" fmla="*/ 9827 h 119212"/>
                <a:gd name="connsiteX3" fmla="*/ 39534 w 53839"/>
                <a:gd name="connsiteY3" fmla="*/ 16558 h 119212"/>
                <a:gd name="connsiteX4" fmla="*/ 49484 w 53839"/>
                <a:gd name="connsiteY4" fmla="*/ 6816 h 119212"/>
                <a:gd name="connsiteX5" fmla="*/ 13236 w 53839"/>
                <a:gd name="connsiteY5" fmla="*/ 96801 h 119212"/>
                <a:gd name="connsiteX6" fmla="*/ 11637 w 53839"/>
                <a:gd name="connsiteY6" fmla="*/ 104241 h 119212"/>
                <a:gd name="connsiteX7" fmla="*/ 28517 w 53839"/>
                <a:gd name="connsiteY7" fmla="*/ 119297 h 119212"/>
                <a:gd name="connsiteX8" fmla="*/ 54104 w 53839"/>
                <a:gd name="connsiteY8" fmla="*/ 92195 h 119212"/>
                <a:gd name="connsiteX9" fmla="*/ 51261 w 53839"/>
                <a:gd name="connsiteY9" fmla="*/ 89893 h 119212"/>
                <a:gd name="connsiteX10" fmla="*/ 47885 w 53839"/>
                <a:gd name="connsiteY10" fmla="*/ 92904 h 119212"/>
                <a:gd name="connsiteX11" fmla="*/ 29050 w 53839"/>
                <a:gd name="connsiteY11" fmla="*/ 114337 h 119212"/>
                <a:gd name="connsiteX12" fmla="*/ 24608 w 53839"/>
                <a:gd name="connsiteY12" fmla="*/ 108138 h 119212"/>
                <a:gd name="connsiteX13" fmla="*/ 27451 w 53839"/>
                <a:gd name="connsiteY13" fmla="*/ 96801 h 119212"/>
                <a:gd name="connsiteX14" fmla="*/ 33137 w 53839"/>
                <a:gd name="connsiteY14" fmla="*/ 82630 h 119212"/>
                <a:gd name="connsiteX15" fmla="*/ 41844 w 53839"/>
                <a:gd name="connsiteY15" fmla="*/ 60134 h 119212"/>
                <a:gd name="connsiteX16" fmla="*/ 42910 w 53839"/>
                <a:gd name="connsiteY16" fmla="*/ 54465 h 119212"/>
                <a:gd name="connsiteX17" fmla="*/ 26029 w 53839"/>
                <a:gd name="connsiteY17" fmla="*/ 39409 h 119212"/>
                <a:gd name="connsiteX18" fmla="*/ 264 w 53839"/>
                <a:gd name="connsiteY18" fmla="*/ 66511 h 119212"/>
                <a:gd name="connsiteX19" fmla="*/ 3285 w 53839"/>
                <a:gd name="connsiteY19" fmla="*/ 68813 h 119212"/>
                <a:gd name="connsiteX20" fmla="*/ 6484 w 53839"/>
                <a:gd name="connsiteY20" fmla="*/ 65979 h 119212"/>
                <a:gd name="connsiteX21" fmla="*/ 25496 w 53839"/>
                <a:gd name="connsiteY21" fmla="*/ 44369 h 119212"/>
                <a:gd name="connsiteX22" fmla="*/ 29939 w 53839"/>
                <a:gd name="connsiteY22" fmla="*/ 50568 h 119212"/>
                <a:gd name="connsiteX23" fmla="*/ 24430 w 53839"/>
                <a:gd name="connsiteY23" fmla="*/ 68282 h 119212"/>
                <a:gd name="connsiteX24" fmla="*/ 13236 w 53839"/>
                <a:gd name="connsiteY24" fmla="*/ 96801 h 119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839" h="119212">
                  <a:moveTo>
                    <a:pt x="49484" y="6816"/>
                  </a:moveTo>
                  <a:cubicBezTo>
                    <a:pt x="49484" y="3982"/>
                    <a:pt x="47352" y="85"/>
                    <a:pt x="42377" y="85"/>
                  </a:cubicBezTo>
                  <a:cubicBezTo>
                    <a:pt x="37579" y="85"/>
                    <a:pt x="32426" y="4690"/>
                    <a:pt x="32426" y="9827"/>
                  </a:cubicBezTo>
                  <a:cubicBezTo>
                    <a:pt x="32426" y="12839"/>
                    <a:pt x="34736" y="16558"/>
                    <a:pt x="39534" y="16558"/>
                  </a:cubicBezTo>
                  <a:cubicBezTo>
                    <a:pt x="44687" y="16558"/>
                    <a:pt x="49484" y="11599"/>
                    <a:pt x="49484" y="6816"/>
                  </a:cubicBezTo>
                  <a:close/>
                  <a:moveTo>
                    <a:pt x="13236" y="96801"/>
                  </a:moveTo>
                  <a:cubicBezTo>
                    <a:pt x="12525" y="99104"/>
                    <a:pt x="11637" y="101229"/>
                    <a:pt x="11637" y="104241"/>
                  </a:cubicBezTo>
                  <a:cubicBezTo>
                    <a:pt x="11637" y="112566"/>
                    <a:pt x="18744" y="119297"/>
                    <a:pt x="28517" y="119297"/>
                  </a:cubicBezTo>
                  <a:cubicBezTo>
                    <a:pt x="46286" y="119297"/>
                    <a:pt x="54104" y="94852"/>
                    <a:pt x="54104" y="92195"/>
                  </a:cubicBezTo>
                  <a:cubicBezTo>
                    <a:pt x="54104" y="89893"/>
                    <a:pt x="51794" y="89893"/>
                    <a:pt x="51261" y="89893"/>
                  </a:cubicBezTo>
                  <a:cubicBezTo>
                    <a:pt x="48774" y="89893"/>
                    <a:pt x="48596" y="90955"/>
                    <a:pt x="47885" y="92904"/>
                  </a:cubicBezTo>
                  <a:cubicBezTo>
                    <a:pt x="43798" y="107075"/>
                    <a:pt x="35980" y="114337"/>
                    <a:pt x="29050" y="114337"/>
                  </a:cubicBezTo>
                  <a:cubicBezTo>
                    <a:pt x="25496" y="114337"/>
                    <a:pt x="24608" y="112035"/>
                    <a:pt x="24608" y="108138"/>
                  </a:cubicBezTo>
                  <a:cubicBezTo>
                    <a:pt x="24608" y="104063"/>
                    <a:pt x="25852" y="100698"/>
                    <a:pt x="27451" y="96801"/>
                  </a:cubicBezTo>
                  <a:cubicBezTo>
                    <a:pt x="29228" y="92018"/>
                    <a:pt x="31182" y="87236"/>
                    <a:pt x="33137" y="82630"/>
                  </a:cubicBezTo>
                  <a:cubicBezTo>
                    <a:pt x="34736" y="78379"/>
                    <a:pt x="41133" y="62259"/>
                    <a:pt x="41844" y="60134"/>
                  </a:cubicBezTo>
                  <a:cubicBezTo>
                    <a:pt x="42377" y="58362"/>
                    <a:pt x="42910" y="56237"/>
                    <a:pt x="42910" y="54465"/>
                  </a:cubicBezTo>
                  <a:cubicBezTo>
                    <a:pt x="42910" y="46140"/>
                    <a:pt x="35802" y="39409"/>
                    <a:pt x="26029" y="39409"/>
                  </a:cubicBezTo>
                  <a:cubicBezTo>
                    <a:pt x="8438" y="39409"/>
                    <a:pt x="264" y="63499"/>
                    <a:pt x="264" y="66511"/>
                  </a:cubicBezTo>
                  <a:cubicBezTo>
                    <a:pt x="264" y="68813"/>
                    <a:pt x="2752" y="68813"/>
                    <a:pt x="3285" y="68813"/>
                  </a:cubicBezTo>
                  <a:cubicBezTo>
                    <a:pt x="5773" y="68813"/>
                    <a:pt x="5951" y="67928"/>
                    <a:pt x="6484" y="65979"/>
                  </a:cubicBezTo>
                  <a:cubicBezTo>
                    <a:pt x="11104" y="50746"/>
                    <a:pt x="18922" y="44369"/>
                    <a:pt x="25496" y="44369"/>
                  </a:cubicBezTo>
                  <a:cubicBezTo>
                    <a:pt x="28339" y="44369"/>
                    <a:pt x="29939" y="45786"/>
                    <a:pt x="29939" y="50568"/>
                  </a:cubicBezTo>
                  <a:cubicBezTo>
                    <a:pt x="29939" y="54643"/>
                    <a:pt x="28872" y="57300"/>
                    <a:pt x="24430" y="68282"/>
                  </a:cubicBezTo>
                  <a:lnTo>
                    <a:pt x="13236" y="96801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A79183B-6BD2-8479-A6B4-991D48A14007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9370829" y="4673376"/>
              <a:ext cx="22566" cy="54557"/>
            </a:xfrm>
            <a:custGeom>
              <a:avLst/>
              <a:gdLst>
                <a:gd name="connsiteX0" fmla="*/ 17859 w 22566"/>
                <a:gd name="connsiteY0" fmla="*/ 17621 h 54557"/>
                <a:gd name="connsiteX1" fmla="*/ 3999 w 22566"/>
                <a:gd name="connsiteY1" fmla="*/ 50037 h 54557"/>
                <a:gd name="connsiteX2" fmla="*/ 2755 w 22566"/>
                <a:gd name="connsiteY2" fmla="*/ 52163 h 54557"/>
                <a:gd name="connsiteX3" fmla="*/ 5243 w 22566"/>
                <a:gd name="connsiteY3" fmla="*/ 54643 h 54557"/>
                <a:gd name="connsiteX4" fmla="*/ 22834 w 22566"/>
                <a:gd name="connsiteY4" fmla="*/ 19393 h 54557"/>
                <a:gd name="connsiteX5" fmla="*/ 10396 w 22566"/>
                <a:gd name="connsiteY5" fmla="*/ 85 h 54557"/>
                <a:gd name="connsiteX6" fmla="*/ 267 w 22566"/>
                <a:gd name="connsiteY6" fmla="*/ 10182 h 54557"/>
                <a:gd name="connsiteX7" fmla="*/ 10573 w 22566"/>
                <a:gd name="connsiteY7" fmla="*/ 20455 h 54557"/>
                <a:gd name="connsiteX8" fmla="*/ 17859 w 22566"/>
                <a:gd name="connsiteY8" fmla="*/ 17621 h 5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566" h="54557">
                  <a:moveTo>
                    <a:pt x="17859" y="17621"/>
                  </a:moveTo>
                  <a:cubicBezTo>
                    <a:pt x="17859" y="27364"/>
                    <a:pt x="16082" y="38700"/>
                    <a:pt x="3999" y="50037"/>
                  </a:cubicBezTo>
                  <a:cubicBezTo>
                    <a:pt x="3288" y="50746"/>
                    <a:pt x="2755" y="51277"/>
                    <a:pt x="2755" y="52163"/>
                  </a:cubicBezTo>
                  <a:cubicBezTo>
                    <a:pt x="2755" y="53403"/>
                    <a:pt x="4176" y="54643"/>
                    <a:pt x="5243" y="54643"/>
                  </a:cubicBezTo>
                  <a:cubicBezTo>
                    <a:pt x="7730" y="54643"/>
                    <a:pt x="22834" y="40472"/>
                    <a:pt x="22834" y="19393"/>
                  </a:cubicBezTo>
                  <a:cubicBezTo>
                    <a:pt x="22834" y="8410"/>
                    <a:pt x="18569" y="85"/>
                    <a:pt x="10396" y="85"/>
                  </a:cubicBezTo>
                  <a:cubicBezTo>
                    <a:pt x="4532" y="85"/>
                    <a:pt x="267" y="4690"/>
                    <a:pt x="267" y="10182"/>
                  </a:cubicBezTo>
                  <a:cubicBezTo>
                    <a:pt x="267" y="15850"/>
                    <a:pt x="4354" y="20455"/>
                    <a:pt x="10573" y="20455"/>
                  </a:cubicBezTo>
                  <a:cubicBezTo>
                    <a:pt x="14838" y="20455"/>
                    <a:pt x="17681" y="17621"/>
                    <a:pt x="17859" y="17621"/>
                  </a:cubicBez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8EFE7B64-5FBF-C451-976D-719B9D968465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9411216" y="4576305"/>
              <a:ext cx="78005" cy="153576"/>
            </a:xfrm>
            <a:custGeom>
              <a:avLst/>
              <a:gdLst>
                <a:gd name="connsiteX0" fmla="*/ 78275 w 78005"/>
                <a:gd name="connsiteY0" fmla="*/ 6816 h 153576"/>
                <a:gd name="connsiteX1" fmla="*/ 71168 w 78005"/>
                <a:gd name="connsiteY1" fmla="*/ 85 h 153576"/>
                <a:gd name="connsiteX2" fmla="*/ 61217 w 78005"/>
                <a:gd name="connsiteY2" fmla="*/ 9827 h 153576"/>
                <a:gd name="connsiteX3" fmla="*/ 68325 w 78005"/>
                <a:gd name="connsiteY3" fmla="*/ 16558 h 153576"/>
                <a:gd name="connsiteX4" fmla="*/ 78275 w 78005"/>
                <a:gd name="connsiteY4" fmla="*/ 6816 h 153576"/>
                <a:gd name="connsiteX5" fmla="*/ 40605 w 78005"/>
                <a:gd name="connsiteY5" fmla="*/ 126205 h 153576"/>
                <a:gd name="connsiteX6" fmla="*/ 17683 w 78005"/>
                <a:gd name="connsiteY6" fmla="*/ 148702 h 153576"/>
                <a:gd name="connsiteX7" fmla="*/ 11286 w 78005"/>
                <a:gd name="connsiteY7" fmla="*/ 147639 h 153576"/>
                <a:gd name="connsiteX8" fmla="*/ 17328 w 78005"/>
                <a:gd name="connsiteY8" fmla="*/ 138605 h 153576"/>
                <a:gd name="connsiteX9" fmla="*/ 10398 w 78005"/>
                <a:gd name="connsiteY9" fmla="*/ 132051 h 153576"/>
                <a:gd name="connsiteX10" fmla="*/ 270 w 78005"/>
                <a:gd name="connsiteY10" fmla="*/ 142502 h 153576"/>
                <a:gd name="connsiteX11" fmla="*/ 17861 w 78005"/>
                <a:gd name="connsiteY11" fmla="*/ 153661 h 153576"/>
                <a:gd name="connsiteX12" fmla="*/ 54820 w 78005"/>
                <a:gd name="connsiteY12" fmla="*/ 125674 h 153576"/>
                <a:gd name="connsiteX13" fmla="*/ 70812 w 78005"/>
                <a:gd name="connsiteY13" fmla="*/ 62259 h 153576"/>
                <a:gd name="connsiteX14" fmla="*/ 71701 w 78005"/>
                <a:gd name="connsiteY14" fmla="*/ 56060 h 153576"/>
                <a:gd name="connsiteX15" fmla="*/ 52688 w 78005"/>
                <a:gd name="connsiteY15" fmla="*/ 39409 h 153576"/>
                <a:gd name="connsiteX16" fmla="*/ 21592 w 78005"/>
                <a:gd name="connsiteY16" fmla="*/ 66511 h 153576"/>
                <a:gd name="connsiteX17" fmla="*/ 24613 w 78005"/>
                <a:gd name="connsiteY17" fmla="*/ 68813 h 153576"/>
                <a:gd name="connsiteX18" fmla="*/ 28167 w 78005"/>
                <a:gd name="connsiteY18" fmla="*/ 65625 h 153576"/>
                <a:gd name="connsiteX19" fmla="*/ 52155 w 78005"/>
                <a:gd name="connsiteY19" fmla="*/ 44369 h 153576"/>
                <a:gd name="connsiteX20" fmla="*/ 58196 w 78005"/>
                <a:gd name="connsiteY20" fmla="*/ 53048 h 153576"/>
                <a:gd name="connsiteX21" fmla="*/ 57663 w 78005"/>
                <a:gd name="connsiteY21" fmla="*/ 58362 h 153576"/>
                <a:gd name="connsiteX22" fmla="*/ 40605 w 78005"/>
                <a:gd name="connsiteY22" fmla="*/ 126205 h 15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8005" h="153576">
                  <a:moveTo>
                    <a:pt x="78275" y="6816"/>
                  </a:moveTo>
                  <a:cubicBezTo>
                    <a:pt x="78275" y="3805"/>
                    <a:pt x="75965" y="85"/>
                    <a:pt x="71168" y="85"/>
                  </a:cubicBezTo>
                  <a:cubicBezTo>
                    <a:pt x="66015" y="85"/>
                    <a:pt x="61217" y="5045"/>
                    <a:pt x="61217" y="9827"/>
                  </a:cubicBezTo>
                  <a:cubicBezTo>
                    <a:pt x="61217" y="12661"/>
                    <a:pt x="63349" y="16558"/>
                    <a:pt x="68325" y="16558"/>
                  </a:cubicBezTo>
                  <a:cubicBezTo>
                    <a:pt x="73122" y="16558"/>
                    <a:pt x="78275" y="11953"/>
                    <a:pt x="78275" y="6816"/>
                  </a:cubicBezTo>
                  <a:close/>
                  <a:moveTo>
                    <a:pt x="40605" y="126205"/>
                  </a:moveTo>
                  <a:cubicBezTo>
                    <a:pt x="37584" y="138428"/>
                    <a:pt x="28167" y="148702"/>
                    <a:pt x="17683" y="148702"/>
                  </a:cubicBezTo>
                  <a:cubicBezTo>
                    <a:pt x="15373" y="148702"/>
                    <a:pt x="13241" y="148347"/>
                    <a:pt x="11286" y="147639"/>
                  </a:cubicBezTo>
                  <a:cubicBezTo>
                    <a:pt x="15906" y="145513"/>
                    <a:pt x="17328" y="141262"/>
                    <a:pt x="17328" y="138605"/>
                  </a:cubicBezTo>
                  <a:cubicBezTo>
                    <a:pt x="17328" y="134354"/>
                    <a:pt x="13952" y="132051"/>
                    <a:pt x="10398" y="132051"/>
                  </a:cubicBezTo>
                  <a:cubicBezTo>
                    <a:pt x="4890" y="132051"/>
                    <a:pt x="270" y="136834"/>
                    <a:pt x="270" y="142502"/>
                  </a:cubicBezTo>
                  <a:cubicBezTo>
                    <a:pt x="270" y="149233"/>
                    <a:pt x="7200" y="153661"/>
                    <a:pt x="17861" y="153661"/>
                  </a:cubicBezTo>
                  <a:cubicBezTo>
                    <a:pt x="28522" y="153661"/>
                    <a:pt x="49312" y="147285"/>
                    <a:pt x="54820" y="125674"/>
                  </a:cubicBezTo>
                  <a:lnTo>
                    <a:pt x="70812" y="62259"/>
                  </a:lnTo>
                  <a:cubicBezTo>
                    <a:pt x="71345" y="60311"/>
                    <a:pt x="71701" y="58717"/>
                    <a:pt x="71701" y="56060"/>
                  </a:cubicBezTo>
                  <a:cubicBezTo>
                    <a:pt x="71701" y="46317"/>
                    <a:pt x="63349" y="39409"/>
                    <a:pt x="52688" y="39409"/>
                  </a:cubicBezTo>
                  <a:cubicBezTo>
                    <a:pt x="32965" y="39409"/>
                    <a:pt x="21592" y="64031"/>
                    <a:pt x="21592" y="66511"/>
                  </a:cubicBezTo>
                  <a:cubicBezTo>
                    <a:pt x="21592" y="68813"/>
                    <a:pt x="24080" y="68813"/>
                    <a:pt x="24613" y="68813"/>
                  </a:cubicBezTo>
                  <a:cubicBezTo>
                    <a:pt x="26745" y="68813"/>
                    <a:pt x="26923" y="68282"/>
                    <a:pt x="28167" y="65625"/>
                  </a:cubicBezTo>
                  <a:cubicBezTo>
                    <a:pt x="32609" y="55351"/>
                    <a:pt x="41849" y="44369"/>
                    <a:pt x="52155" y="44369"/>
                  </a:cubicBezTo>
                  <a:cubicBezTo>
                    <a:pt x="56597" y="44369"/>
                    <a:pt x="58196" y="47380"/>
                    <a:pt x="58196" y="53048"/>
                  </a:cubicBezTo>
                  <a:cubicBezTo>
                    <a:pt x="58196" y="54997"/>
                    <a:pt x="57841" y="57477"/>
                    <a:pt x="57663" y="58362"/>
                  </a:cubicBezTo>
                  <a:lnTo>
                    <a:pt x="40605" y="126205"/>
                  </a:lnTo>
                  <a:close/>
                </a:path>
              </a:pathLst>
            </a:custGeom>
            <a:solidFill>
              <a:srgbClr val="000000"/>
            </a:solidFill>
            <a:ln w="254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05599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Retrieval</a:t>
            </a:r>
            <a:endParaRPr lang="en-US" sz="6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19FBC8-F7F0-686C-0DC3-3EB5B6AFA446}"/>
              </a:ext>
            </a:extLst>
          </p:cNvPr>
          <p:cNvSpPr txBox="1"/>
          <p:nvPr/>
        </p:nvSpPr>
        <p:spPr>
          <a:xfrm>
            <a:off x="838200" y="6266533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A25AA-E9E1-D176-6013-9D78825E2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92262" cy="4351338"/>
          </a:xfrm>
        </p:spPr>
        <p:txBody>
          <a:bodyPr/>
          <a:lstStyle/>
          <a:p>
            <a:r>
              <a:rPr lang="en-US" dirty="0"/>
              <a:t>Stage 3</a:t>
            </a:r>
          </a:p>
          <a:p>
            <a:pPr lvl="1"/>
            <a:r>
              <a:rPr lang="en-US" dirty="0"/>
              <a:t>Same as stage 2, but without filtering, considering all rows of S.</a:t>
            </a:r>
          </a:p>
          <a:p>
            <a:pPr lvl="1"/>
            <a:r>
              <a:rPr lang="en-US" dirty="0"/>
              <a:t>Top-(</a:t>
            </a:r>
            <a:r>
              <a:rPr lang="en-US" dirty="0" err="1"/>
              <a:t>ndocs</a:t>
            </a:r>
            <a:r>
              <a:rPr lang="en-US" dirty="0"/>
              <a:t>/4) passages are selected for final processing (</a:t>
            </a:r>
            <a:r>
              <a:rPr lang="en-US" b="1" dirty="0"/>
              <a:t>Stage 4</a:t>
            </a:r>
            <a:r>
              <a:rPr lang="en-US" dirty="0"/>
              <a:t>).</a:t>
            </a:r>
          </a:p>
          <a:p>
            <a:pPr lvl="1"/>
            <a:endParaRPr lang="en-US" dirty="0"/>
          </a:p>
        </p:txBody>
      </p:sp>
      <p:pic>
        <p:nvPicPr>
          <p:cNvPr id="13" name="Content Placeholder 7">
            <a:extLst>
              <a:ext uri="{FF2B5EF4-FFF2-40B4-BE49-F238E27FC236}">
                <a16:creationId xmlns:a16="http://schemas.microsoft.com/office/drawing/2014/main" id="{68525228-970A-7370-9017-80FA8E7A1A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246" r="26588"/>
          <a:stretch/>
        </p:blipFill>
        <p:spPr>
          <a:xfrm>
            <a:off x="9830462" y="1736055"/>
            <a:ext cx="1985717" cy="372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96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Retrieval</a:t>
            </a:r>
            <a:endParaRPr lang="en-US" sz="6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19FBC8-F7F0-686C-0DC3-3EB5B6AFA446}"/>
              </a:ext>
            </a:extLst>
          </p:cNvPr>
          <p:cNvSpPr txBox="1"/>
          <p:nvPr/>
        </p:nvSpPr>
        <p:spPr>
          <a:xfrm>
            <a:off x="838200" y="6266533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A25AA-E9E1-D176-6013-9D78825E2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92262" cy="4351338"/>
          </a:xfrm>
        </p:spPr>
        <p:txBody>
          <a:bodyPr/>
          <a:lstStyle/>
          <a:p>
            <a:r>
              <a:rPr lang="en-US" dirty="0"/>
              <a:t>Stage 4</a:t>
            </a:r>
          </a:p>
          <a:p>
            <a:pPr lvl="1"/>
            <a:r>
              <a:rPr lang="en-US" dirty="0"/>
              <a:t>Final set of candidates is decompressed, and </a:t>
            </a:r>
            <a:br>
              <a:rPr lang="en-US" dirty="0"/>
            </a:br>
            <a:r>
              <a:rPr lang="en-US" dirty="0"/>
              <a:t>exact max-sim operation is computed for these in FP32.</a:t>
            </a:r>
          </a:p>
          <a:p>
            <a:pPr lvl="1"/>
            <a:r>
              <a:rPr lang="en-US" dirty="0"/>
              <a:t>All steps are done to minimize </a:t>
            </a:r>
          </a:p>
          <a:p>
            <a:pPr lvl="2"/>
            <a:r>
              <a:rPr lang="en-US" dirty="0"/>
              <a:t>candidate index lookup (looking for cluster/residual of particular passage)</a:t>
            </a:r>
          </a:p>
          <a:p>
            <a:pPr lvl="2"/>
            <a:r>
              <a:rPr lang="en-US" dirty="0"/>
              <a:t>decompressed of candidates (both steps are very slow).</a:t>
            </a:r>
          </a:p>
          <a:p>
            <a:pPr lvl="2"/>
            <a:r>
              <a:rPr lang="en-US" b="1" dirty="0">
                <a:solidFill>
                  <a:srgbClr val="0070C0"/>
                </a:solidFill>
              </a:rPr>
              <a:t>Board: How to do dequantization?</a:t>
            </a:r>
          </a:p>
          <a:p>
            <a:pPr lvl="1"/>
            <a:r>
              <a:rPr lang="en-US" dirty="0"/>
              <a:t>Final </a:t>
            </a:r>
            <a:r>
              <a:rPr lang="en-US" b="1" dirty="0"/>
              <a:t>top-k</a:t>
            </a:r>
            <a:r>
              <a:rPr lang="en-US" dirty="0"/>
              <a:t> results are returned, along with similarities.</a:t>
            </a:r>
          </a:p>
        </p:txBody>
      </p:sp>
      <p:pic>
        <p:nvPicPr>
          <p:cNvPr id="13" name="Content Placeholder 7">
            <a:extLst>
              <a:ext uri="{FF2B5EF4-FFF2-40B4-BE49-F238E27FC236}">
                <a16:creationId xmlns:a16="http://schemas.microsoft.com/office/drawing/2014/main" id="{68525228-970A-7370-9017-80FA8E7A1A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819" t="252" r="1015" b="-252"/>
          <a:stretch/>
        </p:blipFill>
        <p:spPr>
          <a:xfrm>
            <a:off x="9921422" y="1811409"/>
            <a:ext cx="1985717" cy="372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6158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9369490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Retrieval Speed on MS-MARCO</a:t>
            </a:r>
            <a:endParaRPr lang="en-US" sz="6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B358F2-E6B9-658E-46A0-25AEE8FC2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3587" y="2303148"/>
            <a:ext cx="9159551" cy="307443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CA5BDA0-F8C1-8509-D8F0-4B8341781591}"/>
              </a:ext>
            </a:extLst>
          </p:cNvPr>
          <p:cNvSpPr txBox="1"/>
          <p:nvPr/>
        </p:nvSpPr>
        <p:spPr>
          <a:xfrm>
            <a:off x="927015" y="6334780"/>
            <a:ext cx="105606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Nardini</a:t>
            </a:r>
            <a:r>
              <a:rPr lang="en-US" sz="14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Franco Maria, Cosimo </a:t>
            </a:r>
            <a:r>
              <a:rPr lang="en-US" sz="14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Rulli</a:t>
            </a:r>
            <a:r>
              <a:rPr lang="en-US" sz="14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and </a:t>
            </a:r>
            <a:r>
              <a:rPr lang="en-US" sz="14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Rossano</a:t>
            </a:r>
            <a:r>
              <a:rPr lang="en-US" sz="14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Venturini</a:t>
            </a:r>
            <a:r>
              <a:rPr lang="en-US" sz="14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"Efficient Multi-vector Dense Retrieval with Bit Vectors." </a:t>
            </a:r>
            <a:r>
              <a:rPr lang="en-US" sz="14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European Conference on Information Retrieval</a:t>
            </a:r>
            <a:r>
              <a:rPr lang="en-US" sz="14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Cham: Springer Nature Switzerland, 2024.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7232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Inference (PLAID)</a:t>
            </a:r>
            <a:r>
              <a:rPr lang="en-US" sz="6000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Indexing</a:t>
            </a:r>
          </a:p>
          <a:p>
            <a:pPr lvl="1"/>
            <a:r>
              <a:rPr lang="en-US" dirty="0"/>
              <a:t>Storing all vectors for all documents in fp16 has unrealistic memory requirements.</a:t>
            </a:r>
          </a:p>
          <a:p>
            <a:pPr lvl="2"/>
            <a:r>
              <a:rPr lang="en-US" dirty="0"/>
              <a:t>For example, 100k documents, </a:t>
            </a: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</a:rPr>
              <a:t>124</a:t>
            </a:r>
            <a:r>
              <a:rPr lang="en-US" dirty="0"/>
              <a:t> tokens on average, fp16 index only for embeddings would take 100,000 x 124 x2 x128 ~ 3,17 GB.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Approximate Retrieval</a:t>
            </a:r>
          </a:p>
          <a:p>
            <a:pPr lvl="1"/>
            <a:r>
              <a:rPr lang="en-US" dirty="0"/>
              <a:t>Exact retrieval is too slow</a:t>
            </a:r>
          </a:p>
          <a:p>
            <a:pPr lvl="2"/>
            <a:r>
              <a:rPr lang="en-US" dirty="0"/>
              <a:t>32 products on matrix with 100,000 x 124 ~ 12,400,000 embeddings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5E0D1F-2836-054D-86B0-8ED484530588}"/>
              </a:ext>
            </a:extLst>
          </p:cNvPr>
          <p:cNvSpPr txBox="1"/>
          <p:nvPr/>
        </p:nvSpPr>
        <p:spPr>
          <a:xfrm>
            <a:off x="660997" y="6182326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15455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/>
              <a:t>Centroids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Find a set of centroids using </a:t>
            </a:r>
            <a:r>
              <a:rPr lang="en-US" b="1" dirty="0"/>
              <a:t>K-means </a:t>
            </a:r>
            <a:r>
              <a:rPr lang="en-US" dirty="0"/>
              <a:t>on random subsample of corpus C.</a:t>
            </a:r>
          </a:p>
          <a:p>
            <a:pPr lvl="2"/>
            <a:r>
              <a:rPr lang="en-US" dirty="0"/>
              <a:t>Subsample size ~ square root of # of documents.</a:t>
            </a:r>
          </a:p>
          <a:p>
            <a:pPr lvl="2"/>
            <a:r>
              <a:rPr lang="en-US" dirty="0"/>
              <a:t>K ~ rounded down to nearest power of 2 for</a:t>
            </a:r>
            <a:br>
              <a:rPr lang="en-US" dirty="0"/>
            </a:br>
            <a:r>
              <a:rPr lang="en-US" dirty="0"/>
              <a:t>	    16 x square root of (# of embeddings).</a:t>
            </a:r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5E0D1F-2836-054D-86B0-8ED484530588}"/>
              </a:ext>
            </a:extLst>
          </p:cNvPr>
          <p:cNvSpPr txBox="1"/>
          <p:nvPr/>
        </p:nvSpPr>
        <p:spPr>
          <a:xfrm>
            <a:off x="660997" y="6182326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7695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98643"/>
            <a:ext cx="8912703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 – CASE STUDY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Assume ColBERTv2 model with each passage having at most 300 tokens.</a:t>
            </a:r>
            <a:b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Next, assume there is</a:t>
            </a:r>
            <a:b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- 100,000 passages in corpus (&lt;=300 tokens). </a:t>
            </a:r>
            <a:endParaRPr lang="en-GB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</a:rPr>
              <a:t>- 124 tokens per passage on average.</a:t>
            </a:r>
            <a:endParaRPr lang="en-GB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</a:rPr>
              <a:t>  - m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odel with 128 dimensional vectors. 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</a:rPr>
              <a:t>  - 16-bit float type precision used.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000000"/>
                </a:solidFill>
                <a:latin typeface="Arial" panose="020B0604020202020204" pitchFamily="34" charset="0"/>
              </a:rPr>
              <a:t>Exercise 1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</a:rPr>
              <a:t> How much memory will centroid vectors cost.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5E0D1F-2836-054D-86B0-8ED484530588}"/>
              </a:ext>
            </a:extLst>
          </p:cNvPr>
          <p:cNvSpPr txBox="1"/>
          <p:nvPr/>
        </p:nvSpPr>
        <p:spPr>
          <a:xfrm>
            <a:off x="660997" y="6182326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4959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98643"/>
            <a:ext cx="8912703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 – CASE STUDY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78706" cy="4351338"/>
          </a:xfrm>
        </p:spPr>
        <p:txBody>
          <a:bodyPr/>
          <a:lstStyle/>
          <a:p>
            <a:pPr marL="0" indent="0">
              <a:buNone/>
            </a:pP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Assume </a:t>
            </a:r>
            <a:r>
              <a:rPr lang="en-GB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ColBERT</a:t>
            </a: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model with each passage having at most 300 tokens.</a:t>
            </a:r>
            <a:b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Next, assume there is</a:t>
            </a:r>
            <a:b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- 100,000 passages in corpus (&lt;=300 tokens). 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- 124 tokens per passage on average.</a:t>
            </a:r>
            <a:endParaRPr lang="en-GB" sz="1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  - m</a:t>
            </a: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odel with 128 dimensional vectors. 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  - 16-bit float type precision used.</a:t>
            </a:r>
          </a:p>
          <a:p>
            <a:pPr marL="0" indent="0">
              <a:buNone/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</a:rPr>
              <a:t>Exercise 1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 How much memory will centroid vectors cost.</a:t>
            </a:r>
          </a:p>
          <a:p>
            <a:pPr marL="0" indent="0">
              <a:buNone/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</a:rPr>
              <a:t>Solution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We have 124 tokens per passage, and 100k passages, this leads to 12 400 000 raw embeddings. K is </a:t>
            </a:r>
            <a:r>
              <a:rPr lang="en-US" sz="1000" dirty="0"/>
              <a:t>rounded down to nearest power of 2 for 16 x square root of (# of embeddings). That is K is rounded down to the nearest power of 2 of ~56,000, that is 32 768. Each embedding is save if float 16 type, so the total size in bytes is: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2 bytes x 128 dimensions x 32 768 centroids = 8388608 bytes ~ 8.4 MB.</a:t>
            </a:r>
          </a:p>
          <a:p>
            <a:pPr marL="0" indent="0">
              <a:buNone/>
            </a:pPr>
            <a:endParaRPr lang="en-GB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b="1" dirty="0"/>
            </a:b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5E0D1F-2836-054D-86B0-8ED484530588}"/>
              </a:ext>
            </a:extLst>
          </p:cNvPr>
          <p:cNvSpPr txBox="1"/>
          <p:nvPr/>
        </p:nvSpPr>
        <p:spPr>
          <a:xfrm>
            <a:off x="660997" y="6182326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9663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6317202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2. Compressed Representations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Each passage is encoded into matrix P.</a:t>
            </a:r>
          </a:p>
          <a:p>
            <a:pPr lvl="1"/>
            <a:r>
              <a:rPr lang="en-US" dirty="0"/>
              <a:t>Embeddings in P are compressed.</a:t>
            </a:r>
            <a:br>
              <a:rPr lang="en-US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3885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10891736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 – Compression Mechanism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2. Compressed Representations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Each vector   is stored as </a:t>
            </a:r>
          </a:p>
          <a:p>
            <a:pPr lvl="2"/>
            <a:r>
              <a:rPr lang="en-US" dirty="0"/>
              <a:t>index of its nearest centroid     , and</a:t>
            </a:r>
          </a:p>
          <a:p>
            <a:pPr lvl="2"/>
            <a:r>
              <a:rPr lang="en-US" dirty="0"/>
              <a:t>a residual vector </a:t>
            </a:r>
          </a:p>
          <a:p>
            <a:pPr lvl="1"/>
            <a:r>
              <a:rPr lang="en-US" dirty="0"/>
              <a:t>Each dimension of residual vectors are further quantized into 2 bits.</a:t>
            </a:r>
          </a:p>
          <a:p>
            <a:pPr lvl="2"/>
            <a:r>
              <a:rPr lang="en-US" b="1" dirty="0">
                <a:solidFill>
                  <a:srgbClr val="0070C0"/>
                </a:solidFill>
              </a:rPr>
              <a:t>How to quantize?</a:t>
            </a:r>
          </a:p>
          <a:p>
            <a:pPr lvl="1"/>
            <a:r>
              <a:rPr lang="en-US" dirty="0"/>
              <a:t>Theoretical space requirements for 1 representation (b=2, n=128)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5E0D1F-2836-054D-86B0-8ED484530588}"/>
              </a:ext>
            </a:extLst>
          </p:cNvPr>
          <p:cNvSpPr txBox="1"/>
          <p:nvPr/>
        </p:nvSpPr>
        <p:spPr>
          <a:xfrm>
            <a:off x="660997" y="6182326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C35B81E-4DB6-FDD9-7B71-2D2864454FC0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4244512" y="3246815"/>
            <a:ext cx="1532785" cy="293346"/>
            <a:chOff x="8887885" y="4551792"/>
            <a:chExt cx="1532785" cy="293346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B23F823-072D-B241-47A1-56F3749E3542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8887885" y="4629659"/>
              <a:ext cx="123590" cy="134119"/>
            </a:xfrm>
            <a:custGeom>
              <a:avLst/>
              <a:gdLst>
                <a:gd name="connsiteX0" fmla="*/ 18124 w 123590"/>
                <a:gd name="connsiteY0" fmla="*/ 113469 h 134119"/>
                <a:gd name="connsiteX1" fmla="*/ 15391 w 123590"/>
                <a:gd name="connsiteY1" fmla="*/ 126200 h 134119"/>
                <a:gd name="connsiteX2" fmla="*/ 24197 w 123590"/>
                <a:gd name="connsiteY2" fmla="*/ 134194 h 134119"/>
                <a:gd name="connsiteX3" fmla="*/ 35433 w 123590"/>
                <a:gd name="connsiteY3" fmla="*/ 125904 h 134119"/>
                <a:gd name="connsiteX4" fmla="*/ 47579 w 123590"/>
                <a:gd name="connsiteY4" fmla="*/ 79125 h 134119"/>
                <a:gd name="connsiteX5" fmla="*/ 57296 w 123590"/>
                <a:gd name="connsiteY5" fmla="*/ 40636 h 134119"/>
                <a:gd name="connsiteX6" fmla="*/ 74301 w 123590"/>
                <a:gd name="connsiteY6" fmla="*/ 16359 h 134119"/>
                <a:gd name="connsiteX7" fmla="*/ 98594 w 123590"/>
                <a:gd name="connsiteY7" fmla="*/ 6588 h 134119"/>
                <a:gd name="connsiteX8" fmla="*/ 111348 w 123590"/>
                <a:gd name="connsiteY8" fmla="*/ 10141 h 134119"/>
                <a:gd name="connsiteX9" fmla="*/ 95558 w 123590"/>
                <a:gd name="connsiteY9" fmla="*/ 26425 h 134119"/>
                <a:gd name="connsiteX10" fmla="*/ 107097 w 123590"/>
                <a:gd name="connsiteY10" fmla="*/ 36787 h 134119"/>
                <a:gd name="connsiteX11" fmla="*/ 123798 w 123590"/>
                <a:gd name="connsiteY11" fmla="*/ 19319 h 134119"/>
                <a:gd name="connsiteX12" fmla="*/ 98594 w 123590"/>
                <a:gd name="connsiteY12" fmla="*/ 75 h 134119"/>
                <a:gd name="connsiteX13" fmla="*/ 59726 w 123590"/>
                <a:gd name="connsiteY13" fmla="*/ 22872 h 134119"/>
                <a:gd name="connsiteX14" fmla="*/ 32092 w 123590"/>
                <a:gd name="connsiteY14" fmla="*/ 75 h 134119"/>
                <a:gd name="connsiteX15" fmla="*/ 9621 w 123590"/>
                <a:gd name="connsiteY15" fmla="*/ 16951 h 134119"/>
                <a:gd name="connsiteX16" fmla="*/ 208 w 123590"/>
                <a:gd name="connsiteY16" fmla="*/ 45669 h 134119"/>
                <a:gd name="connsiteX17" fmla="*/ 3852 w 123590"/>
                <a:gd name="connsiteY17" fmla="*/ 48630 h 134119"/>
                <a:gd name="connsiteX18" fmla="*/ 9014 w 123590"/>
                <a:gd name="connsiteY18" fmla="*/ 41821 h 134119"/>
                <a:gd name="connsiteX19" fmla="*/ 31181 w 123590"/>
                <a:gd name="connsiteY19" fmla="*/ 6588 h 134119"/>
                <a:gd name="connsiteX20" fmla="*/ 40595 w 123590"/>
                <a:gd name="connsiteY20" fmla="*/ 20207 h 134119"/>
                <a:gd name="connsiteX21" fmla="*/ 35736 w 123590"/>
                <a:gd name="connsiteY21" fmla="*/ 45077 h 134119"/>
                <a:gd name="connsiteX22" fmla="*/ 18124 w 123590"/>
                <a:gd name="connsiteY22" fmla="*/ 113469 h 134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3590" h="134119">
                  <a:moveTo>
                    <a:pt x="18124" y="113469"/>
                  </a:moveTo>
                  <a:cubicBezTo>
                    <a:pt x="17213" y="117910"/>
                    <a:pt x="15391" y="124720"/>
                    <a:pt x="15391" y="126200"/>
                  </a:cubicBezTo>
                  <a:cubicBezTo>
                    <a:pt x="15391" y="131530"/>
                    <a:pt x="19642" y="134194"/>
                    <a:pt x="24197" y="134194"/>
                  </a:cubicBezTo>
                  <a:cubicBezTo>
                    <a:pt x="27841" y="134194"/>
                    <a:pt x="33307" y="131826"/>
                    <a:pt x="35433" y="125904"/>
                  </a:cubicBezTo>
                  <a:cubicBezTo>
                    <a:pt x="36040" y="124720"/>
                    <a:pt x="46364" y="84455"/>
                    <a:pt x="47579" y="79125"/>
                  </a:cubicBezTo>
                  <a:cubicBezTo>
                    <a:pt x="50008" y="69355"/>
                    <a:pt x="55474" y="48630"/>
                    <a:pt x="57296" y="40636"/>
                  </a:cubicBezTo>
                  <a:cubicBezTo>
                    <a:pt x="58511" y="36787"/>
                    <a:pt x="67013" y="22872"/>
                    <a:pt x="74301" y="16359"/>
                  </a:cubicBezTo>
                  <a:cubicBezTo>
                    <a:pt x="76731" y="14286"/>
                    <a:pt x="85537" y="6588"/>
                    <a:pt x="98594" y="6588"/>
                  </a:cubicBezTo>
                  <a:cubicBezTo>
                    <a:pt x="106489" y="6588"/>
                    <a:pt x="111044" y="10141"/>
                    <a:pt x="111348" y="10141"/>
                  </a:cubicBezTo>
                  <a:cubicBezTo>
                    <a:pt x="102238" y="11621"/>
                    <a:pt x="95558" y="18727"/>
                    <a:pt x="95558" y="26425"/>
                  </a:cubicBezTo>
                  <a:cubicBezTo>
                    <a:pt x="95558" y="31162"/>
                    <a:pt x="98898" y="36787"/>
                    <a:pt x="107097" y="36787"/>
                  </a:cubicBezTo>
                  <a:cubicBezTo>
                    <a:pt x="115296" y="36787"/>
                    <a:pt x="123798" y="29978"/>
                    <a:pt x="123798" y="19319"/>
                  </a:cubicBezTo>
                  <a:cubicBezTo>
                    <a:pt x="123798" y="8957"/>
                    <a:pt x="114081" y="75"/>
                    <a:pt x="98594" y="75"/>
                  </a:cubicBezTo>
                  <a:cubicBezTo>
                    <a:pt x="78856" y="75"/>
                    <a:pt x="65495" y="14582"/>
                    <a:pt x="59726" y="22872"/>
                  </a:cubicBezTo>
                  <a:cubicBezTo>
                    <a:pt x="57296" y="9549"/>
                    <a:pt x="46364" y="75"/>
                    <a:pt x="32092" y="75"/>
                  </a:cubicBezTo>
                  <a:cubicBezTo>
                    <a:pt x="18124" y="75"/>
                    <a:pt x="12354" y="11621"/>
                    <a:pt x="9621" y="16951"/>
                  </a:cubicBezTo>
                  <a:cubicBezTo>
                    <a:pt x="4156" y="27017"/>
                    <a:pt x="208" y="44781"/>
                    <a:pt x="208" y="45669"/>
                  </a:cubicBezTo>
                  <a:cubicBezTo>
                    <a:pt x="208" y="48630"/>
                    <a:pt x="3245" y="48630"/>
                    <a:pt x="3852" y="48630"/>
                  </a:cubicBezTo>
                  <a:cubicBezTo>
                    <a:pt x="6889" y="48630"/>
                    <a:pt x="7192" y="48334"/>
                    <a:pt x="9014" y="41821"/>
                  </a:cubicBezTo>
                  <a:cubicBezTo>
                    <a:pt x="14176" y="20800"/>
                    <a:pt x="20250" y="6588"/>
                    <a:pt x="31181" y="6588"/>
                  </a:cubicBezTo>
                  <a:cubicBezTo>
                    <a:pt x="36344" y="6588"/>
                    <a:pt x="40595" y="8957"/>
                    <a:pt x="40595" y="20207"/>
                  </a:cubicBezTo>
                  <a:cubicBezTo>
                    <a:pt x="40595" y="26425"/>
                    <a:pt x="39684" y="29682"/>
                    <a:pt x="35736" y="45077"/>
                  </a:cubicBezTo>
                  <a:lnTo>
                    <a:pt x="18124" y="113469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C6239C7-0851-8C2C-DAC9-BB5599247834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9015866" y="4713535"/>
              <a:ext cx="118610" cy="131603"/>
            </a:xfrm>
            <a:custGeom>
              <a:avLst/>
              <a:gdLst>
                <a:gd name="connsiteX0" fmla="*/ 16367 w 118610"/>
                <a:gd name="connsiteY0" fmla="*/ 116757 h 131603"/>
                <a:gd name="connsiteX1" fmla="*/ 5952 w 118610"/>
                <a:gd name="connsiteY1" fmla="*/ 124218 h 131603"/>
                <a:gd name="connsiteX2" fmla="*/ 212 w 118610"/>
                <a:gd name="connsiteY2" fmla="*/ 128570 h 131603"/>
                <a:gd name="connsiteX3" fmla="*/ 3188 w 118610"/>
                <a:gd name="connsiteY3" fmla="*/ 131679 h 131603"/>
                <a:gd name="connsiteX4" fmla="*/ 21469 w 118610"/>
                <a:gd name="connsiteY4" fmla="*/ 130850 h 131603"/>
                <a:gd name="connsiteX5" fmla="*/ 43788 w 118610"/>
                <a:gd name="connsiteY5" fmla="*/ 131679 h 131603"/>
                <a:gd name="connsiteX6" fmla="*/ 48039 w 118610"/>
                <a:gd name="connsiteY6" fmla="*/ 127120 h 131603"/>
                <a:gd name="connsiteX7" fmla="*/ 42512 w 118610"/>
                <a:gd name="connsiteY7" fmla="*/ 124218 h 131603"/>
                <a:gd name="connsiteX8" fmla="*/ 32097 w 118610"/>
                <a:gd name="connsiteY8" fmla="*/ 121731 h 131603"/>
                <a:gd name="connsiteX9" fmla="*/ 34435 w 118610"/>
                <a:gd name="connsiteY9" fmla="*/ 112198 h 131603"/>
                <a:gd name="connsiteX10" fmla="*/ 42300 w 118610"/>
                <a:gd name="connsiteY10" fmla="*/ 81318 h 131603"/>
                <a:gd name="connsiteX11" fmla="*/ 64194 w 118610"/>
                <a:gd name="connsiteY11" fmla="*/ 93545 h 131603"/>
                <a:gd name="connsiteX12" fmla="*/ 118823 w 118610"/>
                <a:gd name="connsiteY12" fmla="*/ 34687 h 131603"/>
                <a:gd name="connsiteX13" fmla="*/ 86938 w 118610"/>
                <a:gd name="connsiteY13" fmla="*/ 76 h 131603"/>
                <a:gd name="connsiteX14" fmla="*/ 56754 w 118610"/>
                <a:gd name="connsiteY14" fmla="*/ 14584 h 131603"/>
                <a:gd name="connsiteX15" fmla="*/ 34860 w 118610"/>
                <a:gd name="connsiteY15" fmla="*/ 76 h 131603"/>
                <a:gd name="connsiteX16" fmla="*/ 18068 w 118610"/>
                <a:gd name="connsiteY16" fmla="*/ 11060 h 131603"/>
                <a:gd name="connsiteX17" fmla="*/ 10415 w 118610"/>
                <a:gd name="connsiteY17" fmla="*/ 31785 h 131603"/>
                <a:gd name="connsiteX18" fmla="*/ 14029 w 118610"/>
                <a:gd name="connsiteY18" fmla="*/ 34480 h 131603"/>
                <a:gd name="connsiteX19" fmla="*/ 18705 w 118610"/>
                <a:gd name="connsiteY19" fmla="*/ 28262 h 131603"/>
                <a:gd name="connsiteX20" fmla="*/ 34223 w 118610"/>
                <a:gd name="connsiteY20" fmla="*/ 5879 h 131603"/>
                <a:gd name="connsiteX21" fmla="*/ 41237 w 118610"/>
                <a:gd name="connsiteY21" fmla="*/ 16034 h 131603"/>
                <a:gd name="connsiteX22" fmla="*/ 40599 w 118610"/>
                <a:gd name="connsiteY22" fmla="*/ 22252 h 131603"/>
                <a:gd name="connsiteX23" fmla="*/ 16367 w 118610"/>
                <a:gd name="connsiteY23" fmla="*/ 116757 h 131603"/>
                <a:gd name="connsiteX24" fmla="*/ 56542 w 118610"/>
                <a:gd name="connsiteY24" fmla="*/ 24946 h 131603"/>
                <a:gd name="connsiteX25" fmla="*/ 86300 w 118610"/>
                <a:gd name="connsiteY25" fmla="*/ 5879 h 131603"/>
                <a:gd name="connsiteX26" fmla="*/ 101818 w 118610"/>
                <a:gd name="connsiteY26" fmla="*/ 25982 h 131603"/>
                <a:gd name="connsiteX27" fmla="*/ 90764 w 118610"/>
                <a:gd name="connsiteY27" fmla="*/ 67639 h 131603"/>
                <a:gd name="connsiteX28" fmla="*/ 64194 w 118610"/>
                <a:gd name="connsiteY28" fmla="*/ 87742 h 131603"/>
                <a:gd name="connsiteX29" fmla="*/ 45276 w 118610"/>
                <a:gd name="connsiteY29" fmla="*/ 69712 h 131603"/>
                <a:gd name="connsiteX30" fmla="*/ 45913 w 118610"/>
                <a:gd name="connsiteY30" fmla="*/ 66603 h 131603"/>
                <a:gd name="connsiteX31" fmla="*/ 56542 w 118610"/>
                <a:gd name="connsiteY31" fmla="*/ 24946 h 131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18610" h="131603">
                  <a:moveTo>
                    <a:pt x="16367" y="116757"/>
                  </a:moveTo>
                  <a:cubicBezTo>
                    <a:pt x="14879" y="122560"/>
                    <a:pt x="14454" y="124218"/>
                    <a:pt x="5952" y="124218"/>
                  </a:cubicBezTo>
                  <a:cubicBezTo>
                    <a:pt x="3188" y="124218"/>
                    <a:pt x="212" y="124218"/>
                    <a:pt x="212" y="128570"/>
                  </a:cubicBezTo>
                  <a:cubicBezTo>
                    <a:pt x="212" y="130850"/>
                    <a:pt x="2126" y="131679"/>
                    <a:pt x="3188" y="131679"/>
                  </a:cubicBezTo>
                  <a:cubicBezTo>
                    <a:pt x="8715" y="131679"/>
                    <a:pt x="15730" y="130850"/>
                    <a:pt x="21469" y="130850"/>
                  </a:cubicBezTo>
                  <a:cubicBezTo>
                    <a:pt x="28696" y="130850"/>
                    <a:pt x="36773" y="131679"/>
                    <a:pt x="43788" y="131679"/>
                  </a:cubicBezTo>
                  <a:cubicBezTo>
                    <a:pt x="45701" y="131679"/>
                    <a:pt x="48039" y="131057"/>
                    <a:pt x="48039" y="127120"/>
                  </a:cubicBezTo>
                  <a:cubicBezTo>
                    <a:pt x="48039" y="124218"/>
                    <a:pt x="45063" y="124218"/>
                    <a:pt x="42512" y="124218"/>
                  </a:cubicBezTo>
                  <a:cubicBezTo>
                    <a:pt x="37836" y="124218"/>
                    <a:pt x="32097" y="124218"/>
                    <a:pt x="32097" y="121731"/>
                  </a:cubicBezTo>
                  <a:cubicBezTo>
                    <a:pt x="32097" y="120695"/>
                    <a:pt x="33585" y="115307"/>
                    <a:pt x="34435" y="112198"/>
                  </a:cubicBezTo>
                  <a:cubicBezTo>
                    <a:pt x="36986" y="101214"/>
                    <a:pt x="39962" y="90022"/>
                    <a:pt x="42300" y="81318"/>
                  </a:cubicBezTo>
                  <a:cubicBezTo>
                    <a:pt x="44851" y="85463"/>
                    <a:pt x="51440" y="93545"/>
                    <a:pt x="64194" y="93545"/>
                  </a:cubicBezTo>
                  <a:cubicBezTo>
                    <a:pt x="90127" y="93545"/>
                    <a:pt x="118823" y="65567"/>
                    <a:pt x="118823" y="34687"/>
                  </a:cubicBezTo>
                  <a:cubicBezTo>
                    <a:pt x="118823" y="10439"/>
                    <a:pt x="101605" y="76"/>
                    <a:pt x="86938" y="76"/>
                  </a:cubicBezTo>
                  <a:cubicBezTo>
                    <a:pt x="73759" y="76"/>
                    <a:pt x="62493" y="8781"/>
                    <a:pt x="56754" y="14584"/>
                  </a:cubicBezTo>
                  <a:cubicBezTo>
                    <a:pt x="53141" y="2770"/>
                    <a:pt x="41237" y="76"/>
                    <a:pt x="34860" y="76"/>
                  </a:cubicBezTo>
                  <a:cubicBezTo>
                    <a:pt x="26570" y="76"/>
                    <a:pt x="21469" y="5465"/>
                    <a:pt x="18068" y="11060"/>
                  </a:cubicBezTo>
                  <a:cubicBezTo>
                    <a:pt x="13816" y="18107"/>
                    <a:pt x="10415" y="30542"/>
                    <a:pt x="10415" y="31785"/>
                  </a:cubicBezTo>
                  <a:cubicBezTo>
                    <a:pt x="10415" y="34480"/>
                    <a:pt x="13391" y="34480"/>
                    <a:pt x="14029" y="34480"/>
                  </a:cubicBezTo>
                  <a:cubicBezTo>
                    <a:pt x="17005" y="34480"/>
                    <a:pt x="17218" y="33858"/>
                    <a:pt x="18705" y="28262"/>
                  </a:cubicBezTo>
                  <a:cubicBezTo>
                    <a:pt x="21894" y="16242"/>
                    <a:pt x="25933" y="5879"/>
                    <a:pt x="34223" y="5879"/>
                  </a:cubicBezTo>
                  <a:cubicBezTo>
                    <a:pt x="39749" y="5879"/>
                    <a:pt x="41237" y="10439"/>
                    <a:pt x="41237" y="16034"/>
                  </a:cubicBezTo>
                  <a:cubicBezTo>
                    <a:pt x="41237" y="18314"/>
                    <a:pt x="40812" y="21008"/>
                    <a:pt x="40599" y="22252"/>
                  </a:cubicBezTo>
                  <a:lnTo>
                    <a:pt x="16367" y="116757"/>
                  </a:lnTo>
                  <a:close/>
                  <a:moveTo>
                    <a:pt x="56542" y="24946"/>
                  </a:moveTo>
                  <a:cubicBezTo>
                    <a:pt x="68870" y="8988"/>
                    <a:pt x="79498" y="5879"/>
                    <a:pt x="86300" y="5879"/>
                  </a:cubicBezTo>
                  <a:cubicBezTo>
                    <a:pt x="94590" y="5879"/>
                    <a:pt x="101818" y="11889"/>
                    <a:pt x="101818" y="25982"/>
                  </a:cubicBezTo>
                  <a:cubicBezTo>
                    <a:pt x="101818" y="34480"/>
                    <a:pt x="97141" y="55619"/>
                    <a:pt x="90764" y="67639"/>
                  </a:cubicBezTo>
                  <a:cubicBezTo>
                    <a:pt x="85450" y="77795"/>
                    <a:pt x="75035" y="87742"/>
                    <a:pt x="64194" y="87742"/>
                  </a:cubicBezTo>
                  <a:cubicBezTo>
                    <a:pt x="49102" y="87742"/>
                    <a:pt x="45276" y="71784"/>
                    <a:pt x="45276" y="69712"/>
                  </a:cubicBezTo>
                  <a:cubicBezTo>
                    <a:pt x="45276" y="68883"/>
                    <a:pt x="45701" y="67432"/>
                    <a:pt x="45913" y="66603"/>
                  </a:cubicBezTo>
                  <a:lnTo>
                    <a:pt x="56542" y="24946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83FA9AE-5C4C-2A9E-8306-EC66EEB6F760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9257795" y="4651864"/>
              <a:ext cx="201934" cy="69280"/>
            </a:xfrm>
            <a:custGeom>
              <a:avLst/>
              <a:gdLst>
                <a:gd name="connsiteX0" fmla="*/ 191830 w 201934"/>
                <a:gd name="connsiteY0" fmla="*/ 11918 h 69280"/>
                <a:gd name="connsiteX1" fmla="*/ 202155 w 201934"/>
                <a:gd name="connsiteY1" fmla="*/ 5996 h 69280"/>
                <a:gd name="connsiteX2" fmla="*/ 192134 w 201934"/>
                <a:gd name="connsiteY2" fmla="*/ 75 h 69280"/>
                <a:gd name="connsiteX3" fmla="*/ 10241 w 201934"/>
                <a:gd name="connsiteY3" fmla="*/ 75 h 69280"/>
                <a:gd name="connsiteX4" fmla="*/ 220 w 201934"/>
                <a:gd name="connsiteY4" fmla="*/ 5996 h 69280"/>
                <a:gd name="connsiteX5" fmla="*/ 10544 w 201934"/>
                <a:gd name="connsiteY5" fmla="*/ 11918 h 69280"/>
                <a:gd name="connsiteX6" fmla="*/ 191830 w 201934"/>
                <a:gd name="connsiteY6" fmla="*/ 11918 h 69280"/>
                <a:gd name="connsiteX7" fmla="*/ 192134 w 201934"/>
                <a:gd name="connsiteY7" fmla="*/ 69355 h 69280"/>
                <a:gd name="connsiteX8" fmla="*/ 202155 w 201934"/>
                <a:gd name="connsiteY8" fmla="*/ 63434 h 69280"/>
                <a:gd name="connsiteX9" fmla="*/ 191830 w 201934"/>
                <a:gd name="connsiteY9" fmla="*/ 57512 h 69280"/>
                <a:gd name="connsiteX10" fmla="*/ 10544 w 201934"/>
                <a:gd name="connsiteY10" fmla="*/ 57512 h 69280"/>
                <a:gd name="connsiteX11" fmla="*/ 220 w 201934"/>
                <a:gd name="connsiteY11" fmla="*/ 63434 h 69280"/>
                <a:gd name="connsiteX12" fmla="*/ 10241 w 201934"/>
                <a:gd name="connsiteY12" fmla="*/ 69355 h 69280"/>
                <a:gd name="connsiteX13" fmla="*/ 192134 w 201934"/>
                <a:gd name="connsiteY13" fmla="*/ 69355 h 69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1934" h="69280">
                  <a:moveTo>
                    <a:pt x="191830" y="11918"/>
                  </a:moveTo>
                  <a:cubicBezTo>
                    <a:pt x="196385" y="11918"/>
                    <a:pt x="202155" y="11918"/>
                    <a:pt x="202155" y="5996"/>
                  </a:cubicBezTo>
                  <a:cubicBezTo>
                    <a:pt x="202155" y="75"/>
                    <a:pt x="196385" y="75"/>
                    <a:pt x="192134" y="75"/>
                  </a:cubicBezTo>
                  <a:lnTo>
                    <a:pt x="10241" y="75"/>
                  </a:lnTo>
                  <a:cubicBezTo>
                    <a:pt x="5989" y="75"/>
                    <a:pt x="220" y="75"/>
                    <a:pt x="220" y="5996"/>
                  </a:cubicBezTo>
                  <a:cubicBezTo>
                    <a:pt x="220" y="11918"/>
                    <a:pt x="5989" y="11918"/>
                    <a:pt x="10544" y="11918"/>
                  </a:cubicBezTo>
                  <a:lnTo>
                    <a:pt x="191830" y="11918"/>
                  </a:lnTo>
                  <a:close/>
                  <a:moveTo>
                    <a:pt x="192134" y="69355"/>
                  </a:moveTo>
                  <a:cubicBezTo>
                    <a:pt x="196385" y="69355"/>
                    <a:pt x="202155" y="69355"/>
                    <a:pt x="202155" y="63434"/>
                  </a:cubicBezTo>
                  <a:cubicBezTo>
                    <a:pt x="202155" y="57512"/>
                    <a:pt x="196385" y="57512"/>
                    <a:pt x="191830" y="57512"/>
                  </a:cubicBezTo>
                  <a:lnTo>
                    <a:pt x="10544" y="57512"/>
                  </a:lnTo>
                  <a:cubicBezTo>
                    <a:pt x="5989" y="57512"/>
                    <a:pt x="220" y="57512"/>
                    <a:pt x="220" y="63434"/>
                  </a:cubicBezTo>
                  <a:cubicBezTo>
                    <a:pt x="220" y="69355"/>
                    <a:pt x="5989" y="69355"/>
                    <a:pt x="10241" y="69355"/>
                  </a:cubicBezTo>
                  <a:lnTo>
                    <a:pt x="192134" y="69355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E3E6580-2A06-DEC0-2401-9EBC2C8DE884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9551603" y="4629659"/>
              <a:ext cx="158511" cy="188300"/>
            </a:xfrm>
            <a:custGeom>
              <a:avLst/>
              <a:gdLst>
                <a:gd name="connsiteX0" fmla="*/ 23612 w 158511"/>
                <a:gd name="connsiteY0" fmla="*/ 167058 h 188300"/>
                <a:gd name="connsiteX1" fmla="*/ 7215 w 158511"/>
                <a:gd name="connsiteY1" fmla="*/ 179197 h 188300"/>
                <a:gd name="connsiteX2" fmla="*/ 230 w 158511"/>
                <a:gd name="connsiteY2" fmla="*/ 184822 h 188300"/>
                <a:gd name="connsiteX3" fmla="*/ 4178 w 158511"/>
                <a:gd name="connsiteY3" fmla="*/ 188375 h 188300"/>
                <a:gd name="connsiteX4" fmla="*/ 29685 w 158511"/>
                <a:gd name="connsiteY4" fmla="*/ 187487 h 188300"/>
                <a:gd name="connsiteX5" fmla="*/ 59748 w 158511"/>
                <a:gd name="connsiteY5" fmla="*/ 188375 h 188300"/>
                <a:gd name="connsiteX6" fmla="*/ 65214 w 158511"/>
                <a:gd name="connsiteY6" fmla="*/ 182454 h 188300"/>
                <a:gd name="connsiteX7" fmla="*/ 57926 w 158511"/>
                <a:gd name="connsiteY7" fmla="*/ 179197 h 188300"/>
                <a:gd name="connsiteX8" fmla="*/ 42743 w 158511"/>
                <a:gd name="connsiteY8" fmla="*/ 174460 h 188300"/>
                <a:gd name="connsiteX9" fmla="*/ 57622 w 158511"/>
                <a:gd name="connsiteY9" fmla="*/ 115246 h 188300"/>
                <a:gd name="connsiteX10" fmla="*/ 85559 w 158511"/>
                <a:gd name="connsiteY10" fmla="*/ 134194 h 188300"/>
                <a:gd name="connsiteX11" fmla="*/ 158742 w 158511"/>
                <a:gd name="connsiteY11" fmla="*/ 47446 h 188300"/>
                <a:gd name="connsiteX12" fmla="*/ 118355 w 158511"/>
                <a:gd name="connsiteY12" fmla="*/ 75 h 188300"/>
                <a:gd name="connsiteX13" fmla="*/ 78575 w 158511"/>
                <a:gd name="connsiteY13" fmla="*/ 22280 h 188300"/>
                <a:gd name="connsiteX14" fmla="*/ 51245 w 158511"/>
                <a:gd name="connsiteY14" fmla="*/ 75 h 188300"/>
                <a:gd name="connsiteX15" fmla="*/ 28775 w 158511"/>
                <a:gd name="connsiteY15" fmla="*/ 16951 h 188300"/>
                <a:gd name="connsiteX16" fmla="*/ 19361 w 158511"/>
                <a:gd name="connsiteY16" fmla="*/ 45669 h 188300"/>
                <a:gd name="connsiteX17" fmla="*/ 23005 w 158511"/>
                <a:gd name="connsiteY17" fmla="*/ 48630 h 188300"/>
                <a:gd name="connsiteX18" fmla="*/ 28167 w 158511"/>
                <a:gd name="connsiteY18" fmla="*/ 41821 h 188300"/>
                <a:gd name="connsiteX19" fmla="*/ 50334 w 158511"/>
                <a:gd name="connsiteY19" fmla="*/ 6588 h 188300"/>
                <a:gd name="connsiteX20" fmla="*/ 59748 w 158511"/>
                <a:gd name="connsiteY20" fmla="*/ 20207 h 188300"/>
                <a:gd name="connsiteX21" fmla="*/ 57622 w 158511"/>
                <a:gd name="connsiteY21" fmla="*/ 35307 h 188300"/>
                <a:gd name="connsiteX22" fmla="*/ 23612 w 158511"/>
                <a:gd name="connsiteY22" fmla="*/ 167058 h 188300"/>
                <a:gd name="connsiteX23" fmla="*/ 77057 w 158511"/>
                <a:gd name="connsiteY23" fmla="*/ 38564 h 188300"/>
                <a:gd name="connsiteX24" fmla="*/ 92847 w 158511"/>
                <a:gd name="connsiteY24" fmla="*/ 17839 h 188300"/>
                <a:gd name="connsiteX25" fmla="*/ 117444 w 158511"/>
                <a:gd name="connsiteY25" fmla="*/ 6588 h 188300"/>
                <a:gd name="connsiteX26" fmla="*/ 136878 w 158511"/>
                <a:gd name="connsiteY26" fmla="*/ 34419 h 188300"/>
                <a:gd name="connsiteX27" fmla="*/ 121391 w 158511"/>
                <a:gd name="connsiteY27" fmla="*/ 97186 h 188300"/>
                <a:gd name="connsiteX28" fmla="*/ 85256 w 158511"/>
                <a:gd name="connsiteY28" fmla="*/ 127681 h 188300"/>
                <a:gd name="connsiteX29" fmla="*/ 61266 w 158511"/>
                <a:gd name="connsiteY29" fmla="*/ 101331 h 188300"/>
                <a:gd name="connsiteX30" fmla="*/ 62177 w 158511"/>
                <a:gd name="connsiteY30" fmla="*/ 96593 h 188300"/>
                <a:gd name="connsiteX31" fmla="*/ 77057 w 158511"/>
                <a:gd name="connsiteY31" fmla="*/ 38564 h 18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8511" h="188300">
                  <a:moveTo>
                    <a:pt x="23612" y="167058"/>
                  </a:moveTo>
                  <a:cubicBezTo>
                    <a:pt x="21183" y="177124"/>
                    <a:pt x="20576" y="179197"/>
                    <a:pt x="7215" y="179197"/>
                  </a:cubicBezTo>
                  <a:cubicBezTo>
                    <a:pt x="3571" y="179197"/>
                    <a:pt x="230" y="179197"/>
                    <a:pt x="230" y="184822"/>
                  </a:cubicBezTo>
                  <a:cubicBezTo>
                    <a:pt x="230" y="187191"/>
                    <a:pt x="1749" y="188375"/>
                    <a:pt x="4178" y="188375"/>
                  </a:cubicBezTo>
                  <a:cubicBezTo>
                    <a:pt x="12377" y="188375"/>
                    <a:pt x="21183" y="187487"/>
                    <a:pt x="29685" y="187487"/>
                  </a:cubicBezTo>
                  <a:cubicBezTo>
                    <a:pt x="39706" y="187487"/>
                    <a:pt x="50031" y="188375"/>
                    <a:pt x="59748" y="188375"/>
                  </a:cubicBezTo>
                  <a:cubicBezTo>
                    <a:pt x="61266" y="188375"/>
                    <a:pt x="65214" y="188375"/>
                    <a:pt x="65214" y="182454"/>
                  </a:cubicBezTo>
                  <a:cubicBezTo>
                    <a:pt x="65214" y="179197"/>
                    <a:pt x="62177" y="179197"/>
                    <a:pt x="57926" y="179197"/>
                  </a:cubicBezTo>
                  <a:cubicBezTo>
                    <a:pt x="42743" y="179197"/>
                    <a:pt x="42743" y="177124"/>
                    <a:pt x="42743" y="174460"/>
                  </a:cubicBezTo>
                  <a:cubicBezTo>
                    <a:pt x="42743" y="170907"/>
                    <a:pt x="55497" y="122648"/>
                    <a:pt x="57622" y="115246"/>
                  </a:cubicBezTo>
                  <a:cubicBezTo>
                    <a:pt x="61570" y="123832"/>
                    <a:pt x="70072" y="134194"/>
                    <a:pt x="85559" y="134194"/>
                  </a:cubicBezTo>
                  <a:cubicBezTo>
                    <a:pt x="120784" y="134194"/>
                    <a:pt x="158742" y="90968"/>
                    <a:pt x="158742" y="47446"/>
                  </a:cubicBezTo>
                  <a:cubicBezTo>
                    <a:pt x="158742" y="19615"/>
                    <a:pt x="141433" y="75"/>
                    <a:pt x="118355" y="75"/>
                  </a:cubicBezTo>
                  <a:cubicBezTo>
                    <a:pt x="103172" y="75"/>
                    <a:pt x="88596" y="10733"/>
                    <a:pt x="78575" y="22280"/>
                  </a:cubicBezTo>
                  <a:cubicBezTo>
                    <a:pt x="75538" y="6292"/>
                    <a:pt x="62481" y="75"/>
                    <a:pt x="51245" y="75"/>
                  </a:cubicBezTo>
                  <a:cubicBezTo>
                    <a:pt x="37277" y="75"/>
                    <a:pt x="31507" y="11621"/>
                    <a:pt x="28775" y="16951"/>
                  </a:cubicBezTo>
                  <a:cubicBezTo>
                    <a:pt x="23309" y="27017"/>
                    <a:pt x="19361" y="44781"/>
                    <a:pt x="19361" y="45669"/>
                  </a:cubicBezTo>
                  <a:cubicBezTo>
                    <a:pt x="19361" y="48630"/>
                    <a:pt x="22398" y="48630"/>
                    <a:pt x="23005" y="48630"/>
                  </a:cubicBezTo>
                  <a:cubicBezTo>
                    <a:pt x="26042" y="48630"/>
                    <a:pt x="26345" y="48334"/>
                    <a:pt x="28167" y="41821"/>
                  </a:cubicBezTo>
                  <a:cubicBezTo>
                    <a:pt x="33329" y="20800"/>
                    <a:pt x="39403" y="6588"/>
                    <a:pt x="50334" y="6588"/>
                  </a:cubicBezTo>
                  <a:cubicBezTo>
                    <a:pt x="55497" y="6588"/>
                    <a:pt x="59748" y="8957"/>
                    <a:pt x="59748" y="20207"/>
                  </a:cubicBezTo>
                  <a:cubicBezTo>
                    <a:pt x="59748" y="27017"/>
                    <a:pt x="58837" y="30274"/>
                    <a:pt x="57622" y="35307"/>
                  </a:cubicBezTo>
                  <a:lnTo>
                    <a:pt x="23612" y="167058"/>
                  </a:lnTo>
                  <a:close/>
                  <a:moveTo>
                    <a:pt x="77057" y="38564"/>
                  </a:moveTo>
                  <a:cubicBezTo>
                    <a:pt x="79182" y="30570"/>
                    <a:pt x="87381" y="22280"/>
                    <a:pt x="92847" y="17839"/>
                  </a:cubicBezTo>
                  <a:cubicBezTo>
                    <a:pt x="103475" y="8661"/>
                    <a:pt x="112281" y="6588"/>
                    <a:pt x="117444" y="6588"/>
                  </a:cubicBezTo>
                  <a:cubicBezTo>
                    <a:pt x="129590" y="6588"/>
                    <a:pt x="136878" y="16951"/>
                    <a:pt x="136878" y="34419"/>
                  </a:cubicBezTo>
                  <a:cubicBezTo>
                    <a:pt x="136878" y="51887"/>
                    <a:pt x="126857" y="85935"/>
                    <a:pt x="121391" y="97186"/>
                  </a:cubicBezTo>
                  <a:cubicBezTo>
                    <a:pt x="111067" y="117910"/>
                    <a:pt x="96491" y="127681"/>
                    <a:pt x="85256" y="127681"/>
                  </a:cubicBezTo>
                  <a:cubicBezTo>
                    <a:pt x="65214" y="127681"/>
                    <a:pt x="61266" y="103107"/>
                    <a:pt x="61266" y="101331"/>
                  </a:cubicBezTo>
                  <a:cubicBezTo>
                    <a:pt x="61266" y="100738"/>
                    <a:pt x="61266" y="100146"/>
                    <a:pt x="62177" y="96593"/>
                  </a:cubicBezTo>
                  <a:lnTo>
                    <a:pt x="77057" y="38564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E36713A-4F29-CA75-C521-2E2E36816F58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9806782" y="4680583"/>
              <a:ext cx="185537" cy="11842"/>
            </a:xfrm>
            <a:custGeom>
              <a:avLst/>
              <a:gdLst>
                <a:gd name="connsiteX0" fmla="*/ 175146 w 185537"/>
                <a:gd name="connsiteY0" fmla="*/ 11918 h 11842"/>
                <a:gd name="connsiteX1" fmla="*/ 185775 w 185537"/>
                <a:gd name="connsiteY1" fmla="*/ 5996 h 11842"/>
                <a:gd name="connsiteX2" fmla="*/ 175146 w 185537"/>
                <a:gd name="connsiteY2" fmla="*/ 75 h 11842"/>
                <a:gd name="connsiteX3" fmla="*/ 10866 w 185537"/>
                <a:gd name="connsiteY3" fmla="*/ 75 h 11842"/>
                <a:gd name="connsiteX4" fmla="*/ 238 w 185537"/>
                <a:gd name="connsiteY4" fmla="*/ 5996 h 11842"/>
                <a:gd name="connsiteX5" fmla="*/ 10866 w 185537"/>
                <a:gd name="connsiteY5" fmla="*/ 11918 h 11842"/>
                <a:gd name="connsiteX6" fmla="*/ 175146 w 185537"/>
                <a:gd name="connsiteY6" fmla="*/ 11918 h 1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537" h="11842">
                  <a:moveTo>
                    <a:pt x="175146" y="11918"/>
                  </a:moveTo>
                  <a:cubicBezTo>
                    <a:pt x="180309" y="11918"/>
                    <a:pt x="185775" y="11918"/>
                    <a:pt x="185775" y="5996"/>
                  </a:cubicBezTo>
                  <a:cubicBezTo>
                    <a:pt x="185775" y="75"/>
                    <a:pt x="180309" y="75"/>
                    <a:pt x="175146" y="75"/>
                  </a:cubicBezTo>
                  <a:lnTo>
                    <a:pt x="10866" y="75"/>
                  </a:lnTo>
                  <a:cubicBezTo>
                    <a:pt x="5704" y="75"/>
                    <a:pt x="238" y="75"/>
                    <a:pt x="238" y="5996"/>
                  </a:cubicBezTo>
                  <a:cubicBezTo>
                    <a:pt x="238" y="11918"/>
                    <a:pt x="5704" y="11918"/>
                    <a:pt x="10866" y="11918"/>
                  </a:cubicBezTo>
                  <a:lnTo>
                    <a:pt x="175146" y="11918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5F0F1F2-5F9C-7867-EE63-671E0B04517E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10100422" y="4551792"/>
              <a:ext cx="215599" cy="215242"/>
            </a:xfrm>
            <a:custGeom>
              <a:avLst/>
              <a:gdLst>
                <a:gd name="connsiteX0" fmla="*/ 215847 w 215599"/>
                <a:gd name="connsiteY0" fmla="*/ 3035 h 215242"/>
                <a:gd name="connsiteX1" fmla="*/ 212507 w 215599"/>
                <a:gd name="connsiteY1" fmla="*/ 75 h 215242"/>
                <a:gd name="connsiteX2" fmla="*/ 207952 w 215599"/>
                <a:gd name="connsiteY2" fmla="*/ 3628 h 215242"/>
                <a:gd name="connsiteX3" fmla="*/ 186696 w 215599"/>
                <a:gd name="connsiteY3" fmla="*/ 26425 h 215242"/>
                <a:gd name="connsiteX4" fmla="*/ 136288 w 215599"/>
                <a:gd name="connsiteY4" fmla="*/ 75 h 215242"/>
                <a:gd name="connsiteX5" fmla="*/ 248 w 215599"/>
                <a:gd name="connsiteY5" fmla="*/ 134194 h 215242"/>
                <a:gd name="connsiteX6" fmla="*/ 82540 w 215599"/>
                <a:gd name="connsiteY6" fmla="*/ 215317 h 215242"/>
                <a:gd name="connsiteX7" fmla="*/ 148131 w 215599"/>
                <a:gd name="connsiteY7" fmla="*/ 189855 h 215242"/>
                <a:gd name="connsiteX8" fmla="*/ 181533 w 215599"/>
                <a:gd name="connsiteY8" fmla="*/ 137747 h 215242"/>
                <a:gd name="connsiteX9" fmla="*/ 177889 w 215599"/>
                <a:gd name="connsiteY9" fmla="*/ 134786 h 215242"/>
                <a:gd name="connsiteX10" fmla="*/ 173942 w 215599"/>
                <a:gd name="connsiteY10" fmla="*/ 137747 h 215242"/>
                <a:gd name="connsiteX11" fmla="*/ 143272 w 215599"/>
                <a:gd name="connsiteY11" fmla="*/ 184526 h 215242"/>
                <a:gd name="connsiteX12" fmla="*/ 87398 w 215599"/>
                <a:gd name="connsiteY12" fmla="*/ 206139 h 215242"/>
                <a:gd name="connsiteX13" fmla="*/ 27881 w 215599"/>
                <a:gd name="connsiteY13" fmla="*/ 144557 h 215242"/>
                <a:gd name="connsiteX14" fmla="*/ 64624 w 215599"/>
                <a:gd name="connsiteY14" fmla="*/ 45077 h 215242"/>
                <a:gd name="connsiteX15" fmla="*/ 138717 w 215599"/>
                <a:gd name="connsiteY15" fmla="*/ 9253 h 215242"/>
                <a:gd name="connsiteX16" fmla="*/ 187607 w 215599"/>
                <a:gd name="connsiteY16" fmla="*/ 66394 h 215242"/>
                <a:gd name="connsiteX17" fmla="*/ 186696 w 215599"/>
                <a:gd name="connsiteY17" fmla="*/ 81494 h 215242"/>
                <a:gd name="connsiteX18" fmla="*/ 191251 w 215599"/>
                <a:gd name="connsiteY18" fmla="*/ 84455 h 215242"/>
                <a:gd name="connsiteX19" fmla="*/ 196716 w 215599"/>
                <a:gd name="connsiteY19" fmla="*/ 78533 h 215242"/>
                <a:gd name="connsiteX20" fmla="*/ 215847 w 215599"/>
                <a:gd name="connsiteY20" fmla="*/ 3035 h 215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15599" h="215242">
                  <a:moveTo>
                    <a:pt x="215847" y="3035"/>
                  </a:moveTo>
                  <a:cubicBezTo>
                    <a:pt x="215847" y="2147"/>
                    <a:pt x="215240" y="75"/>
                    <a:pt x="212507" y="75"/>
                  </a:cubicBezTo>
                  <a:cubicBezTo>
                    <a:pt x="211596" y="75"/>
                    <a:pt x="211292" y="371"/>
                    <a:pt x="207952" y="3628"/>
                  </a:cubicBezTo>
                  <a:lnTo>
                    <a:pt x="186696" y="26425"/>
                  </a:lnTo>
                  <a:cubicBezTo>
                    <a:pt x="183963" y="22280"/>
                    <a:pt x="169994" y="75"/>
                    <a:pt x="136288" y="75"/>
                  </a:cubicBezTo>
                  <a:cubicBezTo>
                    <a:pt x="68571" y="75"/>
                    <a:pt x="248" y="65506"/>
                    <a:pt x="248" y="134194"/>
                  </a:cubicBezTo>
                  <a:cubicBezTo>
                    <a:pt x="248" y="183046"/>
                    <a:pt x="36080" y="215317"/>
                    <a:pt x="82540" y="215317"/>
                  </a:cubicBezTo>
                  <a:cubicBezTo>
                    <a:pt x="108958" y="215317"/>
                    <a:pt x="132037" y="203475"/>
                    <a:pt x="148131" y="189855"/>
                  </a:cubicBezTo>
                  <a:cubicBezTo>
                    <a:pt x="176371" y="165578"/>
                    <a:pt x="181533" y="138635"/>
                    <a:pt x="181533" y="137747"/>
                  </a:cubicBezTo>
                  <a:cubicBezTo>
                    <a:pt x="181533" y="134786"/>
                    <a:pt x="178497" y="134786"/>
                    <a:pt x="177889" y="134786"/>
                  </a:cubicBezTo>
                  <a:cubicBezTo>
                    <a:pt x="176067" y="134786"/>
                    <a:pt x="174549" y="135379"/>
                    <a:pt x="173942" y="137747"/>
                  </a:cubicBezTo>
                  <a:cubicBezTo>
                    <a:pt x="171209" y="146333"/>
                    <a:pt x="164225" y="167354"/>
                    <a:pt x="143272" y="184526"/>
                  </a:cubicBezTo>
                  <a:cubicBezTo>
                    <a:pt x="122319" y="201106"/>
                    <a:pt x="103189" y="206139"/>
                    <a:pt x="87398" y="206139"/>
                  </a:cubicBezTo>
                  <a:cubicBezTo>
                    <a:pt x="60069" y="206139"/>
                    <a:pt x="27881" y="190744"/>
                    <a:pt x="27881" y="144557"/>
                  </a:cubicBezTo>
                  <a:cubicBezTo>
                    <a:pt x="27881" y="127681"/>
                    <a:pt x="34258" y="79717"/>
                    <a:pt x="64624" y="45077"/>
                  </a:cubicBezTo>
                  <a:cubicBezTo>
                    <a:pt x="83147" y="24056"/>
                    <a:pt x="111691" y="9253"/>
                    <a:pt x="138717" y="9253"/>
                  </a:cubicBezTo>
                  <a:cubicBezTo>
                    <a:pt x="169691" y="9253"/>
                    <a:pt x="187607" y="32050"/>
                    <a:pt x="187607" y="66394"/>
                  </a:cubicBezTo>
                  <a:cubicBezTo>
                    <a:pt x="187607" y="78237"/>
                    <a:pt x="186696" y="78533"/>
                    <a:pt x="186696" y="81494"/>
                  </a:cubicBezTo>
                  <a:cubicBezTo>
                    <a:pt x="186696" y="84455"/>
                    <a:pt x="190036" y="84455"/>
                    <a:pt x="191251" y="84455"/>
                  </a:cubicBezTo>
                  <a:cubicBezTo>
                    <a:pt x="195198" y="84455"/>
                    <a:pt x="195198" y="83862"/>
                    <a:pt x="196716" y="78533"/>
                  </a:cubicBezTo>
                  <a:lnTo>
                    <a:pt x="215847" y="3035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BCAEABD-1478-FE7B-BD3D-A253E41B8C75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10302060" y="4713535"/>
              <a:ext cx="118610" cy="131603"/>
            </a:xfrm>
            <a:custGeom>
              <a:avLst/>
              <a:gdLst>
                <a:gd name="connsiteX0" fmla="*/ 16409 w 118610"/>
                <a:gd name="connsiteY0" fmla="*/ 116757 h 131603"/>
                <a:gd name="connsiteX1" fmla="*/ 5994 w 118610"/>
                <a:gd name="connsiteY1" fmla="*/ 124218 h 131603"/>
                <a:gd name="connsiteX2" fmla="*/ 255 w 118610"/>
                <a:gd name="connsiteY2" fmla="*/ 128570 h 131603"/>
                <a:gd name="connsiteX3" fmla="*/ 3231 w 118610"/>
                <a:gd name="connsiteY3" fmla="*/ 131679 h 131603"/>
                <a:gd name="connsiteX4" fmla="*/ 21511 w 118610"/>
                <a:gd name="connsiteY4" fmla="*/ 130850 h 131603"/>
                <a:gd name="connsiteX5" fmla="*/ 43830 w 118610"/>
                <a:gd name="connsiteY5" fmla="*/ 131679 h 131603"/>
                <a:gd name="connsiteX6" fmla="*/ 48081 w 118610"/>
                <a:gd name="connsiteY6" fmla="*/ 127120 h 131603"/>
                <a:gd name="connsiteX7" fmla="*/ 42555 w 118610"/>
                <a:gd name="connsiteY7" fmla="*/ 124218 h 131603"/>
                <a:gd name="connsiteX8" fmla="*/ 32139 w 118610"/>
                <a:gd name="connsiteY8" fmla="*/ 121731 h 131603"/>
                <a:gd name="connsiteX9" fmla="*/ 34477 w 118610"/>
                <a:gd name="connsiteY9" fmla="*/ 112198 h 131603"/>
                <a:gd name="connsiteX10" fmla="*/ 42342 w 118610"/>
                <a:gd name="connsiteY10" fmla="*/ 81318 h 131603"/>
                <a:gd name="connsiteX11" fmla="*/ 64236 w 118610"/>
                <a:gd name="connsiteY11" fmla="*/ 93545 h 131603"/>
                <a:gd name="connsiteX12" fmla="*/ 118865 w 118610"/>
                <a:gd name="connsiteY12" fmla="*/ 34687 h 131603"/>
                <a:gd name="connsiteX13" fmla="*/ 86980 w 118610"/>
                <a:gd name="connsiteY13" fmla="*/ 76 h 131603"/>
                <a:gd name="connsiteX14" fmla="*/ 56796 w 118610"/>
                <a:gd name="connsiteY14" fmla="*/ 14584 h 131603"/>
                <a:gd name="connsiteX15" fmla="*/ 34902 w 118610"/>
                <a:gd name="connsiteY15" fmla="*/ 76 h 131603"/>
                <a:gd name="connsiteX16" fmla="*/ 18110 w 118610"/>
                <a:gd name="connsiteY16" fmla="*/ 11060 h 131603"/>
                <a:gd name="connsiteX17" fmla="*/ 10458 w 118610"/>
                <a:gd name="connsiteY17" fmla="*/ 31785 h 131603"/>
                <a:gd name="connsiteX18" fmla="*/ 14071 w 118610"/>
                <a:gd name="connsiteY18" fmla="*/ 34480 h 131603"/>
                <a:gd name="connsiteX19" fmla="*/ 18748 w 118610"/>
                <a:gd name="connsiteY19" fmla="*/ 28262 h 131603"/>
                <a:gd name="connsiteX20" fmla="*/ 34265 w 118610"/>
                <a:gd name="connsiteY20" fmla="*/ 5879 h 131603"/>
                <a:gd name="connsiteX21" fmla="*/ 41279 w 118610"/>
                <a:gd name="connsiteY21" fmla="*/ 16034 h 131603"/>
                <a:gd name="connsiteX22" fmla="*/ 40642 w 118610"/>
                <a:gd name="connsiteY22" fmla="*/ 22252 h 131603"/>
                <a:gd name="connsiteX23" fmla="*/ 16409 w 118610"/>
                <a:gd name="connsiteY23" fmla="*/ 116757 h 131603"/>
                <a:gd name="connsiteX24" fmla="*/ 56584 w 118610"/>
                <a:gd name="connsiteY24" fmla="*/ 24946 h 131603"/>
                <a:gd name="connsiteX25" fmla="*/ 86343 w 118610"/>
                <a:gd name="connsiteY25" fmla="*/ 5879 h 131603"/>
                <a:gd name="connsiteX26" fmla="*/ 101860 w 118610"/>
                <a:gd name="connsiteY26" fmla="*/ 25982 h 131603"/>
                <a:gd name="connsiteX27" fmla="*/ 90806 w 118610"/>
                <a:gd name="connsiteY27" fmla="*/ 67639 h 131603"/>
                <a:gd name="connsiteX28" fmla="*/ 64236 w 118610"/>
                <a:gd name="connsiteY28" fmla="*/ 87742 h 131603"/>
                <a:gd name="connsiteX29" fmla="*/ 45318 w 118610"/>
                <a:gd name="connsiteY29" fmla="*/ 69712 h 131603"/>
                <a:gd name="connsiteX30" fmla="*/ 45956 w 118610"/>
                <a:gd name="connsiteY30" fmla="*/ 66603 h 131603"/>
                <a:gd name="connsiteX31" fmla="*/ 56584 w 118610"/>
                <a:gd name="connsiteY31" fmla="*/ 24946 h 131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18610" h="131603">
                  <a:moveTo>
                    <a:pt x="16409" y="116757"/>
                  </a:moveTo>
                  <a:cubicBezTo>
                    <a:pt x="14922" y="122560"/>
                    <a:pt x="14496" y="124218"/>
                    <a:pt x="5994" y="124218"/>
                  </a:cubicBezTo>
                  <a:cubicBezTo>
                    <a:pt x="3231" y="124218"/>
                    <a:pt x="255" y="124218"/>
                    <a:pt x="255" y="128570"/>
                  </a:cubicBezTo>
                  <a:cubicBezTo>
                    <a:pt x="255" y="130850"/>
                    <a:pt x="2168" y="131679"/>
                    <a:pt x="3231" y="131679"/>
                  </a:cubicBezTo>
                  <a:cubicBezTo>
                    <a:pt x="8757" y="131679"/>
                    <a:pt x="15772" y="130850"/>
                    <a:pt x="21511" y="130850"/>
                  </a:cubicBezTo>
                  <a:cubicBezTo>
                    <a:pt x="28738" y="130850"/>
                    <a:pt x="36815" y="131679"/>
                    <a:pt x="43830" y="131679"/>
                  </a:cubicBezTo>
                  <a:cubicBezTo>
                    <a:pt x="45743" y="131679"/>
                    <a:pt x="48081" y="131057"/>
                    <a:pt x="48081" y="127120"/>
                  </a:cubicBezTo>
                  <a:cubicBezTo>
                    <a:pt x="48081" y="124218"/>
                    <a:pt x="45105" y="124218"/>
                    <a:pt x="42555" y="124218"/>
                  </a:cubicBezTo>
                  <a:cubicBezTo>
                    <a:pt x="37878" y="124218"/>
                    <a:pt x="32139" y="124218"/>
                    <a:pt x="32139" y="121731"/>
                  </a:cubicBezTo>
                  <a:cubicBezTo>
                    <a:pt x="32139" y="120695"/>
                    <a:pt x="33627" y="115307"/>
                    <a:pt x="34477" y="112198"/>
                  </a:cubicBezTo>
                  <a:cubicBezTo>
                    <a:pt x="37028" y="101214"/>
                    <a:pt x="40004" y="90022"/>
                    <a:pt x="42342" y="81318"/>
                  </a:cubicBezTo>
                  <a:cubicBezTo>
                    <a:pt x="44893" y="85463"/>
                    <a:pt x="51482" y="93545"/>
                    <a:pt x="64236" y="93545"/>
                  </a:cubicBezTo>
                  <a:cubicBezTo>
                    <a:pt x="90169" y="93545"/>
                    <a:pt x="118865" y="65567"/>
                    <a:pt x="118865" y="34687"/>
                  </a:cubicBezTo>
                  <a:cubicBezTo>
                    <a:pt x="118865" y="10439"/>
                    <a:pt x="101647" y="76"/>
                    <a:pt x="86980" y="76"/>
                  </a:cubicBezTo>
                  <a:cubicBezTo>
                    <a:pt x="73801" y="76"/>
                    <a:pt x="62536" y="8781"/>
                    <a:pt x="56796" y="14584"/>
                  </a:cubicBezTo>
                  <a:cubicBezTo>
                    <a:pt x="53183" y="2770"/>
                    <a:pt x="41279" y="76"/>
                    <a:pt x="34902" y="76"/>
                  </a:cubicBezTo>
                  <a:cubicBezTo>
                    <a:pt x="26612" y="76"/>
                    <a:pt x="21511" y="5465"/>
                    <a:pt x="18110" y="11060"/>
                  </a:cubicBezTo>
                  <a:cubicBezTo>
                    <a:pt x="13859" y="18107"/>
                    <a:pt x="10458" y="30542"/>
                    <a:pt x="10458" y="31785"/>
                  </a:cubicBezTo>
                  <a:cubicBezTo>
                    <a:pt x="10458" y="34480"/>
                    <a:pt x="13434" y="34480"/>
                    <a:pt x="14071" y="34480"/>
                  </a:cubicBezTo>
                  <a:cubicBezTo>
                    <a:pt x="17047" y="34480"/>
                    <a:pt x="17260" y="33858"/>
                    <a:pt x="18748" y="28262"/>
                  </a:cubicBezTo>
                  <a:cubicBezTo>
                    <a:pt x="21936" y="16242"/>
                    <a:pt x="25975" y="5879"/>
                    <a:pt x="34265" y="5879"/>
                  </a:cubicBezTo>
                  <a:cubicBezTo>
                    <a:pt x="39791" y="5879"/>
                    <a:pt x="41279" y="10439"/>
                    <a:pt x="41279" y="16034"/>
                  </a:cubicBezTo>
                  <a:cubicBezTo>
                    <a:pt x="41279" y="18314"/>
                    <a:pt x="40854" y="21008"/>
                    <a:pt x="40642" y="22252"/>
                  </a:cubicBezTo>
                  <a:lnTo>
                    <a:pt x="16409" y="116757"/>
                  </a:lnTo>
                  <a:close/>
                  <a:moveTo>
                    <a:pt x="56584" y="24946"/>
                  </a:moveTo>
                  <a:cubicBezTo>
                    <a:pt x="68912" y="8988"/>
                    <a:pt x="79541" y="5879"/>
                    <a:pt x="86343" y="5879"/>
                  </a:cubicBezTo>
                  <a:cubicBezTo>
                    <a:pt x="94633" y="5879"/>
                    <a:pt x="101860" y="11889"/>
                    <a:pt x="101860" y="25982"/>
                  </a:cubicBezTo>
                  <a:cubicBezTo>
                    <a:pt x="101860" y="34480"/>
                    <a:pt x="97183" y="55619"/>
                    <a:pt x="90806" y="67639"/>
                  </a:cubicBezTo>
                  <a:cubicBezTo>
                    <a:pt x="85492" y="77795"/>
                    <a:pt x="75077" y="87742"/>
                    <a:pt x="64236" y="87742"/>
                  </a:cubicBezTo>
                  <a:cubicBezTo>
                    <a:pt x="49144" y="87742"/>
                    <a:pt x="45318" y="71784"/>
                    <a:pt x="45318" y="69712"/>
                  </a:cubicBezTo>
                  <a:cubicBezTo>
                    <a:pt x="45318" y="68883"/>
                    <a:pt x="45743" y="67432"/>
                    <a:pt x="45956" y="66603"/>
                  </a:cubicBezTo>
                  <a:lnTo>
                    <a:pt x="56584" y="24946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AE5B2C3-A209-F101-2298-883DC2032455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5637136" y="2864380"/>
            <a:ext cx="327525" cy="293346"/>
            <a:chOff x="9655462" y="4551792"/>
            <a:chExt cx="327525" cy="29334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4C1322D-E418-E404-B21C-FDE44D2E9F0A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9655462" y="4551792"/>
              <a:ext cx="220499" cy="215242"/>
            </a:xfrm>
            <a:custGeom>
              <a:avLst/>
              <a:gdLst>
                <a:gd name="connsiteX0" fmla="*/ 220727 w 220499"/>
                <a:gd name="connsiteY0" fmla="*/ 3035 h 215242"/>
                <a:gd name="connsiteX1" fmla="*/ 217311 w 220499"/>
                <a:gd name="connsiteY1" fmla="*/ 75 h 215242"/>
                <a:gd name="connsiteX2" fmla="*/ 212653 w 220499"/>
                <a:gd name="connsiteY2" fmla="*/ 3628 h 215242"/>
                <a:gd name="connsiteX3" fmla="*/ 190913 w 220499"/>
                <a:gd name="connsiteY3" fmla="*/ 26425 h 215242"/>
                <a:gd name="connsiteX4" fmla="*/ 139360 w 220499"/>
                <a:gd name="connsiteY4" fmla="*/ 75 h 215242"/>
                <a:gd name="connsiteX5" fmla="*/ 228 w 220499"/>
                <a:gd name="connsiteY5" fmla="*/ 134194 h 215242"/>
                <a:gd name="connsiteX6" fmla="*/ 84390 w 220499"/>
                <a:gd name="connsiteY6" fmla="*/ 215317 h 215242"/>
                <a:gd name="connsiteX7" fmla="*/ 151472 w 220499"/>
                <a:gd name="connsiteY7" fmla="*/ 189855 h 215242"/>
                <a:gd name="connsiteX8" fmla="*/ 185634 w 220499"/>
                <a:gd name="connsiteY8" fmla="*/ 137747 h 215242"/>
                <a:gd name="connsiteX9" fmla="*/ 181907 w 220499"/>
                <a:gd name="connsiteY9" fmla="*/ 134786 h 215242"/>
                <a:gd name="connsiteX10" fmla="*/ 177870 w 220499"/>
                <a:gd name="connsiteY10" fmla="*/ 137747 h 215242"/>
                <a:gd name="connsiteX11" fmla="*/ 146503 w 220499"/>
                <a:gd name="connsiteY11" fmla="*/ 184526 h 215242"/>
                <a:gd name="connsiteX12" fmla="*/ 89359 w 220499"/>
                <a:gd name="connsiteY12" fmla="*/ 206139 h 215242"/>
                <a:gd name="connsiteX13" fmla="*/ 28489 w 220499"/>
                <a:gd name="connsiteY13" fmla="*/ 144557 h 215242"/>
                <a:gd name="connsiteX14" fmla="*/ 66067 w 220499"/>
                <a:gd name="connsiteY14" fmla="*/ 45077 h 215242"/>
                <a:gd name="connsiteX15" fmla="*/ 141844 w 220499"/>
                <a:gd name="connsiteY15" fmla="*/ 9253 h 215242"/>
                <a:gd name="connsiteX16" fmla="*/ 191845 w 220499"/>
                <a:gd name="connsiteY16" fmla="*/ 66394 h 215242"/>
                <a:gd name="connsiteX17" fmla="*/ 190913 w 220499"/>
                <a:gd name="connsiteY17" fmla="*/ 81494 h 215242"/>
                <a:gd name="connsiteX18" fmla="*/ 195572 w 220499"/>
                <a:gd name="connsiteY18" fmla="*/ 84455 h 215242"/>
                <a:gd name="connsiteX19" fmla="*/ 201162 w 220499"/>
                <a:gd name="connsiteY19" fmla="*/ 78533 h 215242"/>
                <a:gd name="connsiteX20" fmla="*/ 220727 w 220499"/>
                <a:gd name="connsiteY20" fmla="*/ 3035 h 215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0499" h="215242">
                  <a:moveTo>
                    <a:pt x="220727" y="3035"/>
                  </a:moveTo>
                  <a:cubicBezTo>
                    <a:pt x="220727" y="2147"/>
                    <a:pt x="220106" y="75"/>
                    <a:pt x="217311" y="75"/>
                  </a:cubicBezTo>
                  <a:cubicBezTo>
                    <a:pt x="216379" y="75"/>
                    <a:pt x="216069" y="371"/>
                    <a:pt x="212653" y="3628"/>
                  </a:cubicBezTo>
                  <a:lnTo>
                    <a:pt x="190913" y="26425"/>
                  </a:lnTo>
                  <a:cubicBezTo>
                    <a:pt x="188118" y="22280"/>
                    <a:pt x="173832" y="75"/>
                    <a:pt x="139360" y="75"/>
                  </a:cubicBezTo>
                  <a:cubicBezTo>
                    <a:pt x="70104" y="75"/>
                    <a:pt x="228" y="65506"/>
                    <a:pt x="228" y="134194"/>
                  </a:cubicBezTo>
                  <a:cubicBezTo>
                    <a:pt x="228" y="183046"/>
                    <a:pt x="36874" y="215317"/>
                    <a:pt x="84390" y="215317"/>
                  </a:cubicBezTo>
                  <a:cubicBezTo>
                    <a:pt x="111409" y="215317"/>
                    <a:pt x="135012" y="203475"/>
                    <a:pt x="151472" y="189855"/>
                  </a:cubicBezTo>
                  <a:cubicBezTo>
                    <a:pt x="180354" y="165578"/>
                    <a:pt x="185634" y="138635"/>
                    <a:pt x="185634" y="137747"/>
                  </a:cubicBezTo>
                  <a:cubicBezTo>
                    <a:pt x="185634" y="134786"/>
                    <a:pt x="182528" y="134786"/>
                    <a:pt x="181907" y="134786"/>
                  </a:cubicBezTo>
                  <a:cubicBezTo>
                    <a:pt x="180044" y="134786"/>
                    <a:pt x="178491" y="135379"/>
                    <a:pt x="177870" y="137747"/>
                  </a:cubicBezTo>
                  <a:cubicBezTo>
                    <a:pt x="175075" y="146333"/>
                    <a:pt x="167932" y="167354"/>
                    <a:pt x="146503" y="184526"/>
                  </a:cubicBezTo>
                  <a:cubicBezTo>
                    <a:pt x="125074" y="201106"/>
                    <a:pt x="105509" y="206139"/>
                    <a:pt x="89359" y="206139"/>
                  </a:cubicBezTo>
                  <a:cubicBezTo>
                    <a:pt x="61409" y="206139"/>
                    <a:pt x="28489" y="190744"/>
                    <a:pt x="28489" y="144557"/>
                  </a:cubicBezTo>
                  <a:cubicBezTo>
                    <a:pt x="28489" y="127681"/>
                    <a:pt x="35011" y="79717"/>
                    <a:pt x="66067" y="45077"/>
                  </a:cubicBezTo>
                  <a:cubicBezTo>
                    <a:pt x="85011" y="24056"/>
                    <a:pt x="114204" y="9253"/>
                    <a:pt x="141844" y="9253"/>
                  </a:cubicBezTo>
                  <a:cubicBezTo>
                    <a:pt x="173522" y="9253"/>
                    <a:pt x="191845" y="32050"/>
                    <a:pt x="191845" y="66394"/>
                  </a:cubicBezTo>
                  <a:cubicBezTo>
                    <a:pt x="191845" y="78237"/>
                    <a:pt x="190913" y="78533"/>
                    <a:pt x="190913" y="81494"/>
                  </a:cubicBezTo>
                  <a:cubicBezTo>
                    <a:pt x="190913" y="84455"/>
                    <a:pt x="194329" y="84455"/>
                    <a:pt x="195572" y="84455"/>
                  </a:cubicBezTo>
                  <a:cubicBezTo>
                    <a:pt x="199609" y="84455"/>
                    <a:pt x="199609" y="83862"/>
                    <a:pt x="201162" y="78533"/>
                  </a:cubicBezTo>
                  <a:lnTo>
                    <a:pt x="220727" y="3035"/>
                  </a:lnTo>
                  <a:close/>
                </a:path>
              </a:pathLst>
            </a:custGeom>
            <a:solidFill>
              <a:srgbClr val="000000"/>
            </a:solidFill>
            <a:ln w="311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204C6A6-0266-26EA-0D7D-B2EFC542B21A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9861682" y="4713535"/>
              <a:ext cx="121305" cy="131603"/>
            </a:xfrm>
            <a:custGeom>
              <a:avLst/>
              <a:gdLst>
                <a:gd name="connsiteX0" fmla="*/ 16757 w 121305"/>
                <a:gd name="connsiteY0" fmla="*/ 116757 h 131603"/>
                <a:gd name="connsiteX1" fmla="*/ 6105 w 121305"/>
                <a:gd name="connsiteY1" fmla="*/ 124218 h 131603"/>
                <a:gd name="connsiteX2" fmla="*/ 235 w 121305"/>
                <a:gd name="connsiteY2" fmla="*/ 128570 h 131603"/>
                <a:gd name="connsiteX3" fmla="*/ 3278 w 121305"/>
                <a:gd name="connsiteY3" fmla="*/ 131679 h 131603"/>
                <a:gd name="connsiteX4" fmla="*/ 21974 w 121305"/>
                <a:gd name="connsiteY4" fmla="*/ 130850 h 131603"/>
                <a:gd name="connsiteX5" fmla="*/ 44801 w 121305"/>
                <a:gd name="connsiteY5" fmla="*/ 131679 h 131603"/>
                <a:gd name="connsiteX6" fmla="*/ 49149 w 121305"/>
                <a:gd name="connsiteY6" fmla="*/ 127120 h 131603"/>
                <a:gd name="connsiteX7" fmla="*/ 43496 w 121305"/>
                <a:gd name="connsiteY7" fmla="*/ 124218 h 131603"/>
                <a:gd name="connsiteX8" fmla="*/ 32844 w 121305"/>
                <a:gd name="connsiteY8" fmla="*/ 121731 h 131603"/>
                <a:gd name="connsiteX9" fmla="*/ 35235 w 121305"/>
                <a:gd name="connsiteY9" fmla="*/ 112198 h 131603"/>
                <a:gd name="connsiteX10" fmla="*/ 43279 w 121305"/>
                <a:gd name="connsiteY10" fmla="*/ 81318 h 131603"/>
                <a:gd name="connsiteX11" fmla="*/ 65670 w 121305"/>
                <a:gd name="connsiteY11" fmla="*/ 93545 h 131603"/>
                <a:gd name="connsiteX12" fmla="*/ 121541 w 121305"/>
                <a:gd name="connsiteY12" fmla="*/ 34687 h 131603"/>
                <a:gd name="connsiteX13" fmla="*/ 88932 w 121305"/>
                <a:gd name="connsiteY13" fmla="*/ 76 h 131603"/>
                <a:gd name="connsiteX14" fmla="*/ 58062 w 121305"/>
                <a:gd name="connsiteY14" fmla="*/ 14584 h 131603"/>
                <a:gd name="connsiteX15" fmla="*/ 35670 w 121305"/>
                <a:gd name="connsiteY15" fmla="*/ 76 h 131603"/>
                <a:gd name="connsiteX16" fmla="*/ 18496 w 121305"/>
                <a:gd name="connsiteY16" fmla="*/ 11060 h 131603"/>
                <a:gd name="connsiteX17" fmla="*/ 10670 w 121305"/>
                <a:gd name="connsiteY17" fmla="*/ 31785 h 131603"/>
                <a:gd name="connsiteX18" fmla="*/ 14365 w 121305"/>
                <a:gd name="connsiteY18" fmla="*/ 34480 h 131603"/>
                <a:gd name="connsiteX19" fmla="*/ 19148 w 121305"/>
                <a:gd name="connsiteY19" fmla="*/ 28262 h 131603"/>
                <a:gd name="connsiteX20" fmla="*/ 35018 w 121305"/>
                <a:gd name="connsiteY20" fmla="*/ 5879 h 131603"/>
                <a:gd name="connsiteX21" fmla="*/ 42192 w 121305"/>
                <a:gd name="connsiteY21" fmla="*/ 16034 h 131603"/>
                <a:gd name="connsiteX22" fmla="*/ 41540 w 121305"/>
                <a:gd name="connsiteY22" fmla="*/ 22252 h 131603"/>
                <a:gd name="connsiteX23" fmla="*/ 16757 w 121305"/>
                <a:gd name="connsiteY23" fmla="*/ 116757 h 131603"/>
                <a:gd name="connsiteX24" fmla="*/ 57844 w 121305"/>
                <a:gd name="connsiteY24" fmla="*/ 24946 h 131603"/>
                <a:gd name="connsiteX25" fmla="*/ 88279 w 121305"/>
                <a:gd name="connsiteY25" fmla="*/ 5879 h 131603"/>
                <a:gd name="connsiteX26" fmla="*/ 104149 w 121305"/>
                <a:gd name="connsiteY26" fmla="*/ 25982 h 131603"/>
                <a:gd name="connsiteX27" fmla="*/ 92845 w 121305"/>
                <a:gd name="connsiteY27" fmla="*/ 67639 h 131603"/>
                <a:gd name="connsiteX28" fmla="*/ 65670 w 121305"/>
                <a:gd name="connsiteY28" fmla="*/ 87742 h 131603"/>
                <a:gd name="connsiteX29" fmla="*/ 46322 w 121305"/>
                <a:gd name="connsiteY29" fmla="*/ 69712 h 131603"/>
                <a:gd name="connsiteX30" fmla="*/ 46975 w 121305"/>
                <a:gd name="connsiteY30" fmla="*/ 66603 h 131603"/>
                <a:gd name="connsiteX31" fmla="*/ 57844 w 121305"/>
                <a:gd name="connsiteY31" fmla="*/ 24946 h 131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21305" h="131603">
                  <a:moveTo>
                    <a:pt x="16757" y="116757"/>
                  </a:moveTo>
                  <a:cubicBezTo>
                    <a:pt x="15235" y="122560"/>
                    <a:pt x="14800" y="124218"/>
                    <a:pt x="6105" y="124218"/>
                  </a:cubicBezTo>
                  <a:cubicBezTo>
                    <a:pt x="3278" y="124218"/>
                    <a:pt x="235" y="124218"/>
                    <a:pt x="235" y="128570"/>
                  </a:cubicBezTo>
                  <a:cubicBezTo>
                    <a:pt x="235" y="130850"/>
                    <a:pt x="2191" y="131679"/>
                    <a:pt x="3278" y="131679"/>
                  </a:cubicBezTo>
                  <a:cubicBezTo>
                    <a:pt x="8931" y="131679"/>
                    <a:pt x="16105" y="130850"/>
                    <a:pt x="21974" y="130850"/>
                  </a:cubicBezTo>
                  <a:cubicBezTo>
                    <a:pt x="29366" y="130850"/>
                    <a:pt x="37627" y="131679"/>
                    <a:pt x="44801" y="131679"/>
                  </a:cubicBezTo>
                  <a:cubicBezTo>
                    <a:pt x="46757" y="131679"/>
                    <a:pt x="49149" y="131057"/>
                    <a:pt x="49149" y="127120"/>
                  </a:cubicBezTo>
                  <a:cubicBezTo>
                    <a:pt x="49149" y="124218"/>
                    <a:pt x="46105" y="124218"/>
                    <a:pt x="43496" y="124218"/>
                  </a:cubicBezTo>
                  <a:cubicBezTo>
                    <a:pt x="38714" y="124218"/>
                    <a:pt x="32844" y="124218"/>
                    <a:pt x="32844" y="121731"/>
                  </a:cubicBezTo>
                  <a:cubicBezTo>
                    <a:pt x="32844" y="120695"/>
                    <a:pt x="34366" y="115307"/>
                    <a:pt x="35235" y="112198"/>
                  </a:cubicBezTo>
                  <a:cubicBezTo>
                    <a:pt x="37844" y="101214"/>
                    <a:pt x="40888" y="90022"/>
                    <a:pt x="43279" y="81318"/>
                  </a:cubicBezTo>
                  <a:cubicBezTo>
                    <a:pt x="45888" y="85463"/>
                    <a:pt x="52627" y="93545"/>
                    <a:pt x="65670" y="93545"/>
                  </a:cubicBezTo>
                  <a:cubicBezTo>
                    <a:pt x="92193" y="93545"/>
                    <a:pt x="121541" y="65567"/>
                    <a:pt x="121541" y="34687"/>
                  </a:cubicBezTo>
                  <a:cubicBezTo>
                    <a:pt x="121541" y="10439"/>
                    <a:pt x="103932" y="76"/>
                    <a:pt x="88932" y="76"/>
                  </a:cubicBezTo>
                  <a:cubicBezTo>
                    <a:pt x="75453" y="76"/>
                    <a:pt x="63931" y="8781"/>
                    <a:pt x="58062" y="14584"/>
                  </a:cubicBezTo>
                  <a:cubicBezTo>
                    <a:pt x="54366" y="2770"/>
                    <a:pt x="42192" y="76"/>
                    <a:pt x="35670" y="76"/>
                  </a:cubicBezTo>
                  <a:cubicBezTo>
                    <a:pt x="27192" y="76"/>
                    <a:pt x="21974" y="5465"/>
                    <a:pt x="18496" y="11060"/>
                  </a:cubicBezTo>
                  <a:cubicBezTo>
                    <a:pt x="14148" y="18107"/>
                    <a:pt x="10670" y="30542"/>
                    <a:pt x="10670" y="31785"/>
                  </a:cubicBezTo>
                  <a:cubicBezTo>
                    <a:pt x="10670" y="34480"/>
                    <a:pt x="13713" y="34480"/>
                    <a:pt x="14365" y="34480"/>
                  </a:cubicBezTo>
                  <a:cubicBezTo>
                    <a:pt x="17409" y="34480"/>
                    <a:pt x="17626" y="33858"/>
                    <a:pt x="19148" y="28262"/>
                  </a:cubicBezTo>
                  <a:cubicBezTo>
                    <a:pt x="22409" y="16242"/>
                    <a:pt x="26540" y="5879"/>
                    <a:pt x="35018" y="5879"/>
                  </a:cubicBezTo>
                  <a:cubicBezTo>
                    <a:pt x="40670" y="5879"/>
                    <a:pt x="42192" y="10439"/>
                    <a:pt x="42192" y="16034"/>
                  </a:cubicBezTo>
                  <a:cubicBezTo>
                    <a:pt x="42192" y="18314"/>
                    <a:pt x="41757" y="21008"/>
                    <a:pt x="41540" y="22252"/>
                  </a:cubicBezTo>
                  <a:lnTo>
                    <a:pt x="16757" y="116757"/>
                  </a:lnTo>
                  <a:close/>
                  <a:moveTo>
                    <a:pt x="57844" y="24946"/>
                  </a:moveTo>
                  <a:cubicBezTo>
                    <a:pt x="70453" y="8988"/>
                    <a:pt x="81323" y="5879"/>
                    <a:pt x="88279" y="5879"/>
                  </a:cubicBezTo>
                  <a:cubicBezTo>
                    <a:pt x="96758" y="5879"/>
                    <a:pt x="104149" y="11889"/>
                    <a:pt x="104149" y="25982"/>
                  </a:cubicBezTo>
                  <a:cubicBezTo>
                    <a:pt x="104149" y="34480"/>
                    <a:pt x="99366" y="55619"/>
                    <a:pt x="92845" y="67639"/>
                  </a:cubicBezTo>
                  <a:cubicBezTo>
                    <a:pt x="87410" y="77795"/>
                    <a:pt x="76758" y="87742"/>
                    <a:pt x="65670" y="87742"/>
                  </a:cubicBezTo>
                  <a:cubicBezTo>
                    <a:pt x="50235" y="87742"/>
                    <a:pt x="46322" y="71784"/>
                    <a:pt x="46322" y="69712"/>
                  </a:cubicBezTo>
                  <a:cubicBezTo>
                    <a:pt x="46322" y="68883"/>
                    <a:pt x="46757" y="67432"/>
                    <a:pt x="46975" y="66603"/>
                  </a:cubicBezTo>
                  <a:lnTo>
                    <a:pt x="57844" y="24946"/>
                  </a:lnTo>
                  <a:close/>
                </a:path>
              </a:pathLst>
            </a:custGeom>
            <a:solidFill>
              <a:srgbClr val="000000"/>
            </a:solidFill>
            <a:ln w="311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7" name="Graphic 25">
            <a:extLst>
              <a:ext uri="{FF2B5EF4-FFF2-40B4-BE49-F238E27FC236}">
                <a16:creationId xmlns:a16="http://schemas.microsoft.com/office/drawing/2014/main" id="{237E9CDB-874E-5B9E-3E2E-0AF351DA2AC1}"/>
              </a:ext>
            </a:extLst>
          </p:cNvPr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3330112" y="2486734"/>
            <a:ext cx="194176" cy="225316"/>
          </a:xfrm>
          <a:custGeom>
            <a:avLst/>
            <a:gdLst>
              <a:gd name="connsiteX0" fmla="*/ 28874 w 194176"/>
              <a:gd name="connsiteY0" fmla="*/ 199884 h 225316"/>
              <a:gd name="connsiteX1" fmla="*/ 8787 w 194176"/>
              <a:gd name="connsiteY1" fmla="*/ 214409 h 225316"/>
              <a:gd name="connsiteX2" fmla="*/ 231 w 194176"/>
              <a:gd name="connsiteY2" fmla="*/ 221140 h 225316"/>
              <a:gd name="connsiteX3" fmla="*/ 5067 w 194176"/>
              <a:gd name="connsiteY3" fmla="*/ 225391 h 225316"/>
              <a:gd name="connsiteX4" fmla="*/ 36314 w 194176"/>
              <a:gd name="connsiteY4" fmla="*/ 224329 h 225316"/>
              <a:gd name="connsiteX5" fmla="*/ 73140 w 194176"/>
              <a:gd name="connsiteY5" fmla="*/ 225391 h 225316"/>
              <a:gd name="connsiteX6" fmla="*/ 79836 w 194176"/>
              <a:gd name="connsiteY6" fmla="*/ 218306 h 225316"/>
              <a:gd name="connsiteX7" fmla="*/ 70908 w 194176"/>
              <a:gd name="connsiteY7" fmla="*/ 214409 h 225316"/>
              <a:gd name="connsiteX8" fmla="*/ 52309 w 194176"/>
              <a:gd name="connsiteY8" fmla="*/ 208741 h 225316"/>
              <a:gd name="connsiteX9" fmla="*/ 70536 w 194176"/>
              <a:gd name="connsiteY9" fmla="*/ 137886 h 225316"/>
              <a:gd name="connsiteX10" fmla="*/ 104759 w 194176"/>
              <a:gd name="connsiteY10" fmla="*/ 160560 h 225316"/>
              <a:gd name="connsiteX11" fmla="*/ 194407 w 194176"/>
              <a:gd name="connsiteY11" fmla="*/ 56758 h 225316"/>
              <a:gd name="connsiteX12" fmla="*/ 144933 w 194176"/>
              <a:gd name="connsiteY12" fmla="*/ 75 h 225316"/>
              <a:gd name="connsiteX13" fmla="*/ 96203 w 194176"/>
              <a:gd name="connsiteY13" fmla="*/ 26645 h 225316"/>
              <a:gd name="connsiteX14" fmla="*/ 62725 w 194176"/>
              <a:gd name="connsiteY14" fmla="*/ 75 h 225316"/>
              <a:gd name="connsiteX15" fmla="*/ 35198 w 194176"/>
              <a:gd name="connsiteY15" fmla="*/ 20268 h 225316"/>
              <a:gd name="connsiteX16" fmla="*/ 23666 w 194176"/>
              <a:gd name="connsiteY16" fmla="*/ 54633 h 225316"/>
              <a:gd name="connsiteX17" fmla="*/ 28130 w 194176"/>
              <a:gd name="connsiteY17" fmla="*/ 58175 h 225316"/>
              <a:gd name="connsiteX18" fmla="*/ 34454 w 194176"/>
              <a:gd name="connsiteY18" fmla="*/ 50027 h 225316"/>
              <a:gd name="connsiteX19" fmla="*/ 61609 w 194176"/>
              <a:gd name="connsiteY19" fmla="*/ 7869 h 225316"/>
              <a:gd name="connsiteX20" fmla="*/ 73140 w 194176"/>
              <a:gd name="connsiteY20" fmla="*/ 24165 h 225316"/>
              <a:gd name="connsiteX21" fmla="*/ 70536 w 194176"/>
              <a:gd name="connsiteY21" fmla="*/ 42233 h 225316"/>
              <a:gd name="connsiteX22" fmla="*/ 28874 w 194176"/>
              <a:gd name="connsiteY22" fmla="*/ 199884 h 225316"/>
              <a:gd name="connsiteX23" fmla="*/ 94343 w 194176"/>
              <a:gd name="connsiteY23" fmla="*/ 46130 h 225316"/>
              <a:gd name="connsiteX24" fmla="*/ 113687 w 194176"/>
              <a:gd name="connsiteY24" fmla="*/ 21331 h 225316"/>
              <a:gd name="connsiteX25" fmla="*/ 143817 w 194176"/>
              <a:gd name="connsiteY25" fmla="*/ 7869 h 225316"/>
              <a:gd name="connsiteX26" fmla="*/ 167624 w 194176"/>
              <a:gd name="connsiteY26" fmla="*/ 41170 h 225316"/>
              <a:gd name="connsiteX27" fmla="*/ 148653 w 194176"/>
              <a:gd name="connsiteY27" fmla="*/ 116276 h 225316"/>
              <a:gd name="connsiteX28" fmla="*/ 104387 w 194176"/>
              <a:gd name="connsiteY28" fmla="*/ 152766 h 225316"/>
              <a:gd name="connsiteX29" fmla="*/ 75000 w 194176"/>
              <a:gd name="connsiteY29" fmla="*/ 121236 h 225316"/>
              <a:gd name="connsiteX30" fmla="*/ 76116 w 194176"/>
              <a:gd name="connsiteY30" fmla="*/ 115567 h 225316"/>
              <a:gd name="connsiteX31" fmla="*/ 94343 w 194176"/>
              <a:gd name="connsiteY31" fmla="*/ 46130 h 225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4176" h="225316">
                <a:moveTo>
                  <a:pt x="28874" y="199884"/>
                </a:moveTo>
                <a:cubicBezTo>
                  <a:pt x="25898" y="211929"/>
                  <a:pt x="25154" y="214409"/>
                  <a:pt x="8787" y="214409"/>
                </a:cubicBezTo>
                <a:cubicBezTo>
                  <a:pt x="4323" y="214409"/>
                  <a:pt x="231" y="214409"/>
                  <a:pt x="231" y="221140"/>
                </a:cubicBezTo>
                <a:cubicBezTo>
                  <a:pt x="231" y="223974"/>
                  <a:pt x="2091" y="225391"/>
                  <a:pt x="5067" y="225391"/>
                </a:cubicBezTo>
                <a:cubicBezTo>
                  <a:pt x="15110" y="225391"/>
                  <a:pt x="25898" y="224329"/>
                  <a:pt x="36314" y="224329"/>
                </a:cubicBezTo>
                <a:cubicBezTo>
                  <a:pt x="48589" y="224329"/>
                  <a:pt x="61237" y="225391"/>
                  <a:pt x="73140" y="225391"/>
                </a:cubicBezTo>
                <a:cubicBezTo>
                  <a:pt x="75000" y="225391"/>
                  <a:pt x="79836" y="225391"/>
                  <a:pt x="79836" y="218306"/>
                </a:cubicBezTo>
                <a:cubicBezTo>
                  <a:pt x="79836" y="214409"/>
                  <a:pt x="76116" y="214409"/>
                  <a:pt x="70908" y="214409"/>
                </a:cubicBezTo>
                <a:cubicBezTo>
                  <a:pt x="52309" y="214409"/>
                  <a:pt x="52309" y="211929"/>
                  <a:pt x="52309" y="208741"/>
                </a:cubicBezTo>
                <a:cubicBezTo>
                  <a:pt x="52309" y="204489"/>
                  <a:pt x="67932" y="146743"/>
                  <a:pt x="70536" y="137886"/>
                </a:cubicBezTo>
                <a:cubicBezTo>
                  <a:pt x="75372" y="148160"/>
                  <a:pt x="85788" y="160560"/>
                  <a:pt x="104759" y="160560"/>
                </a:cubicBezTo>
                <a:cubicBezTo>
                  <a:pt x="147909" y="160560"/>
                  <a:pt x="194407" y="108836"/>
                  <a:pt x="194407" y="56758"/>
                </a:cubicBezTo>
                <a:cubicBezTo>
                  <a:pt x="194407" y="23457"/>
                  <a:pt x="173204" y="75"/>
                  <a:pt x="144933" y="75"/>
                </a:cubicBezTo>
                <a:cubicBezTo>
                  <a:pt x="126334" y="75"/>
                  <a:pt x="108479" y="12828"/>
                  <a:pt x="96203" y="26645"/>
                </a:cubicBezTo>
                <a:cubicBezTo>
                  <a:pt x="92483" y="7514"/>
                  <a:pt x="76488" y="75"/>
                  <a:pt x="62725" y="75"/>
                </a:cubicBezTo>
                <a:cubicBezTo>
                  <a:pt x="45613" y="75"/>
                  <a:pt x="38546" y="13891"/>
                  <a:pt x="35198" y="20268"/>
                </a:cubicBezTo>
                <a:cubicBezTo>
                  <a:pt x="28502" y="32313"/>
                  <a:pt x="23666" y="53570"/>
                  <a:pt x="23666" y="54633"/>
                </a:cubicBezTo>
                <a:cubicBezTo>
                  <a:pt x="23666" y="58175"/>
                  <a:pt x="27386" y="58175"/>
                  <a:pt x="28130" y="58175"/>
                </a:cubicBezTo>
                <a:cubicBezTo>
                  <a:pt x="31850" y="58175"/>
                  <a:pt x="32222" y="57821"/>
                  <a:pt x="34454" y="50027"/>
                </a:cubicBezTo>
                <a:cubicBezTo>
                  <a:pt x="40777" y="24874"/>
                  <a:pt x="48217" y="7869"/>
                  <a:pt x="61609" y="7869"/>
                </a:cubicBezTo>
                <a:cubicBezTo>
                  <a:pt x="67932" y="7869"/>
                  <a:pt x="73140" y="10703"/>
                  <a:pt x="73140" y="24165"/>
                </a:cubicBezTo>
                <a:cubicBezTo>
                  <a:pt x="73140" y="32313"/>
                  <a:pt x="72024" y="36210"/>
                  <a:pt x="70536" y="42233"/>
                </a:cubicBezTo>
                <a:lnTo>
                  <a:pt x="28874" y="199884"/>
                </a:lnTo>
                <a:close/>
                <a:moveTo>
                  <a:pt x="94343" y="46130"/>
                </a:moveTo>
                <a:cubicBezTo>
                  <a:pt x="96947" y="36565"/>
                  <a:pt x="106991" y="26645"/>
                  <a:pt x="113687" y="21331"/>
                </a:cubicBezTo>
                <a:cubicBezTo>
                  <a:pt x="126706" y="10349"/>
                  <a:pt x="137494" y="7869"/>
                  <a:pt x="143817" y="7869"/>
                </a:cubicBezTo>
                <a:cubicBezTo>
                  <a:pt x="158697" y="7869"/>
                  <a:pt x="167624" y="20268"/>
                  <a:pt x="167624" y="41170"/>
                </a:cubicBezTo>
                <a:cubicBezTo>
                  <a:pt x="167624" y="62072"/>
                  <a:pt x="155349" y="102813"/>
                  <a:pt x="148653" y="116276"/>
                </a:cubicBezTo>
                <a:cubicBezTo>
                  <a:pt x="136006" y="141075"/>
                  <a:pt x="118150" y="152766"/>
                  <a:pt x="104387" y="152766"/>
                </a:cubicBezTo>
                <a:cubicBezTo>
                  <a:pt x="79836" y="152766"/>
                  <a:pt x="75000" y="123361"/>
                  <a:pt x="75000" y="121236"/>
                </a:cubicBezTo>
                <a:cubicBezTo>
                  <a:pt x="75000" y="120527"/>
                  <a:pt x="75000" y="119818"/>
                  <a:pt x="76116" y="115567"/>
                </a:cubicBezTo>
                <a:lnTo>
                  <a:pt x="94343" y="46130"/>
                </a:lnTo>
                <a:close/>
              </a:path>
            </a:pathLst>
          </a:custGeom>
          <a:solidFill>
            <a:srgbClr val="000000"/>
          </a:solidFill>
          <a:ln w="361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329EB51-33C0-CCEB-3CA8-CD1B3E2A4332}"/>
              </a:ext>
            </a:extLst>
          </p:cNvPr>
          <p:cNvGrpSpPr>
            <a:grpSpLocks noChangeAspect="1"/>
          </p:cNvGrpSpPr>
          <p:nvPr>
            <p:custDataLst>
              <p:tags r:id="rId4"/>
            </p:custDataLst>
          </p:nvPr>
        </p:nvGrpSpPr>
        <p:grpSpPr>
          <a:xfrm>
            <a:off x="1669988" y="5661524"/>
            <a:ext cx="2014787" cy="345414"/>
            <a:chOff x="9805127" y="4871548"/>
            <a:chExt cx="2014787" cy="345414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46BDCD1A-5A8D-F9F0-213A-E33EF9E9A648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9805127" y="4890891"/>
              <a:ext cx="78309" cy="239717"/>
            </a:xfrm>
            <a:custGeom>
              <a:avLst/>
              <a:gdLst>
                <a:gd name="connsiteX0" fmla="*/ 51000 w 78309"/>
                <a:gd name="connsiteY0" fmla="*/ 75 h 239717"/>
                <a:gd name="connsiteX1" fmla="*/ 205 w 78309"/>
                <a:gd name="connsiteY1" fmla="*/ 3874 h 239717"/>
                <a:gd name="connsiteX2" fmla="*/ 205 w 78309"/>
                <a:gd name="connsiteY2" fmla="*/ 14582 h 239717"/>
                <a:gd name="connsiteX3" fmla="*/ 27719 w 78309"/>
                <a:gd name="connsiteY3" fmla="*/ 33925 h 239717"/>
                <a:gd name="connsiteX4" fmla="*/ 27719 w 78309"/>
                <a:gd name="connsiteY4" fmla="*/ 213541 h 239717"/>
                <a:gd name="connsiteX5" fmla="*/ 205 w 78309"/>
                <a:gd name="connsiteY5" fmla="*/ 229085 h 239717"/>
                <a:gd name="connsiteX6" fmla="*/ 205 w 78309"/>
                <a:gd name="connsiteY6" fmla="*/ 239793 h 239717"/>
                <a:gd name="connsiteX7" fmla="*/ 39359 w 78309"/>
                <a:gd name="connsiteY7" fmla="*/ 238756 h 239717"/>
                <a:gd name="connsiteX8" fmla="*/ 78514 w 78309"/>
                <a:gd name="connsiteY8" fmla="*/ 239793 h 239717"/>
                <a:gd name="connsiteX9" fmla="*/ 78514 w 78309"/>
                <a:gd name="connsiteY9" fmla="*/ 229085 h 239717"/>
                <a:gd name="connsiteX10" fmla="*/ 51000 w 78309"/>
                <a:gd name="connsiteY10" fmla="*/ 213541 h 239717"/>
                <a:gd name="connsiteX11" fmla="*/ 51000 w 78309"/>
                <a:gd name="connsiteY11" fmla="*/ 75 h 239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8309" h="239717">
                  <a:moveTo>
                    <a:pt x="51000" y="75"/>
                  </a:moveTo>
                  <a:lnTo>
                    <a:pt x="205" y="3874"/>
                  </a:lnTo>
                  <a:lnTo>
                    <a:pt x="205" y="14582"/>
                  </a:lnTo>
                  <a:cubicBezTo>
                    <a:pt x="24897" y="14582"/>
                    <a:pt x="27719" y="17000"/>
                    <a:pt x="27719" y="33925"/>
                  </a:cubicBezTo>
                  <a:lnTo>
                    <a:pt x="27719" y="213541"/>
                  </a:lnTo>
                  <a:cubicBezTo>
                    <a:pt x="27719" y="229085"/>
                    <a:pt x="23839" y="229085"/>
                    <a:pt x="205" y="229085"/>
                  </a:cubicBezTo>
                  <a:lnTo>
                    <a:pt x="205" y="239793"/>
                  </a:lnTo>
                  <a:cubicBezTo>
                    <a:pt x="11845" y="239447"/>
                    <a:pt x="30541" y="238756"/>
                    <a:pt x="39359" y="238756"/>
                  </a:cubicBezTo>
                  <a:cubicBezTo>
                    <a:pt x="48178" y="238756"/>
                    <a:pt x="65463" y="239447"/>
                    <a:pt x="78514" y="239793"/>
                  </a:cubicBezTo>
                  <a:lnTo>
                    <a:pt x="78514" y="229085"/>
                  </a:lnTo>
                  <a:cubicBezTo>
                    <a:pt x="54880" y="229085"/>
                    <a:pt x="51000" y="229085"/>
                    <a:pt x="51000" y="213541"/>
                  </a:cubicBezTo>
                  <a:lnTo>
                    <a:pt x="51000" y="75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09D1EEC-30FD-3B7C-7B2A-750965909D0A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9901348" y="4975863"/>
              <a:ext cx="156265" cy="158545"/>
            </a:xfrm>
            <a:custGeom>
              <a:avLst/>
              <a:gdLst>
                <a:gd name="connsiteX0" fmla="*/ 156473 w 156265"/>
                <a:gd name="connsiteY0" fmla="*/ 80902 h 158545"/>
                <a:gd name="connsiteX1" fmla="*/ 78517 w 156265"/>
                <a:gd name="connsiteY1" fmla="*/ 75 h 158545"/>
                <a:gd name="connsiteX2" fmla="*/ 208 w 156265"/>
                <a:gd name="connsiteY2" fmla="*/ 80902 h 158545"/>
                <a:gd name="connsiteX3" fmla="*/ 78164 w 156265"/>
                <a:gd name="connsiteY3" fmla="*/ 158620 h 158545"/>
                <a:gd name="connsiteX4" fmla="*/ 156473 w 156265"/>
                <a:gd name="connsiteY4" fmla="*/ 80902 h 158545"/>
                <a:gd name="connsiteX5" fmla="*/ 78517 w 156265"/>
                <a:gd name="connsiteY5" fmla="*/ 149985 h 158545"/>
                <a:gd name="connsiteX6" fmla="*/ 38304 w 156265"/>
                <a:gd name="connsiteY6" fmla="*/ 126842 h 158545"/>
                <a:gd name="connsiteX7" fmla="*/ 29485 w 156265"/>
                <a:gd name="connsiteY7" fmla="*/ 78138 h 158545"/>
                <a:gd name="connsiteX8" fmla="*/ 37951 w 156265"/>
                <a:gd name="connsiteY8" fmla="*/ 30817 h 158545"/>
                <a:gd name="connsiteX9" fmla="*/ 78164 w 156265"/>
                <a:gd name="connsiteY9" fmla="*/ 7674 h 158545"/>
                <a:gd name="connsiteX10" fmla="*/ 118024 w 156265"/>
                <a:gd name="connsiteY10" fmla="*/ 30126 h 158545"/>
                <a:gd name="connsiteX11" fmla="*/ 127196 w 156265"/>
                <a:gd name="connsiteY11" fmla="*/ 78138 h 158545"/>
                <a:gd name="connsiteX12" fmla="*/ 119435 w 156265"/>
                <a:gd name="connsiteY12" fmla="*/ 124424 h 158545"/>
                <a:gd name="connsiteX13" fmla="*/ 78517 w 156265"/>
                <a:gd name="connsiteY13" fmla="*/ 149985 h 158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6265" h="158545">
                  <a:moveTo>
                    <a:pt x="156473" y="80902"/>
                  </a:moveTo>
                  <a:cubicBezTo>
                    <a:pt x="156473" y="36689"/>
                    <a:pt x="121199" y="75"/>
                    <a:pt x="78517" y="75"/>
                  </a:cubicBezTo>
                  <a:cubicBezTo>
                    <a:pt x="34424" y="75"/>
                    <a:pt x="208" y="37725"/>
                    <a:pt x="208" y="80902"/>
                  </a:cubicBezTo>
                  <a:cubicBezTo>
                    <a:pt x="208" y="125460"/>
                    <a:pt x="36893" y="158620"/>
                    <a:pt x="78164" y="158620"/>
                  </a:cubicBezTo>
                  <a:cubicBezTo>
                    <a:pt x="120846" y="158620"/>
                    <a:pt x="156473" y="124769"/>
                    <a:pt x="156473" y="80902"/>
                  </a:cubicBezTo>
                  <a:close/>
                  <a:moveTo>
                    <a:pt x="78517" y="149985"/>
                  </a:moveTo>
                  <a:cubicBezTo>
                    <a:pt x="63349" y="149985"/>
                    <a:pt x="47828" y="142731"/>
                    <a:pt x="38304" y="126842"/>
                  </a:cubicBezTo>
                  <a:cubicBezTo>
                    <a:pt x="29485" y="111644"/>
                    <a:pt x="29485" y="90573"/>
                    <a:pt x="29485" y="78138"/>
                  </a:cubicBezTo>
                  <a:cubicBezTo>
                    <a:pt x="29485" y="64667"/>
                    <a:pt x="29485" y="46015"/>
                    <a:pt x="37951" y="30817"/>
                  </a:cubicBezTo>
                  <a:cubicBezTo>
                    <a:pt x="47475" y="14928"/>
                    <a:pt x="64054" y="7674"/>
                    <a:pt x="78164" y="7674"/>
                  </a:cubicBezTo>
                  <a:cubicBezTo>
                    <a:pt x="93685" y="7674"/>
                    <a:pt x="108853" y="15273"/>
                    <a:pt x="118024" y="30126"/>
                  </a:cubicBezTo>
                  <a:cubicBezTo>
                    <a:pt x="127196" y="44979"/>
                    <a:pt x="127196" y="65013"/>
                    <a:pt x="127196" y="78138"/>
                  </a:cubicBezTo>
                  <a:cubicBezTo>
                    <a:pt x="127196" y="90573"/>
                    <a:pt x="127196" y="109226"/>
                    <a:pt x="119435" y="124424"/>
                  </a:cubicBezTo>
                  <a:cubicBezTo>
                    <a:pt x="111675" y="139968"/>
                    <a:pt x="96154" y="149985"/>
                    <a:pt x="78517" y="149985"/>
                  </a:cubicBez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B24AE8D-7C8E-DD00-581C-A3ABB8122D33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0077721" y="4974136"/>
              <a:ext cx="161204" cy="227628"/>
            </a:xfrm>
            <a:custGeom>
              <a:avLst/>
              <a:gdLst>
                <a:gd name="connsiteX0" fmla="*/ 68645 w 161204"/>
                <a:gd name="connsiteY0" fmla="*/ 97136 h 227628"/>
                <a:gd name="connsiteX1" fmla="*/ 37956 w 161204"/>
                <a:gd name="connsiteY1" fmla="*/ 54650 h 227628"/>
                <a:gd name="connsiteX2" fmla="*/ 43600 w 161204"/>
                <a:gd name="connsiteY2" fmla="*/ 25635 h 227628"/>
                <a:gd name="connsiteX3" fmla="*/ 68645 w 161204"/>
                <a:gd name="connsiteY3" fmla="*/ 11819 h 227628"/>
                <a:gd name="connsiteX4" fmla="*/ 99334 w 161204"/>
                <a:gd name="connsiteY4" fmla="*/ 54305 h 227628"/>
                <a:gd name="connsiteX5" fmla="*/ 93690 w 161204"/>
                <a:gd name="connsiteY5" fmla="*/ 83320 h 227628"/>
                <a:gd name="connsiteX6" fmla="*/ 68645 w 161204"/>
                <a:gd name="connsiteY6" fmla="*/ 97136 h 227628"/>
                <a:gd name="connsiteX7" fmla="*/ 27727 w 161204"/>
                <a:gd name="connsiteY7" fmla="*/ 110607 h 227628"/>
                <a:gd name="connsiteX8" fmla="*/ 33723 w 161204"/>
                <a:gd name="connsiteY8" fmla="*/ 94373 h 227628"/>
                <a:gd name="connsiteX9" fmla="*/ 68645 w 161204"/>
                <a:gd name="connsiteY9" fmla="*/ 105081 h 227628"/>
                <a:gd name="connsiteX10" fmla="*/ 125790 w 161204"/>
                <a:gd name="connsiteY10" fmla="*/ 54650 h 227628"/>
                <a:gd name="connsiteX11" fmla="*/ 111327 w 161204"/>
                <a:gd name="connsiteY11" fmla="*/ 21145 h 227628"/>
                <a:gd name="connsiteX12" fmla="*/ 143074 w 161204"/>
                <a:gd name="connsiteY12" fmla="*/ 7674 h 227628"/>
                <a:gd name="connsiteX13" fmla="*/ 146602 w 161204"/>
                <a:gd name="connsiteY13" fmla="*/ 8019 h 227628"/>
                <a:gd name="connsiteX14" fmla="*/ 140958 w 161204"/>
                <a:gd name="connsiteY14" fmla="*/ 17345 h 227628"/>
                <a:gd name="connsiteX15" fmla="*/ 151187 w 161204"/>
                <a:gd name="connsiteY15" fmla="*/ 27362 h 227628"/>
                <a:gd name="connsiteX16" fmla="*/ 161417 w 161204"/>
                <a:gd name="connsiteY16" fmla="*/ 17000 h 227628"/>
                <a:gd name="connsiteX17" fmla="*/ 143427 w 161204"/>
                <a:gd name="connsiteY17" fmla="*/ 75 h 227628"/>
                <a:gd name="connsiteX18" fmla="*/ 106036 w 161204"/>
                <a:gd name="connsiteY18" fmla="*/ 16309 h 227628"/>
                <a:gd name="connsiteX19" fmla="*/ 68645 w 161204"/>
                <a:gd name="connsiteY19" fmla="*/ 3874 h 227628"/>
                <a:gd name="connsiteX20" fmla="*/ 11500 w 161204"/>
                <a:gd name="connsiteY20" fmla="*/ 54305 h 227628"/>
                <a:gd name="connsiteX21" fmla="*/ 28079 w 161204"/>
                <a:gd name="connsiteY21" fmla="*/ 89883 h 227628"/>
                <a:gd name="connsiteX22" fmla="*/ 17144 w 161204"/>
                <a:gd name="connsiteY22" fmla="*/ 118552 h 227628"/>
                <a:gd name="connsiteX23" fmla="*/ 32665 w 161204"/>
                <a:gd name="connsiteY23" fmla="*/ 149294 h 227628"/>
                <a:gd name="connsiteX24" fmla="*/ 213 w 161204"/>
                <a:gd name="connsiteY24" fmla="*/ 183835 h 227628"/>
                <a:gd name="connsiteX25" fmla="*/ 78169 w 161204"/>
                <a:gd name="connsiteY25" fmla="*/ 227703 h 227628"/>
                <a:gd name="connsiteX26" fmla="*/ 156478 w 161204"/>
                <a:gd name="connsiteY26" fmla="*/ 183145 h 227628"/>
                <a:gd name="connsiteX27" fmla="*/ 133550 w 161204"/>
                <a:gd name="connsiteY27" fmla="*/ 143767 h 227628"/>
                <a:gd name="connsiteX28" fmla="*/ 72878 w 161204"/>
                <a:gd name="connsiteY28" fmla="*/ 134096 h 227628"/>
                <a:gd name="connsiteX29" fmla="*/ 46422 w 161204"/>
                <a:gd name="connsiteY29" fmla="*/ 133750 h 227628"/>
                <a:gd name="connsiteX30" fmla="*/ 27727 w 161204"/>
                <a:gd name="connsiteY30" fmla="*/ 110607 h 227628"/>
                <a:gd name="connsiteX31" fmla="*/ 78522 w 161204"/>
                <a:gd name="connsiteY31" fmla="*/ 219758 h 227628"/>
                <a:gd name="connsiteX32" fmla="*/ 18555 w 161204"/>
                <a:gd name="connsiteY32" fmla="*/ 183835 h 227628"/>
                <a:gd name="connsiteX33" fmla="*/ 47480 w 161204"/>
                <a:gd name="connsiteY33" fmla="*/ 154130 h 227628"/>
                <a:gd name="connsiteX34" fmla="*/ 68292 w 161204"/>
                <a:gd name="connsiteY34" fmla="*/ 154130 h 227628"/>
                <a:gd name="connsiteX35" fmla="*/ 138136 w 161204"/>
                <a:gd name="connsiteY35" fmla="*/ 183835 h 227628"/>
                <a:gd name="connsiteX36" fmla="*/ 78522 w 161204"/>
                <a:gd name="connsiteY36" fmla="*/ 219758 h 227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1204" h="227628">
                  <a:moveTo>
                    <a:pt x="68645" y="97136"/>
                  </a:moveTo>
                  <a:cubicBezTo>
                    <a:pt x="37956" y="97136"/>
                    <a:pt x="37956" y="62595"/>
                    <a:pt x="37956" y="54650"/>
                  </a:cubicBezTo>
                  <a:cubicBezTo>
                    <a:pt x="37956" y="45324"/>
                    <a:pt x="38309" y="34271"/>
                    <a:pt x="43600" y="25635"/>
                  </a:cubicBezTo>
                  <a:cubicBezTo>
                    <a:pt x="46422" y="21490"/>
                    <a:pt x="54535" y="11819"/>
                    <a:pt x="68645" y="11819"/>
                  </a:cubicBezTo>
                  <a:cubicBezTo>
                    <a:pt x="99334" y="11819"/>
                    <a:pt x="99334" y="46360"/>
                    <a:pt x="99334" y="54305"/>
                  </a:cubicBezTo>
                  <a:cubicBezTo>
                    <a:pt x="99334" y="63631"/>
                    <a:pt x="98981" y="74684"/>
                    <a:pt x="93690" y="83320"/>
                  </a:cubicBezTo>
                  <a:cubicBezTo>
                    <a:pt x="90868" y="87465"/>
                    <a:pt x="82755" y="97136"/>
                    <a:pt x="68645" y="97136"/>
                  </a:cubicBezTo>
                  <a:close/>
                  <a:moveTo>
                    <a:pt x="27727" y="110607"/>
                  </a:moveTo>
                  <a:cubicBezTo>
                    <a:pt x="27727" y="109226"/>
                    <a:pt x="27727" y="101281"/>
                    <a:pt x="33723" y="94373"/>
                  </a:cubicBezTo>
                  <a:cubicBezTo>
                    <a:pt x="47480" y="104045"/>
                    <a:pt x="61943" y="105081"/>
                    <a:pt x="68645" y="105081"/>
                  </a:cubicBezTo>
                  <a:cubicBezTo>
                    <a:pt x="101450" y="105081"/>
                    <a:pt x="125790" y="81247"/>
                    <a:pt x="125790" y="54650"/>
                  </a:cubicBezTo>
                  <a:cubicBezTo>
                    <a:pt x="125790" y="41870"/>
                    <a:pt x="120146" y="29090"/>
                    <a:pt x="111327" y="21145"/>
                  </a:cubicBezTo>
                  <a:cubicBezTo>
                    <a:pt x="124026" y="9401"/>
                    <a:pt x="136725" y="7674"/>
                    <a:pt x="143074" y="7674"/>
                  </a:cubicBezTo>
                  <a:cubicBezTo>
                    <a:pt x="143780" y="7674"/>
                    <a:pt x="145543" y="7674"/>
                    <a:pt x="146602" y="8019"/>
                  </a:cubicBezTo>
                  <a:cubicBezTo>
                    <a:pt x="142721" y="9401"/>
                    <a:pt x="140958" y="13200"/>
                    <a:pt x="140958" y="17345"/>
                  </a:cubicBezTo>
                  <a:cubicBezTo>
                    <a:pt x="140958" y="23218"/>
                    <a:pt x="145543" y="27362"/>
                    <a:pt x="151187" y="27362"/>
                  </a:cubicBezTo>
                  <a:cubicBezTo>
                    <a:pt x="154715" y="27362"/>
                    <a:pt x="161417" y="24945"/>
                    <a:pt x="161417" y="17000"/>
                  </a:cubicBezTo>
                  <a:cubicBezTo>
                    <a:pt x="161417" y="11128"/>
                    <a:pt x="157184" y="75"/>
                    <a:pt x="143427" y="75"/>
                  </a:cubicBezTo>
                  <a:cubicBezTo>
                    <a:pt x="136372" y="75"/>
                    <a:pt x="120851" y="2147"/>
                    <a:pt x="106036" y="16309"/>
                  </a:cubicBezTo>
                  <a:cubicBezTo>
                    <a:pt x="91221" y="4911"/>
                    <a:pt x="76405" y="3874"/>
                    <a:pt x="68645" y="3874"/>
                  </a:cubicBezTo>
                  <a:cubicBezTo>
                    <a:pt x="35840" y="3874"/>
                    <a:pt x="11500" y="27708"/>
                    <a:pt x="11500" y="54305"/>
                  </a:cubicBezTo>
                  <a:cubicBezTo>
                    <a:pt x="11500" y="69503"/>
                    <a:pt x="19261" y="82629"/>
                    <a:pt x="28079" y="89883"/>
                  </a:cubicBezTo>
                  <a:cubicBezTo>
                    <a:pt x="23494" y="95064"/>
                    <a:pt x="17144" y="106462"/>
                    <a:pt x="17144" y="118552"/>
                  </a:cubicBezTo>
                  <a:cubicBezTo>
                    <a:pt x="17144" y="129260"/>
                    <a:pt x="21730" y="142386"/>
                    <a:pt x="32665" y="149294"/>
                  </a:cubicBezTo>
                  <a:cubicBezTo>
                    <a:pt x="11500" y="155166"/>
                    <a:pt x="213" y="170019"/>
                    <a:pt x="213" y="183835"/>
                  </a:cubicBezTo>
                  <a:cubicBezTo>
                    <a:pt x="213" y="208705"/>
                    <a:pt x="35134" y="227703"/>
                    <a:pt x="78169" y="227703"/>
                  </a:cubicBezTo>
                  <a:cubicBezTo>
                    <a:pt x="119793" y="227703"/>
                    <a:pt x="156478" y="210087"/>
                    <a:pt x="156478" y="183145"/>
                  </a:cubicBezTo>
                  <a:cubicBezTo>
                    <a:pt x="156478" y="171055"/>
                    <a:pt x="151540" y="153439"/>
                    <a:pt x="133550" y="143767"/>
                  </a:cubicBezTo>
                  <a:cubicBezTo>
                    <a:pt x="114855" y="134096"/>
                    <a:pt x="94395" y="134096"/>
                    <a:pt x="72878" y="134096"/>
                  </a:cubicBezTo>
                  <a:cubicBezTo>
                    <a:pt x="64059" y="134096"/>
                    <a:pt x="48891" y="134096"/>
                    <a:pt x="46422" y="133750"/>
                  </a:cubicBezTo>
                  <a:cubicBezTo>
                    <a:pt x="35134" y="132369"/>
                    <a:pt x="27727" y="121661"/>
                    <a:pt x="27727" y="110607"/>
                  </a:cubicBezTo>
                  <a:close/>
                  <a:moveTo>
                    <a:pt x="78522" y="219758"/>
                  </a:moveTo>
                  <a:cubicBezTo>
                    <a:pt x="42895" y="219758"/>
                    <a:pt x="18555" y="202142"/>
                    <a:pt x="18555" y="183835"/>
                  </a:cubicBezTo>
                  <a:cubicBezTo>
                    <a:pt x="18555" y="167946"/>
                    <a:pt x="31960" y="155166"/>
                    <a:pt x="47480" y="154130"/>
                  </a:cubicBezTo>
                  <a:lnTo>
                    <a:pt x="68292" y="154130"/>
                  </a:lnTo>
                  <a:cubicBezTo>
                    <a:pt x="98628" y="154130"/>
                    <a:pt x="138136" y="154130"/>
                    <a:pt x="138136" y="183835"/>
                  </a:cubicBezTo>
                  <a:cubicBezTo>
                    <a:pt x="138136" y="202488"/>
                    <a:pt x="113091" y="219758"/>
                    <a:pt x="78522" y="219758"/>
                  </a:cubicBez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E29B1B6F-6FD2-AC89-4968-8E596A776D20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10310493" y="4871548"/>
              <a:ext cx="87480" cy="345414"/>
            </a:xfrm>
            <a:custGeom>
              <a:avLst/>
              <a:gdLst>
                <a:gd name="connsiteX0" fmla="*/ 75000 w 87480"/>
                <a:gd name="connsiteY0" fmla="*/ 13891 h 345414"/>
                <a:gd name="connsiteX1" fmla="*/ 87698 w 87480"/>
                <a:gd name="connsiteY1" fmla="*/ 6983 h 345414"/>
                <a:gd name="connsiteX2" fmla="*/ 75000 w 87480"/>
                <a:gd name="connsiteY2" fmla="*/ 75 h 345414"/>
                <a:gd name="connsiteX3" fmla="*/ 12917 w 87480"/>
                <a:gd name="connsiteY3" fmla="*/ 75 h 345414"/>
                <a:gd name="connsiteX4" fmla="*/ 218 w 87480"/>
                <a:gd name="connsiteY4" fmla="*/ 12510 h 345414"/>
                <a:gd name="connsiteX5" fmla="*/ 218 w 87480"/>
                <a:gd name="connsiteY5" fmla="*/ 333055 h 345414"/>
                <a:gd name="connsiteX6" fmla="*/ 7273 w 87480"/>
                <a:gd name="connsiteY6" fmla="*/ 345489 h 345414"/>
                <a:gd name="connsiteX7" fmla="*/ 14328 w 87480"/>
                <a:gd name="connsiteY7" fmla="*/ 333055 h 345414"/>
                <a:gd name="connsiteX8" fmla="*/ 14328 w 87480"/>
                <a:gd name="connsiteY8" fmla="*/ 13891 h 345414"/>
                <a:gd name="connsiteX9" fmla="*/ 75000 w 87480"/>
                <a:gd name="connsiteY9" fmla="*/ 13891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7480" h="345414">
                  <a:moveTo>
                    <a:pt x="75000" y="13891"/>
                  </a:moveTo>
                  <a:cubicBezTo>
                    <a:pt x="80291" y="13891"/>
                    <a:pt x="87698" y="13891"/>
                    <a:pt x="87698" y="6983"/>
                  </a:cubicBezTo>
                  <a:cubicBezTo>
                    <a:pt x="87698" y="75"/>
                    <a:pt x="80291" y="75"/>
                    <a:pt x="75000" y="75"/>
                  </a:cubicBezTo>
                  <a:lnTo>
                    <a:pt x="12917" y="75"/>
                  </a:lnTo>
                  <a:cubicBezTo>
                    <a:pt x="1629" y="75"/>
                    <a:pt x="218" y="1456"/>
                    <a:pt x="218" y="12510"/>
                  </a:cubicBezTo>
                  <a:lnTo>
                    <a:pt x="218" y="333055"/>
                  </a:lnTo>
                  <a:cubicBezTo>
                    <a:pt x="218" y="338236"/>
                    <a:pt x="218" y="345489"/>
                    <a:pt x="7273" y="345489"/>
                  </a:cubicBezTo>
                  <a:cubicBezTo>
                    <a:pt x="14328" y="345489"/>
                    <a:pt x="14328" y="339272"/>
                    <a:pt x="14328" y="333055"/>
                  </a:cubicBezTo>
                  <a:lnTo>
                    <a:pt x="14328" y="13891"/>
                  </a:lnTo>
                  <a:lnTo>
                    <a:pt x="75000" y="13891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3299D48-4B99-7492-3B55-B0517123BA5A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10447868" y="4871548"/>
              <a:ext cx="14109" cy="345414"/>
            </a:xfrm>
            <a:custGeom>
              <a:avLst/>
              <a:gdLst>
                <a:gd name="connsiteX0" fmla="*/ 14332 w 14109"/>
                <a:gd name="connsiteY0" fmla="*/ 12510 h 345414"/>
                <a:gd name="connsiteX1" fmla="*/ 7277 w 14109"/>
                <a:gd name="connsiteY1" fmla="*/ 75 h 345414"/>
                <a:gd name="connsiteX2" fmla="*/ 222 w 14109"/>
                <a:gd name="connsiteY2" fmla="*/ 12510 h 345414"/>
                <a:gd name="connsiteX3" fmla="*/ 222 w 14109"/>
                <a:gd name="connsiteY3" fmla="*/ 333055 h 345414"/>
                <a:gd name="connsiteX4" fmla="*/ 7277 w 14109"/>
                <a:gd name="connsiteY4" fmla="*/ 345489 h 345414"/>
                <a:gd name="connsiteX5" fmla="*/ 14332 w 14109"/>
                <a:gd name="connsiteY5" fmla="*/ 333055 h 345414"/>
                <a:gd name="connsiteX6" fmla="*/ 14332 w 14109"/>
                <a:gd name="connsiteY6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09" h="345414">
                  <a:moveTo>
                    <a:pt x="14332" y="12510"/>
                  </a:moveTo>
                  <a:cubicBezTo>
                    <a:pt x="14332" y="6292"/>
                    <a:pt x="14332" y="75"/>
                    <a:pt x="7277" y="75"/>
                  </a:cubicBezTo>
                  <a:cubicBezTo>
                    <a:pt x="222" y="75"/>
                    <a:pt x="222" y="6292"/>
                    <a:pt x="222" y="12510"/>
                  </a:cubicBezTo>
                  <a:lnTo>
                    <a:pt x="222" y="333055"/>
                  </a:lnTo>
                  <a:cubicBezTo>
                    <a:pt x="222" y="339272"/>
                    <a:pt x="222" y="345489"/>
                    <a:pt x="7277" y="345489"/>
                  </a:cubicBezTo>
                  <a:cubicBezTo>
                    <a:pt x="14332" y="345489"/>
                    <a:pt x="14332" y="339272"/>
                    <a:pt x="14332" y="333055"/>
                  </a:cubicBezTo>
                  <a:lnTo>
                    <a:pt x="14332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A9B77EA-3C59-5988-B456-CE2C8770AFED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10521513" y="4887091"/>
              <a:ext cx="250448" cy="251116"/>
            </a:xfrm>
            <a:custGeom>
              <a:avLst/>
              <a:gdLst>
                <a:gd name="connsiteX0" fmla="*/ 250673 w 250448"/>
                <a:gd name="connsiteY0" fmla="*/ 3529 h 251116"/>
                <a:gd name="connsiteX1" fmla="*/ 246793 w 250448"/>
                <a:gd name="connsiteY1" fmla="*/ 75 h 251116"/>
                <a:gd name="connsiteX2" fmla="*/ 241502 w 250448"/>
                <a:gd name="connsiteY2" fmla="*/ 4220 h 251116"/>
                <a:gd name="connsiteX3" fmla="*/ 216810 w 250448"/>
                <a:gd name="connsiteY3" fmla="*/ 30817 h 251116"/>
                <a:gd name="connsiteX4" fmla="*/ 158254 w 250448"/>
                <a:gd name="connsiteY4" fmla="*/ 75 h 251116"/>
                <a:gd name="connsiteX5" fmla="*/ 225 w 250448"/>
                <a:gd name="connsiteY5" fmla="*/ 156548 h 251116"/>
                <a:gd name="connsiteX6" fmla="*/ 95819 w 250448"/>
                <a:gd name="connsiteY6" fmla="*/ 251191 h 251116"/>
                <a:gd name="connsiteX7" fmla="*/ 172011 w 250448"/>
                <a:gd name="connsiteY7" fmla="*/ 221486 h 251116"/>
                <a:gd name="connsiteX8" fmla="*/ 210813 w 250448"/>
                <a:gd name="connsiteY8" fmla="*/ 160693 h 251116"/>
                <a:gd name="connsiteX9" fmla="*/ 206580 w 250448"/>
                <a:gd name="connsiteY9" fmla="*/ 157238 h 251116"/>
                <a:gd name="connsiteX10" fmla="*/ 201995 w 250448"/>
                <a:gd name="connsiteY10" fmla="*/ 160693 h 251116"/>
                <a:gd name="connsiteX11" fmla="*/ 166368 w 250448"/>
                <a:gd name="connsiteY11" fmla="*/ 215268 h 251116"/>
                <a:gd name="connsiteX12" fmla="*/ 101463 w 250448"/>
                <a:gd name="connsiteY12" fmla="*/ 240483 h 251116"/>
                <a:gd name="connsiteX13" fmla="*/ 32325 w 250448"/>
                <a:gd name="connsiteY13" fmla="*/ 168637 h 251116"/>
                <a:gd name="connsiteX14" fmla="*/ 75007 w 250448"/>
                <a:gd name="connsiteY14" fmla="*/ 52578 h 251116"/>
                <a:gd name="connsiteX15" fmla="*/ 161076 w 250448"/>
                <a:gd name="connsiteY15" fmla="*/ 10783 h 251116"/>
                <a:gd name="connsiteX16" fmla="*/ 217868 w 250448"/>
                <a:gd name="connsiteY16" fmla="*/ 77448 h 251116"/>
                <a:gd name="connsiteX17" fmla="*/ 216810 w 250448"/>
                <a:gd name="connsiteY17" fmla="*/ 95064 h 251116"/>
                <a:gd name="connsiteX18" fmla="*/ 222101 w 250448"/>
                <a:gd name="connsiteY18" fmla="*/ 98518 h 251116"/>
                <a:gd name="connsiteX19" fmla="*/ 228451 w 250448"/>
                <a:gd name="connsiteY19" fmla="*/ 91610 h 251116"/>
                <a:gd name="connsiteX20" fmla="*/ 250673 w 250448"/>
                <a:gd name="connsiteY20" fmla="*/ 3529 h 251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50448" h="251116">
                  <a:moveTo>
                    <a:pt x="250673" y="3529"/>
                  </a:moveTo>
                  <a:cubicBezTo>
                    <a:pt x="250673" y="2493"/>
                    <a:pt x="249968" y="75"/>
                    <a:pt x="246793" y="75"/>
                  </a:cubicBezTo>
                  <a:cubicBezTo>
                    <a:pt x="245735" y="75"/>
                    <a:pt x="245382" y="420"/>
                    <a:pt x="241502" y="4220"/>
                  </a:cubicBezTo>
                  <a:lnTo>
                    <a:pt x="216810" y="30817"/>
                  </a:lnTo>
                  <a:cubicBezTo>
                    <a:pt x="213635" y="25981"/>
                    <a:pt x="197409" y="75"/>
                    <a:pt x="158254" y="75"/>
                  </a:cubicBezTo>
                  <a:cubicBezTo>
                    <a:pt x="79592" y="75"/>
                    <a:pt x="225" y="76411"/>
                    <a:pt x="225" y="156548"/>
                  </a:cubicBezTo>
                  <a:cubicBezTo>
                    <a:pt x="225" y="213541"/>
                    <a:pt x="41849" y="251191"/>
                    <a:pt x="95819" y="251191"/>
                  </a:cubicBezTo>
                  <a:cubicBezTo>
                    <a:pt x="126507" y="251191"/>
                    <a:pt x="153316" y="237375"/>
                    <a:pt x="172011" y="221486"/>
                  </a:cubicBezTo>
                  <a:cubicBezTo>
                    <a:pt x="204817" y="193162"/>
                    <a:pt x="210813" y="161729"/>
                    <a:pt x="210813" y="160693"/>
                  </a:cubicBezTo>
                  <a:cubicBezTo>
                    <a:pt x="210813" y="157238"/>
                    <a:pt x="207286" y="157238"/>
                    <a:pt x="206580" y="157238"/>
                  </a:cubicBezTo>
                  <a:cubicBezTo>
                    <a:pt x="204464" y="157238"/>
                    <a:pt x="202700" y="157929"/>
                    <a:pt x="201995" y="160693"/>
                  </a:cubicBezTo>
                  <a:cubicBezTo>
                    <a:pt x="198820" y="170710"/>
                    <a:pt x="190707" y="195234"/>
                    <a:pt x="166368" y="215268"/>
                  </a:cubicBezTo>
                  <a:cubicBezTo>
                    <a:pt x="142028" y="234611"/>
                    <a:pt x="119805" y="240483"/>
                    <a:pt x="101463" y="240483"/>
                  </a:cubicBezTo>
                  <a:cubicBezTo>
                    <a:pt x="69716" y="240483"/>
                    <a:pt x="32325" y="222522"/>
                    <a:pt x="32325" y="168637"/>
                  </a:cubicBezTo>
                  <a:cubicBezTo>
                    <a:pt x="32325" y="148948"/>
                    <a:pt x="39732" y="92991"/>
                    <a:pt x="75007" y="52578"/>
                  </a:cubicBezTo>
                  <a:cubicBezTo>
                    <a:pt x="96524" y="28053"/>
                    <a:pt x="129682" y="10783"/>
                    <a:pt x="161076" y="10783"/>
                  </a:cubicBezTo>
                  <a:cubicBezTo>
                    <a:pt x="197056" y="10783"/>
                    <a:pt x="217868" y="37380"/>
                    <a:pt x="217868" y="77448"/>
                  </a:cubicBezTo>
                  <a:cubicBezTo>
                    <a:pt x="217868" y="91264"/>
                    <a:pt x="216810" y="91610"/>
                    <a:pt x="216810" y="95064"/>
                  </a:cubicBezTo>
                  <a:cubicBezTo>
                    <a:pt x="216810" y="98518"/>
                    <a:pt x="220690" y="98518"/>
                    <a:pt x="222101" y="98518"/>
                  </a:cubicBezTo>
                  <a:cubicBezTo>
                    <a:pt x="226687" y="98518"/>
                    <a:pt x="226687" y="97827"/>
                    <a:pt x="228451" y="91610"/>
                  </a:cubicBezTo>
                  <a:lnTo>
                    <a:pt x="250673" y="3529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985BF61D-80E9-5F29-AC98-648FC85EB20D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10823198" y="4871548"/>
              <a:ext cx="14109" cy="345414"/>
            </a:xfrm>
            <a:custGeom>
              <a:avLst/>
              <a:gdLst>
                <a:gd name="connsiteX0" fmla="*/ 14343 w 14109"/>
                <a:gd name="connsiteY0" fmla="*/ 12510 h 345414"/>
                <a:gd name="connsiteX1" fmla="*/ 7288 w 14109"/>
                <a:gd name="connsiteY1" fmla="*/ 75 h 345414"/>
                <a:gd name="connsiteX2" fmla="*/ 233 w 14109"/>
                <a:gd name="connsiteY2" fmla="*/ 12510 h 345414"/>
                <a:gd name="connsiteX3" fmla="*/ 233 w 14109"/>
                <a:gd name="connsiteY3" fmla="*/ 333055 h 345414"/>
                <a:gd name="connsiteX4" fmla="*/ 7288 w 14109"/>
                <a:gd name="connsiteY4" fmla="*/ 345489 h 345414"/>
                <a:gd name="connsiteX5" fmla="*/ 14343 w 14109"/>
                <a:gd name="connsiteY5" fmla="*/ 333055 h 345414"/>
                <a:gd name="connsiteX6" fmla="*/ 14343 w 14109"/>
                <a:gd name="connsiteY6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09" h="345414">
                  <a:moveTo>
                    <a:pt x="14343" y="12510"/>
                  </a:moveTo>
                  <a:cubicBezTo>
                    <a:pt x="14343" y="6292"/>
                    <a:pt x="14343" y="75"/>
                    <a:pt x="7288" y="75"/>
                  </a:cubicBezTo>
                  <a:cubicBezTo>
                    <a:pt x="233" y="75"/>
                    <a:pt x="233" y="6292"/>
                    <a:pt x="233" y="12510"/>
                  </a:cubicBezTo>
                  <a:lnTo>
                    <a:pt x="233" y="333055"/>
                  </a:lnTo>
                  <a:cubicBezTo>
                    <a:pt x="233" y="339272"/>
                    <a:pt x="233" y="345489"/>
                    <a:pt x="7288" y="345489"/>
                  </a:cubicBezTo>
                  <a:cubicBezTo>
                    <a:pt x="14343" y="345489"/>
                    <a:pt x="14343" y="339272"/>
                    <a:pt x="14343" y="333055"/>
                  </a:cubicBezTo>
                  <a:lnTo>
                    <a:pt x="14343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F329BB5-1533-29D5-D4FC-3755E4D3698E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10886613" y="4871548"/>
              <a:ext cx="87480" cy="345414"/>
            </a:xfrm>
            <a:custGeom>
              <a:avLst/>
              <a:gdLst>
                <a:gd name="connsiteX0" fmla="*/ 87716 w 87480"/>
                <a:gd name="connsiteY0" fmla="*/ 12510 h 345414"/>
                <a:gd name="connsiteX1" fmla="*/ 75370 w 87480"/>
                <a:gd name="connsiteY1" fmla="*/ 75 h 345414"/>
                <a:gd name="connsiteX2" fmla="*/ 12934 w 87480"/>
                <a:gd name="connsiteY2" fmla="*/ 75 h 345414"/>
                <a:gd name="connsiteX3" fmla="*/ 236 w 87480"/>
                <a:gd name="connsiteY3" fmla="*/ 6983 h 345414"/>
                <a:gd name="connsiteX4" fmla="*/ 12934 w 87480"/>
                <a:gd name="connsiteY4" fmla="*/ 13891 h 345414"/>
                <a:gd name="connsiteX5" fmla="*/ 73606 w 87480"/>
                <a:gd name="connsiteY5" fmla="*/ 13891 h 345414"/>
                <a:gd name="connsiteX6" fmla="*/ 73606 w 87480"/>
                <a:gd name="connsiteY6" fmla="*/ 333055 h 345414"/>
                <a:gd name="connsiteX7" fmla="*/ 80661 w 87480"/>
                <a:gd name="connsiteY7" fmla="*/ 345489 h 345414"/>
                <a:gd name="connsiteX8" fmla="*/ 87716 w 87480"/>
                <a:gd name="connsiteY8" fmla="*/ 333055 h 345414"/>
                <a:gd name="connsiteX9" fmla="*/ 87716 w 87480"/>
                <a:gd name="connsiteY9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7480" h="345414">
                  <a:moveTo>
                    <a:pt x="87716" y="12510"/>
                  </a:moveTo>
                  <a:cubicBezTo>
                    <a:pt x="87716" y="1111"/>
                    <a:pt x="86658" y="75"/>
                    <a:pt x="75370" y="75"/>
                  </a:cubicBezTo>
                  <a:lnTo>
                    <a:pt x="12934" y="75"/>
                  </a:lnTo>
                  <a:cubicBezTo>
                    <a:pt x="7643" y="75"/>
                    <a:pt x="236" y="75"/>
                    <a:pt x="236" y="6983"/>
                  </a:cubicBezTo>
                  <a:cubicBezTo>
                    <a:pt x="236" y="13891"/>
                    <a:pt x="7643" y="13891"/>
                    <a:pt x="12934" y="13891"/>
                  </a:cubicBezTo>
                  <a:lnTo>
                    <a:pt x="73606" y="13891"/>
                  </a:lnTo>
                  <a:lnTo>
                    <a:pt x="73606" y="333055"/>
                  </a:lnTo>
                  <a:cubicBezTo>
                    <a:pt x="73606" y="338236"/>
                    <a:pt x="73606" y="345489"/>
                    <a:pt x="80661" y="345489"/>
                  </a:cubicBezTo>
                  <a:cubicBezTo>
                    <a:pt x="87716" y="345489"/>
                    <a:pt x="87716" y="339272"/>
                    <a:pt x="87716" y="333055"/>
                  </a:cubicBezTo>
                  <a:lnTo>
                    <a:pt x="87716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885CA03-6883-9D6A-B2E9-5DF5FA483B7B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11134121" y="4929232"/>
              <a:ext cx="234575" cy="230046"/>
            </a:xfrm>
            <a:custGeom>
              <a:avLst/>
              <a:gdLst>
                <a:gd name="connsiteX0" fmla="*/ 124761 w 234575"/>
                <a:gd name="connsiteY0" fmla="*/ 122006 h 230046"/>
                <a:gd name="connsiteX1" fmla="*/ 223177 w 234575"/>
                <a:gd name="connsiteY1" fmla="*/ 122006 h 230046"/>
                <a:gd name="connsiteX2" fmla="*/ 234817 w 234575"/>
                <a:gd name="connsiteY2" fmla="*/ 115098 h 230046"/>
                <a:gd name="connsiteX3" fmla="*/ 223177 w 234575"/>
                <a:gd name="connsiteY3" fmla="*/ 108190 h 230046"/>
                <a:gd name="connsiteX4" fmla="*/ 124761 w 234575"/>
                <a:gd name="connsiteY4" fmla="*/ 108190 h 230046"/>
                <a:gd name="connsiteX5" fmla="*/ 124761 w 234575"/>
                <a:gd name="connsiteY5" fmla="*/ 11473 h 230046"/>
                <a:gd name="connsiteX6" fmla="*/ 117706 w 234575"/>
                <a:gd name="connsiteY6" fmla="*/ 75 h 230046"/>
                <a:gd name="connsiteX7" fmla="*/ 110651 w 234575"/>
                <a:gd name="connsiteY7" fmla="*/ 11473 h 230046"/>
                <a:gd name="connsiteX8" fmla="*/ 110651 w 234575"/>
                <a:gd name="connsiteY8" fmla="*/ 108190 h 230046"/>
                <a:gd name="connsiteX9" fmla="*/ 11883 w 234575"/>
                <a:gd name="connsiteY9" fmla="*/ 108190 h 230046"/>
                <a:gd name="connsiteX10" fmla="*/ 242 w 234575"/>
                <a:gd name="connsiteY10" fmla="*/ 115098 h 230046"/>
                <a:gd name="connsiteX11" fmla="*/ 11883 w 234575"/>
                <a:gd name="connsiteY11" fmla="*/ 122006 h 230046"/>
                <a:gd name="connsiteX12" fmla="*/ 110651 w 234575"/>
                <a:gd name="connsiteY12" fmla="*/ 122006 h 230046"/>
                <a:gd name="connsiteX13" fmla="*/ 110651 w 234575"/>
                <a:gd name="connsiteY13" fmla="*/ 218722 h 230046"/>
                <a:gd name="connsiteX14" fmla="*/ 117706 w 234575"/>
                <a:gd name="connsiteY14" fmla="*/ 230121 h 230046"/>
                <a:gd name="connsiteX15" fmla="*/ 124761 w 234575"/>
                <a:gd name="connsiteY15" fmla="*/ 218722 h 230046"/>
                <a:gd name="connsiteX16" fmla="*/ 124761 w 234575"/>
                <a:gd name="connsiteY16" fmla="*/ 122006 h 230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4575" h="230046">
                  <a:moveTo>
                    <a:pt x="124761" y="122006"/>
                  </a:moveTo>
                  <a:lnTo>
                    <a:pt x="223177" y="122006"/>
                  </a:lnTo>
                  <a:cubicBezTo>
                    <a:pt x="228115" y="122006"/>
                    <a:pt x="234817" y="122006"/>
                    <a:pt x="234817" y="115098"/>
                  </a:cubicBezTo>
                  <a:cubicBezTo>
                    <a:pt x="234817" y="108190"/>
                    <a:pt x="228115" y="108190"/>
                    <a:pt x="223177" y="108190"/>
                  </a:cubicBezTo>
                  <a:lnTo>
                    <a:pt x="124761" y="108190"/>
                  </a:lnTo>
                  <a:lnTo>
                    <a:pt x="124761" y="11473"/>
                  </a:lnTo>
                  <a:cubicBezTo>
                    <a:pt x="124761" y="6638"/>
                    <a:pt x="124761" y="75"/>
                    <a:pt x="117706" y="75"/>
                  </a:cubicBezTo>
                  <a:cubicBezTo>
                    <a:pt x="110651" y="75"/>
                    <a:pt x="110651" y="6638"/>
                    <a:pt x="110651" y="11473"/>
                  </a:cubicBezTo>
                  <a:lnTo>
                    <a:pt x="110651" y="108190"/>
                  </a:lnTo>
                  <a:lnTo>
                    <a:pt x="11883" y="108190"/>
                  </a:lnTo>
                  <a:cubicBezTo>
                    <a:pt x="6944" y="108190"/>
                    <a:pt x="242" y="108190"/>
                    <a:pt x="242" y="115098"/>
                  </a:cubicBezTo>
                  <a:cubicBezTo>
                    <a:pt x="242" y="122006"/>
                    <a:pt x="6944" y="122006"/>
                    <a:pt x="11883" y="122006"/>
                  </a:cubicBezTo>
                  <a:lnTo>
                    <a:pt x="110651" y="122006"/>
                  </a:lnTo>
                  <a:lnTo>
                    <a:pt x="110651" y="218722"/>
                  </a:lnTo>
                  <a:cubicBezTo>
                    <a:pt x="110651" y="223558"/>
                    <a:pt x="110651" y="230121"/>
                    <a:pt x="117706" y="230121"/>
                  </a:cubicBezTo>
                  <a:cubicBezTo>
                    <a:pt x="124761" y="230121"/>
                    <a:pt x="124761" y="223558"/>
                    <a:pt x="124761" y="218722"/>
                  </a:cubicBezTo>
                  <a:lnTo>
                    <a:pt x="124761" y="122006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B775B01-5AF8-36A4-2453-94FA0A1CB88B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11483690" y="4890891"/>
              <a:ext cx="129809" cy="243517"/>
            </a:xfrm>
            <a:custGeom>
              <a:avLst/>
              <a:gdLst>
                <a:gd name="connsiteX0" fmla="*/ 67979 w 129809"/>
                <a:gd name="connsiteY0" fmla="*/ 3874 h 243517"/>
                <a:gd name="connsiteX1" fmla="*/ 63393 w 129809"/>
                <a:gd name="connsiteY1" fmla="*/ 75 h 243517"/>
                <a:gd name="connsiteX2" fmla="*/ 20359 w 129809"/>
                <a:gd name="connsiteY2" fmla="*/ 3529 h 243517"/>
                <a:gd name="connsiteX3" fmla="*/ 13656 w 129809"/>
                <a:gd name="connsiteY3" fmla="*/ 10437 h 243517"/>
                <a:gd name="connsiteX4" fmla="*/ 22122 w 129809"/>
                <a:gd name="connsiteY4" fmla="*/ 14582 h 243517"/>
                <a:gd name="connsiteX5" fmla="*/ 39760 w 129809"/>
                <a:gd name="connsiteY5" fmla="*/ 20454 h 243517"/>
                <a:gd name="connsiteX6" fmla="*/ 34821 w 129809"/>
                <a:gd name="connsiteY6" fmla="*/ 41870 h 243517"/>
                <a:gd name="connsiteX7" fmla="*/ 5896 w 129809"/>
                <a:gd name="connsiteY7" fmla="*/ 154475 h 243517"/>
                <a:gd name="connsiteX8" fmla="*/ 252 w 129809"/>
                <a:gd name="connsiteY8" fmla="*/ 189362 h 243517"/>
                <a:gd name="connsiteX9" fmla="*/ 45051 w 129809"/>
                <a:gd name="connsiteY9" fmla="*/ 243592 h 243517"/>
                <a:gd name="connsiteX10" fmla="*/ 130062 w 129809"/>
                <a:gd name="connsiteY10" fmla="*/ 142386 h 243517"/>
                <a:gd name="connsiteX11" fmla="*/ 83147 w 129809"/>
                <a:gd name="connsiteY11" fmla="*/ 87119 h 243517"/>
                <a:gd name="connsiteX12" fmla="*/ 41876 w 129809"/>
                <a:gd name="connsiteY12" fmla="*/ 107844 h 243517"/>
                <a:gd name="connsiteX13" fmla="*/ 67979 w 129809"/>
                <a:gd name="connsiteY13" fmla="*/ 3874 h 243517"/>
                <a:gd name="connsiteX14" fmla="*/ 34821 w 129809"/>
                <a:gd name="connsiteY14" fmla="*/ 134441 h 243517"/>
                <a:gd name="connsiteX15" fmla="*/ 40112 w 129809"/>
                <a:gd name="connsiteY15" fmla="*/ 122352 h 243517"/>
                <a:gd name="connsiteX16" fmla="*/ 82442 w 129809"/>
                <a:gd name="connsiteY16" fmla="*/ 94718 h 243517"/>
                <a:gd name="connsiteX17" fmla="*/ 104665 w 129809"/>
                <a:gd name="connsiteY17" fmla="*/ 127187 h 243517"/>
                <a:gd name="connsiteX18" fmla="*/ 86675 w 129809"/>
                <a:gd name="connsiteY18" fmla="*/ 200415 h 243517"/>
                <a:gd name="connsiteX19" fmla="*/ 45051 w 129809"/>
                <a:gd name="connsiteY19" fmla="*/ 235993 h 243517"/>
                <a:gd name="connsiteX20" fmla="*/ 21417 w 129809"/>
                <a:gd name="connsiteY20" fmla="*/ 201106 h 243517"/>
                <a:gd name="connsiteX21" fmla="*/ 27061 w 129809"/>
                <a:gd name="connsiteY21" fmla="*/ 166219 h 243517"/>
                <a:gd name="connsiteX22" fmla="*/ 34821 w 129809"/>
                <a:gd name="connsiteY22" fmla="*/ 134441 h 243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9809" h="243517">
                  <a:moveTo>
                    <a:pt x="67979" y="3874"/>
                  </a:moveTo>
                  <a:cubicBezTo>
                    <a:pt x="67979" y="3529"/>
                    <a:pt x="67979" y="75"/>
                    <a:pt x="63393" y="75"/>
                  </a:cubicBezTo>
                  <a:cubicBezTo>
                    <a:pt x="55280" y="75"/>
                    <a:pt x="29530" y="2838"/>
                    <a:pt x="20359" y="3529"/>
                  </a:cubicBezTo>
                  <a:cubicBezTo>
                    <a:pt x="17537" y="3874"/>
                    <a:pt x="13656" y="4220"/>
                    <a:pt x="13656" y="10437"/>
                  </a:cubicBezTo>
                  <a:cubicBezTo>
                    <a:pt x="13656" y="14582"/>
                    <a:pt x="16831" y="14582"/>
                    <a:pt x="22122" y="14582"/>
                  </a:cubicBezTo>
                  <a:cubicBezTo>
                    <a:pt x="39054" y="14582"/>
                    <a:pt x="39760" y="17000"/>
                    <a:pt x="39760" y="20454"/>
                  </a:cubicBezTo>
                  <a:cubicBezTo>
                    <a:pt x="39760" y="22872"/>
                    <a:pt x="36585" y="34616"/>
                    <a:pt x="34821" y="41870"/>
                  </a:cubicBezTo>
                  <a:lnTo>
                    <a:pt x="5896" y="154475"/>
                  </a:lnTo>
                  <a:cubicBezTo>
                    <a:pt x="1663" y="171746"/>
                    <a:pt x="252" y="177272"/>
                    <a:pt x="252" y="189362"/>
                  </a:cubicBezTo>
                  <a:cubicBezTo>
                    <a:pt x="252" y="222176"/>
                    <a:pt x="18948" y="243592"/>
                    <a:pt x="45051" y="243592"/>
                  </a:cubicBezTo>
                  <a:cubicBezTo>
                    <a:pt x="86675" y="243592"/>
                    <a:pt x="130062" y="192125"/>
                    <a:pt x="130062" y="142386"/>
                  </a:cubicBezTo>
                  <a:cubicBezTo>
                    <a:pt x="130062" y="110953"/>
                    <a:pt x="111367" y="87119"/>
                    <a:pt x="83147" y="87119"/>
                  </a:cubicBezTo>
                  <a:cubicBezTo>
                    <a:pt x="66921" y="87119"/>
                    <a:pt x="52458" y="97136"/>
                    <a:pt x="41876" y="107844"/>
                  </a:cubicBezTo>
                  <a:lnTo>
                    <a:pt x="67979" y="3874"/>
                  </a:lnTo>
                  <a:close/>
                  <a:moveTo>
                    <a:pt x="34821" y="134441"/>
                  </a:moveTo>
                  <a:cubicBezTo>
                    <a:pt x="36938" y="126842"/>
                    <a:pt x="36938" y="126151"/>
                    <a:pt x="40112" y="122352"/>
                  </a:cubicBezTo>
                  <a:cubicBezTo>
                    <a:pt x="57397" y="99900"/>
                    <a:pt x="73270" y="94718"/>
                    <a:pt x="82442" y="94718"/>
                  </a:cubicBezTo>
                  <a:cubicBezTo>
                    <a:pt x="95140" y="94718"/>
                    <a:pt x="104665" y="105081"/>
                    <a:pt x="104665" y="127187"/>
                  </a:cubicBezTo>
                  <a:cubicBezTo>
                    <a:pt x="104665" y="147567"/>
                    <a:pt x="93024" y="187289"/>
                    <a:pt x="86675" y="200415"/>
                  </a:cubicBezTo>
                  <a:cubicBezTo>
                    <a:pt x="75034" y="223558"/>
                    <a:pt x="58808" y="235993"/>
                    <a:pt x="45051" y="235993"/>
                  </a:cubicBezTo>
                  <a:cubicBezTo>
                    <a:pt x="33057" y="235993"/>
                    <a:pt x="21417" y="226667"/>
                    <a:pt x="21417" y="201106"/>
                  </a:cubicBezTo>
                  <a:cubicBezTo>
                    <a:pt x="21417" y="194543"/>
                    <a:pt x="21417" y="187980"/>
                    <a:pt x="27061" y="166219"/>
                  </a:cubicBezTo>
                  <a:lnTo>
                    <a:pt x="34821" y="134441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6F3CA49-1915-C991-D843-0CB7F6A6235A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11628727" y="4977935"/>
              <a:ext cx="191187" cy="156472"/>
            </a:xfrm>
            <a:custGeom>
              <a:avLst/>
              <a:gdLst>
                <a:gd name="connsiteX0" fmla="*/ 21068 w 191187"/>
                <a:gd name="connsiteY0" fmla="*/ 132369 h 156472"/>
                <a:gd name="connsiteX1" fmla="*/ 17894 w 191187"/>
                <a:gd name="connsiteY1" fmla="*/ 147221 h 156472"/>
                <a:gd name="connsiteX2" fmla="*/ 28123 w 191187"/>
                <a:gd name="connsiteY2" fmla="*/ 156548 h 156472"/>
                <a:gd name="connsiteX3" fmla="*/ 41175 w 191187"/>
                <a:gd name="connsiteY3" fmla="*/ 146876 h 156472"/>
                <a:gd name="connsiteX4" fmla="*/ 47877 w 191187"/>
                <a:gd name="connsiteY4" fmla="*/ 121315 h 156472"/>
                <a:gd name="connsiteX5" fmla="*/ 55637 w 191187"/>
                <a:gd name="connsiteY5" fmla="*/ 90228 h 156472"/>
                <a:gd name="connsiteX6" fmla="*/ 61634 w 191187"/>
                <a:gd name="connsiteY6" fmla="*/ 67085 h 156472"/>
                <a:gd name="connsiteX7" fmla="*/ 66220 w 191187"/>
                <a:gd name="connsiteY7" fmla="*/ 49814 h 156472"/>
                <a:gd name="connsiteX8" fmla="*/ 123717 w 191187"/>
                <a:gd name="connsiteY8" fmla="*/ 7674 h 156472"/>
                <a:gd name="connsiteX9" fmla="*/ 142765 w 191187"/>
                <a:gd name="connsiteY9" fmla="*/ 31853 h 156472"/>
                <a:gd name="connsiteX10" fmla="*/ 119837 w 191187"/>
                <a:gd name="connsiteY10" fmla="*/ 112335 h 156472"/>
                <a:gd name="connsiteX11" fmla="*/ 116309 w 191187"/>
                <a:gd name="connsiteY11" fmla="*/ 128224 h 156472"/>
                <a:gd name="connsiteX12" fmla="*/ 145234 w 191187"/>
                <a:gd name="connsiteY12" fmla="*/ 156548 h 156472"/>
                <a:gd name="connsiteX13" fmla="*/ 191444 w 191187"/>
                <a:gd name="connsiteY13" fmla="*/ 103354 h 156472"/>
                <a:gd name="connsiteX14" fmla="*/ 187211 w 191187"/>
                <a:gd name="connsiteY14" fmla="*/ 99900 h 156472"/>
                <a:gd name="connsiteX15" fmla="*/ 181920 w 191187"/>
                <a:gd name="connsiteY15" fmla="*/ 106117 h 156472"/>
                <a:gd name="connsiteX16" fmla="*/ 145940 w 191187"/>
                <a:gd name="connsiteY16" fmla="*/ 148948 h 156472"/>
                <a:gd name="connsiteX17" fmla="*/ 137474 w 191187"/>
                <a:gd name="connsiteY17" fmla="*/ 137550 h 156472"/>
                <a:gd name="connsiteX18" fmla="*/ 143823 w 191187"/>
                <a:gd name="connsiteY18" fmla="*/ 113025 h 156472"/>
                <a:gd name="connsiteX19" fmla="*/ 165341 w 191187"/>
                <a:gd name="connsiteY19" fmla="*/ 37034 h 156472"/>
                <a:gd name="connsiteX20" fmla="*/ 124775 w 191187"/>
                <a:gd name="connsiteY20" fmla="*/ 75 h 156472"/>
                <a:gd name="connsiteX21" fmla="*/ 69747 w 191187"/>
                <a:gd name="connsiteY21" fmla="*/ 30126 h 156472"/>
                <a:gd name="connsiteX22" fmla="*/ 37295 w 191187"/>
                <a:gd name="connsiteY22" fmla="*/ 75 h 156472"/>
                <a:gd name="connsiteX23" fmla="*/ 10839 w 191187"/>
                <a:gd name="connsiteY23" fmla="*/ 19763 h 156472"/>
                <a:gd name="connsiteX24" fmla="*/ 256 w 191187"/>
                <a:gd name="connsiteY24" fmla="*/ 53269 h 156472"/>
                <a:gd name="connsiteX25" fmla="*/ 4489 w 191187"/>
                <a:gd name="connsiteY25" fmla="*/ 56723 h 156472"/>
                <a:gd name="connsiteX26" fmla="*/ 10486 w 191187"/>
                <a:gd name="connsiteY26" fmla="*/ 48778 h 156472"/>
                <a:gd name="connsiteX27" fmla="*/ 36236 w 191187"/>
                <a:gd name="connsiteY27" fmla="*/ 7674 h 156472"/>
                <a:gd name="connsiteX28" fmla="*/ 47171 w 191187"/>
                <a:gd name="connsiteY28" fmla="*/ 23563 h 156472"/>
                <a:gd name="connsiteX29" fmla="*/ 41527 w 191187"/>
                <a:gd name="connsiteY29" fmla="*/ 52578 h 156472"/>
                <a:gd name="connsiteX30" fmla="*/ 21068 w 191187"/>
                <a:gd name="connsiteY30" fmla="*/ 132369 h 156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91187" h="156472">
                  <a:moveTo>
                    <a:pt x="21068" y="132369"/>
                  </a:moveTo>
                  <a:cubicBezTo>
                    <a:pt x="20010" y="137550"/>
                    <a:pt x="17894" y="145494"/>
                    <a:pt x="17894" y="147221"/>
                  </a:cubicBezTo>
                  <a:cubicBezTo>
                    <a:pt x="17894" y="153439"/>
                    <a:pt x="22832" y="156548"/>
                    <a:pt x="28123" y="156548"/>
                  </a:cubicBezTo>
                  <a:cubicBezTo>
                    <a:pt x="32356" y="156548"/>
                    <a:pt x="38706" y="153784"/>
                    <a:pt x="41175" y="146876"/>
                  </a:cubicBezTo>
                  <a:cubicBezTo>
                    <a:pt x="41527" y="146185"/>
                    <a:pt x="45760" y="129951"/>
                    <a:pt x="47877" y="121315"/>
                  </a:cubicBezTo>
                  <a:lnTo>
                    <a:pt x="55637" y="90228"/>
                  </a:lnTo>
                  <a:cubicBezTo>
                    <a:pt x="57754" y="82629"/>
                    <a:pt x="59870" y="75030"/>
                    <a:pt x="61634" y="67085"/>
                  </a:cubicBezTo>
                  <a:cubicBezTo>
                    <a:pt x="63045" y="61213"/>
                    <a:pt x="65867" y="51196"/>
                    <a:pt x="66220" y="49814"/>
                  </a:cubicBezTo>
                  <a:cubicBezTo>
                    <a:pt x="71511" y="39107"/>
                    <a:pt x="90206" y="7674"/>
                    <a:pt x="123717" y="7674"/>
                  </a:cubicBezTo>
                  <a:cubicBezTo>
                    <a:pt x="139590" y="7674"/>
                    <a:pt x="142765" y="20454"/>
                    <a:pt x="142765" y="31853"/>
                  </a:cubicBezTo>
                  <a:cubicBezTo>
                    <a:pt x="142765" y="53269"/>
                    <a:pt x="125481" y="97482"/>
                    <a:pt x="119837" y="112335"/>
                  </a:cubicBezTo>
                  <a:cubicBezTo>
                    <a:pt x="116662" y="120279"/>
                    <a:pt x="116309" y="124424"/>
                    <a:pt x="116309" y="128224"/>
                  </a:cubicBezTo>
                  <a:cubicBezTo>
                    <a:pt x="116309" y="144458"/>
                    <a:pt x="128655" y="156548"/>
                    <a:pt x="145234" y="156548"/>
                  </a:cubicBezTo>
                  <a:cubicBezTo>
                    <a:pt x="178392" y="156548"/>
                    <a:pt x="191444" y="106117"/>
                    <a:pt x="191444" y="103354"/>
                  </a:cubicBezTo>
                  <a:cubicBezTo>
                    <a:pt x="191444" y="99900"/>
                    <a:pt x="188269" y="99900"/>
                    <a:pt x="187211" y="99900"/>
                  </a:cubicBezTo>
                  <a:cubicBezTo>
                    <a:pt x="183684" y="99900"/>
                    <a:pt x="183684" y="100936"/>
                    <a:pt x="181920" y="106117"/>
                  </a:cubicBezTo>
                  <a:cubicBezTo>
                    <a:pt x="174865" y="129605"/>
                    <a:pt x="163224" y="148948"/>
                    <a:pt x="145940" y="148948"/>
                  </a:cubicBezTo>
                  <a:cubicBezTo>
                    <a:pt x="139943" y="148948"/>
                    <a:pt x="137474" y="145494"/>
                    <a:pt x="137474" y="137550"/>
                  </a:cubicBezTo>
                  <a:cubicBezTo>
                    <a:pt x="137474" y="128914"/>
                    <a:pt x="140649" y="120624"/>
                    <a:pt x="143823" y="113025"/>
                  </a:cubicBezTo>
                  <a:cubicBezTo>
                    <a:pt x="150526" y="94718"/>
                    <a:pt x="165341" y="56723"/>
                    <a:pt x="165341" y="37034"/>
                  </a:cubicBezTo>
                  <a:cubicBezTo>
                    <a:pt x="165341" y="13891"/>
                    <a:pt x="150173" y="75"/>
                    <a:pt x="124775" y="75"/>
                  </a:cubicBezTo>
                  <a:cubicBezTo>
                    <a:pt x="93028" y="75"/>
                    <a:pt x="75744" y="22181"/>
                    <a:pt x="69747" y="30126"/>
                  </a:cubicBezTo>
                  <a:cubicBezTo>
                    <a:pt x="67983" y="10783"/>
                    <a:pt x="53521" y="75"/>
                    <a:pt x="37295" y="75"/>
                  </a:cubicBezTo>
                  <a:cubicBezTo>
                    <a:pt x="21068" y="75"/>
                    <a:pt x="14366" y="13546"/>
                    <a:pt x="10839" y="19763"/>
                  </a:cubicBezTo>
                  <a:cubicBezTo>
                    <a:pt x="5195" y="31507"/>
                    <a:pt x="256" y="51887"/>
                    <a:pt x="256" y="53269"/>
                  </a:cubicBezTo>
                  <a:cubicBezTo>
                    <a:pt x="256" y="56723"/>
                    <a:pt x="3784" y="56723"/>
                    <a:pt x="4489" y="56723"/>
                  </a:cubicBezTo>
                  <a:cubicBezTo>
                    <a:pt x="8017" y="56723"/>
                    <a:pt x="8370" y="56377"/>
                    <a:pt x="10486" y="48778"/>
                  </a:cubicBezTo>
                  <a:cubicBezTo>
                    <a:pt x="16483" y="24254"/>
                    <a:pt x="23538" y="7674"/>
                    <a:pt x="36236" y="7674"/>
                  </a:cubicBezTo>
                  <a:cubicBezTo>
                    <a:pt x="43291" y="7674"/>
                    <a:pt x="47171" y="12164"/>
                    <a:pt x="47171" y="23563"/>
                  </a:cubicBezTo>
                  <a:cubicBezTo>
                    <a:pt x="47171" y="30817"/>
                    <a:pt x="46113" y="34616"/>
                    <a:pt x="41527" y="52578"/>
                  </a:cubicBezTo>
                  <a:lnTo>
                    <a:pt x="21068" y="132369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772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BEF-6C47-312E-382D-A04CB30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10891736" cy="2225532"/>
          </a:xfrm>
        </p:spPr>
        <p:txBody>
          <a:bodyPr anchor="t">
            <a:normAutofit/>
          </a:bodyPr>
          <a:lstStyle/>
          <a:p>
            <a:r>
              <a:rPr lang="en-US" sz="6000" dirty="0"/>
              <a:t>COLBERT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PLAID Indexing – Compression Mechanism</a:t>
            </a:r>
            <a:endParaRPr lang="en-US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B587-50A5-6719-A3E8-6B1AC44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2. Compressed Representations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Each vector   is stored as </a:t>
            </a:r>
          </a:p>
          <a:p>
            <a:pPr lvl="2"/>
            <a:r>
              <a:rPr lang="en-US" dirty="0"/>
              <a:t>index of its nearest centroid     , and</a:t>
            </a:r>
          </a:p>
          <a:p>
            <a:pPr lvl="2"/>
            <a:r>
              <a:rPr lang="en-US" dirty="0"/>
              <a:t>a residual vector </a:t>
            </a:r>
          </a:p>
          <a:p>
            <a:pPr lvl="1"/>
            <a:r>
              <a:rPr lang="en-US" dirty="0"/>
              <a:t>Each dimension of residual vectors are further quantized into 2 bits.</a:t>
            </a:r>
          </a:p>
          <a:p>
            <a:pPr lvl="2"/>
            <a:r>
              <a:rPr lang="en-US" dirty="0"/>
              <a:t>Simple quantization = perform </a:t>
            </a:r>
            <a:r>
              <a:rPr lang="en-US" b="1" dirty="0"/>
              <a:t>K</a:t>
            </a:r>
            <a:r>
              <a:rPr lang="en-US" dirty="0"/>
              <a:t>-means on each dimension, assign its fp32 intervals into 4 clusters.</a:t>
            </a:r>
          </a:p>
          <a:p>
            <a:pPr lvl="1"/>
            <a:r>
              <a:rPr lang="en-US" dirty="0"/>
              <a:t>Theoretical space requirements for 1 representation (b=2, n=128)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5E0D1F-2836-054D-86B0-8ED484530588}"/>
              </a:ext>
            </a:extLst>
          </p:cNvPr>
          <p:cNvSpPr txBox="1"/>
          <p:nvPr/>
        </p:nvSpPr>
        <p:spPr>
          <a:xfrm>
            <a:off x="660997" y="6182326"/>
            <a:ext cx="11068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Santhanam, Keshav, et al. "PLAID: an efficient engine for late interaction retrieval." </a:t>
            </a:r>
            <a:r>
              <a:rPr lang="en-U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Proceedings of the 31st ACM International Conference on Information &amp; Knowledge Management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2022.</a:t>
            </a:r>
            <a:endParaRPr lang="en-US" sz="16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C35B81E-4DB6-FDD9-7B71-2D2864454FC0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4244512" y="3246815"/>
            <a:ext cx="1532785" cy="293346"/>
            <a:chOff x="8887885" y="4551792"/>
            <a:chExt cx="1532785" cy="293346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B23F823-072D-B241-47A1-56F3749E3542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8887885" y="4629659"/>
              <a:ext cx="123590" cy="134119"/>
            </a:xfrm>
            <a:custGeom>
              <a:avLst/>
              <a:gdLst>
                <a:gd name="connsiteX0" fmla="*/ 18124 w 123590"/>
                <a:gd name="connsiteY0" fmla="*/ 113469 h 134119"/>
                <a:gd name="connsiteX1" fmla="*/ 15391 w 123590"/>
                <a:gd name="connsiteY1" fmla="*/ 126200 h 134119"/>
                <a:gd name="connsiteX2" fmla="*/ 24197 w 123590"/>
                <a:gd name="connsiteY2" fmla="*/ 134194 h 134119"/>
                <a:gd name="connsiteX3" fmla="*/ 35433 w 123590"/>
                <a:gd name="connsiteY3" fmla="*/ 125904 h 134119"/>
                <a:gd name="connsiteX4" fmla="*/ 47579 w 123590"/>
                <a:gd name="connsiteY4" fmla="*/ 79125 h 134119"/>
                <a:gd name="connsiteX5" fmla="*/ 57296 w 123590"/>
                <a:gd name="connsiteY5" fmla="*/ 40636 h 134119"/>
                <a:gd name="connsiteX6" fmla="*/ 74301 w 123590"/>
                <a:gd name="connsiteY6" fmla="*/ 16359 h 134119"/>
                <a:gd name="connsiteX7" fmla="*/ 98594 w 123590"/>
                <a:gd name="connsiteY7" fmla="*/ 6588 h 134119"/>
                <a:gd name="connsiteX8" fmla="*/ 111348 w 123590"/>
                <a:gd name="connsiteY8" fmla="*/ 10141 h 134119"/>
                <a:gd name="connsiteX9" fmla="*/ 95558 w 123590"/>
                <a:gd name="connsiteY9" fmla="*/ 26425 h 134119"/>
                <a:gd name="connsiteX10" fmla="*/ 107097 w 123590"/>
                <a:gd name="connsiteY10" fmla="*/ 36787 h 134119"/>
                <a:gd name="connsiteX11" fmla="*/ 123798 w 123590"/>
                <a:gd name="connsiteY11" fmla="*/ 19319 h 134119"/>
                <a:gd name="connsiteX12" fmla="*/ 98594 w 123590"/>
                <a:gd name="connsiteY12" fmla="*/ 75 h 134119"/>
                <a:gd name="connsiteX13" fmla="*/ 59726 w 123590"/>
                <a:gd name="connsiteY13" fmla="*/ 22872 h 134119"/>
                <a:gd name="connsiteX14" fmla="*/ 32092 w 123590"/>
                <a:gd name="connsiteY14" fmla="*/ 75 h 134119"/>
                <a:gd name="connsiteX15" fmla="*/ 9621 w 123590"/>
                <a:gd name="connsiteY15" fmla="*/ 16951 h 134119"/>
                <a:gd name="connsiteX16" fmla="*/ 208 w 123590"/>
                <a:gd name="connsiteY16" fmla="*/ 45669 h 134119"/>
                <a:gd name="connsiteX17" fmla="*/ 3852 w 123590"/>
                <a:gd name="connsiteY17" fmla="*/ 48630 h 134119"/>
                <a:gd name="connsiteX18" fmla="*/ 9014 w 123590"/>
                <a:gd name="connsiteY18" fmla="*/ 41821 h 134119"/>
                <a:gd name="connsiteX19" fmla="*/ 31181 w 123590"/>
                <a:gd name="connsiteY19" fmla="*/ 6588 h 134119"/>
                <a:gd name="connsiteX20" fmla="*/ 40595 w 123590"/>
                <a:gd name="connsiteY20" fmla="*/ 20207 h 134119"/>
                <a:gd name="connsiteX21" fmla="*/ 35736 w 123590"/>
                <a:gd name="connsiteY21" fmla="*/ 45077 h 134119"/>
                <a:gd name="connsiteX22" fmla="*/ 18124 w 123590"/>
                <a:gd name="connsiteY22" fmla="*/ 113469 h 134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3590" h="134119">
                  <a:moveTo>
                    <a:pt x="18124" y="113469"/>
                  </a:moveTo>
                  <a:cubicBezTo>
                    <a:pt x="17213" y="117910"/>
                    <a:pt x="15391" y="124720"/>
                    <a:pt x="15391" y="126200"/>
                  </a:cubicBezTo>
                  <a:cubicBezTo>
                    <a:pt x="15391" y="131530"/>
                    <a:pt x="19642" y="134194"/>
                    <a:pt x="24197" y="134194"/>
                  </a:cubicBezTo>
                  <a:cubicBezTo>
                    <a:pt x="27841" y="134194"/>
                    <a:pt x="33307" y="131826"/>
                    <a:pt x="35433" y="125904"/>
                  </a:cubicBezTo>
                  <a:cubicBezTo>
                    <a:pt x="36040" y="124720"/>
                    <a:pt x="46364" y="84455"/>
                    <a:pt x="47579" y="79125"/>
                  </a:cubicBezTo>
                  <a:cubicBezTo>
                    <a:pt x="50008" y="69355"/>
                    <a:pt x="55474" y="48630"/>
                    <a:pt x="57296" y="40636"/>
                  </a:cubicBezTo>
                  <a:cubicBezTo>
                    <a:pt x="58511" y="36787"/>
                    <a:pt x="67013" y="22872"/>
                    <a:pt x="74301" y="16359"/>
                  </a:cubicBezTo>
                  <a:cubicBezTo>
                    <a:pt x="76731" y="14286"/>
                    <a:pt x="85537" y="6588"/>
                    <a:pt x="98594" y="6588"/>
                  </a:cubicBezTo>
                  <a:cubicBezTo>
                    <a:pt x="106489" y="6588"/>
                    <a:pt x="111044" y="10141"/>
                    <a:pt x="111348" y="10141"/>
                  </a:cubicBezTo>
                  <a:cubicBezTo>
                    <a:pt x="102238" y="11621"/>
                    <a:pt x="95558" y="18727"/>
                    <a:pt x="95558" y="26425"/>
                  </a:cubicBezTo>
                  <a:cubicBezTo>
                    <a:pt x="95558" y="31162"/>
                    <a:pt x="98898" y="36787"/>
                    <a:pt x="107097" y="36787"/>
                  </a:cubicBezTo>
                  <a:cubicBezTo>
                    <a:pt x="115296" y="36787"/>
                    <a:pt x="123798" y="29978"/>
                    <a:pt x="123798" y="19319"/>
                  </a:cubicBezTo>
                  <a:cubicBezTo>
                    <a:pt x="123798" y="8957"/>
                    <a:pt x="114081" y="75"/>
                    <a:pt x="98594" y="75"/>
                  </a:cubicBezTo>
                  <a:cubicBezTo>
                    <a:pt x="78856" y="75"/>
                    <a:pt x="65495" y="14582"/>
                    <a:pt x="59726" y="22872"/>
                  </a:cubicBezTo>
                  <a:cubicBezTo>
                    <a:pt x="57296" y="9549"/>
                    <a:pt x="46364" y="75"/>
                    <a:pt x="32092" y="75"/>
                  </a:cubicBezTo>
                  <a:cubicBezTo>
                    <a:pt x="18124" y="75"/>
                    <a:pt x="12354" y="11621"/>
                    <a:pt x="9621" y="16951"/>
                  </a:cubicBezTo>
                  <a:cubicBezTo>
                    <a:pt x="4156" y="27017"/>
                    <a:pt x="208" y="44781"/>
                    <a:pt x="208" y="45669"/>
                  </a:cubicBezTo>
                  <a:cubicBezTo>
                    <a:pt x="208" y="48630"/>
                    <a:pt x="3245" y="48630"/>
                    <a:pt x="3852" y="48630"/>
                  </a:cubicBezTo>
                  <a:cubicBezTo>
                    <a:pt x="6889" y="48630"/>
                    <a:pt x="7192" y="48334"/>
                    <a:pt x="9014" y="41821"/>
                  </a:cubicBezTo>
                  <a:cubicBezTo>
                    <a:pt x="14176" y="20800"/>
                    <a:pt x="20250" y="6588"/>
                    <a:pt x="31181" y="6588"/>
                  </a:cubicBezTo>
                  <a:cubicBezTo>
                    <a:pt x="36344" y="6588"/>
                    <a:pt x="40595" y="8957"/>
                    <a:pt x="40595" y="20207"/>
                  </a:cubicBezTo>
                  <a:cubicBezTo>
                    <a:pt x="40595" y="26425"/>
                    <a:pt x="39684" y="29682"/>
                    <a:pt x="35736" y="45077"/>
                  </a:cubicBezTo>
                  <a:lnTo>
                    <a:pt x="18124" y="113469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C6239C7-0851-8C2C-DAC9-BB5599247834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9015866" y="4713535"/>
              <a:ext cx="118610" cy="131603"/>
            </a:xfrm>
            <a:custGeom>
              <a:avLst/>
              <a:gdLst>
                <a:gd name="connsiteX0" fmla="*/ 16367 w 118610"/>
                <a:gd name="connsiteY0" fmla="*/ 116757 h 131603"/>
                <a:gd name="connsiteX1" fmla="*/ 5952 w 118610"/>
                <a:gd name="connsiteY1" fmla="*/ 124218 h 131603"/>
                <a:gd name="connsiteX2" fmla="*/ 212 w 118610"/>
                <a:gd name="connsiteY2" fmla="*/ 128570 h 131603"/>
                <a:gd name="connsiteX3" fmla="*/ 3188 w 118610"/>
                <a:gd name="connsiteY3" fmla="*/ 131679 h 131603"/>
                <a:gd name="connsiteX4" fmla="*/ 21469 w 118610"/>
                <a:gd name="connsiteY4" fmla="*/ 130850 h 131603"/>
                <a:gd name="connsiteX5" fmla="*/ 43788 w 118610"/>
                <a:gd name="connsiteY5" fmla="*/ 131679 h 131603"/>
                <a:gd name="connsiteX6" fmla="*/ 48039 w 118610"/>
                <a:gd name="connsiteY6" fmla="*/ 127120 h 131603"/>
                <a:gd name="connsiteX7" fmla="*/ 42512 w 118610"/>
                <a:gd name="connsiteY7" fmla="*/ 124218 h 131603"/>
                <a:gd name="connsiteX8" fmla="*/ 32097 w 118610"/>
                <a:gd name="connsiteY8" fmla="*/ 121731 h 131603"/>
                <a:gd name="connsiteX9" fmla="*/ 34435 w 118610"/>
                <a:gd name="connsiteY9" fmla="*/ 112198 h 131603"/>
                <a:gd name="connsiteX10" fmla="*/ 42300 w 118610"/>
                <a:gd name="connsiteY10" fmla="*/ 81318 h 131603"/>
                <a:gd name="connsiteX11" fmla="*/ 64194 w 118610"/>
                <a:gd name="connsiteY11" fmla="*/ 93545 h 131603"/>
                <a:gd name="connsiteX12" fmla="*/ 118823 w 118610"/>
                <a:gd name="connsiteY12" fmla="*/ 34687 h 131603"/>
                <a:gd name="connsiteX13" fmla="*/ 86938 w 118610"/>
                <a:gd name="connsiteY13" fmla="*/ 76 h 131603"/>
                <a:gd name="connsiteX14" fmla="*/ 56754 w 118610"/>
                <a:gd name="connsiteY14" fmla="*/ 14584 h 131603"/>
                <a:gd name="connsiteX15" fmla="*/ 34860 w 118610"/>
                <a:gd name="connsiteY15" fmla="*/ 76 h 131603"/>
                <a:gd name="connsiteX16" fmla="*/ 18068 w 118610"/>
                <a:gd name="connsiteY16" fmla="*/ 11060 h 131603"/>
                <a:gd name="connsiteX17" fmla="*/ 10415 w 118610"/>
                <a:gd name="connsiteY17" fmla="*/ 31785 h 131603"/>
                <a:gd name="connsiteX18" fmla="*/ 14029 w 118610"/>
                <a:gd name="connsiteY18" fmla="*/ 34480 h 131603"/>
                <a:gd name="connsiteX19" fmla="*/ 18705 w 118610"/>
                <a:gd name="connsiteY19" fmla="*/ 28262 h 131603"/>
                <a:gd name="connsiteX20" fmla="*/ 34223 w 118610"/>
                <a:gd name="connsiteY20" fmla="*/ 5879 h 131603"/>
                <a:gd name="connsiteX21" fmla="*/ 41237 w 118610"/>
                <a:gd name="connsiteY21" fmla="*/ 16034 h 131603"/>
                <a:gd name="connsiteX22" fmla="*/ 40599 w 118610"/>
                <a:gd name="connsiteY22" fmla="*/ 22252 h 131603"/>
                <a:gd name="connsiteX23" fmla="*/ 16367 w 118610"/>
                <a:gd name="connsiteY23" fmla="*/ 116757 h 131603"/>
                <a:gd name="connsiteX24" fmla="*/ 56542 w 118610"/>
                <a:gd name="connsiteY24" fmla="*/ 24946 h 131603"/>
                <a:gd name="connsiteX25" fmla="*/ 86300 w 118610"/>
                <a:gd name="connsiteY25" fmla="*/ 5879 h 131603"/>
                <a:gd name="connsiteX26" fmla="*/ 101818 w 118610"/>
                <a:gd name="connsiteY26" fmla="*/ 25982 h 131603"/>
                <a:gd name="connsiteX27" fmla="*/ 90764 w 118610"/>
                <a:gd name="connsiteY27" fmla="*/ 67639 h 131603"/>
                <a:gd name="connsiteX28" fmla="*/ 64194 w 118610"/>
                <a:gd name="connsiteY28" fmla="*/ 87742 h 131603"/>
                <a:gd name="connsiteX29" fmla="*/ 45276 w 118610"/>
                <a:gd name="connsiteY29" fmla="*/ 69712 h 131603"/>
                <a:gd name="connsiteX30" fmla="*/ 45913 w 118610"/>
                <a:gd name="connsiteY30" fmla="*/ 66603 h 131603"/>
                <a:gd name="connsiteX31" fmla="*/ 56542 w 118610"/>
                <a:gd name="connsiteY31" fmla="*/ 24946 h 131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18610" h="131603">
                  <a:moveTo>
                    <a:pt x="16367" y="116757"/>
                  </a:moveTo>
                  <a:cubicBezTo>
                    <a:pt x="14879" y="122560"/>
                    <a:pt x="14454" y="124218"/>
                    <a:pt x="5952" y="124218"/>
                  </a:cubicBezTo>
                  <a:cubicBezTo>
                    <a:pt x="3188" y="124218"/>
                    <a:pt x="212" y="124218"/>
                    <a:pt x="212" y="128570"/>
                  </a:cubicBezTo>
                  <a:cubicBezTo>
                    <a:pt x="212" y="130850"/>
                    <a:pt x="2126" y="131679"/>
                    <a:pt x="3188" y="131679"/>
                  </a:cubicBezTo>
                  <a:cubicBezTo>
                    <a:pt x="8715" y="131679"/>
                    <a:pt x="15730" y="130850"/>
                    <a:pt x="21469" y="130850"/>
                  </a:cubicBezTo>
                  <a:cubicBezTo>
                    <a:pt x="28696" y="130850"/>
                    <a:pt x="36773" y="131679"/>
                    <a:pt x="43788" y="131679"/>
                  </a:cubicBezTo>
                  <a:cubicBezTo>
                    <a:pt x="45701" y="131679"/>
                    <a:pt x="48039" y="131057"/>
                    <a:pt x="48039" y="127120"/>
                  </a:cubicBezTo>
                  <a:cubicBezTo>
                    <a:pt x="48039" y="124218"/>
                    <a:pt x="45063" y="124218"/>
                    <a:pt x="42512" y="124218"/>
                  </a:cubicBezTo>
                  <a:cubicBezTo>
                    <a:pt x="37836" y="124218"/>
                    <a:pt x="32097" y="124218"/>
                    <a:pt x="32097" y="121731"/>
                  </a:cubicBezTo>
                  <a:cubicBezTo>
                    <a:pt x="32097" y="120695"/>
                    <a:pt x="33585" y="115307"/>
                    <a:pt x="34435" y="112198"/>
                  </a:cubicBezTo>
                  <a:cubicBezTo>
                    <a:pt x="36986" y="101214"/>
                    <a:pt x="39962" y="90022"/>
                    <a:pt x="42300" y="81318"/>
                  </a:cubicBezTo>
                  <a:cubicBezTo>
                    <a:pt x="44851" y="85463"/>
                    <a:pt x="51440" y="93545"/>
                    <a:pt x="64194" y="93545"/>
                  </a:cubicBezTo>
                  <a:cubicBezTo>
                    <a:pt x="90127" y="93545"/>
                    <a:pt x="118823" y="65567"/>
                    <a:pt x="118823" y="34687"/>
                  </a:cubicBezTo>
                  <a:cubicBezTo>
                    <a:pt x="118823" y="10439"/>
                    <a:pt x="101605" y="76"/>
                    <a:pt x="86938" y="76"/>
                  </a:cubicBezTo>
                  <a:cubicBezTo>
                    <a:pt x="73759" y="76"/>
                    <a:pt x="62493" y="8781"/>
                    <a:pt x="56754" y="14584"/>
                  </a:cubicBezTo>
                  <a:cubicBezTo>
                    <a:pt x="53141" y="2770"/>
                    <a:pt x="41237" y="76"/>
                    <a:pt x="34860" y="76"/>
                  </a:cubicBezTo>
                  <a:cubicBezTo>
                    <a:pt x="26570" y="76"/>
                    <a:pt x="21469" y="5465"/>
                    <a:pt x="18068" y="11060"/>
                  </a:cubicBezTo>
                  <a:cubicBezTo>
                    <a:pt x="13816" y="18107"/>
                    <a:pt x="10415" y="30542"/>
                    <a:pt x="10415" y="31785"/>
                  </a:cubicBezTo>
                  <a:cubicBezTo>
                    <a:pt x="10415" y="34480"/>
                    <a:pt x="13391" y="34480"/>
                    <a:pt x="14029" y="34480"/>
                  </a:cubicBezTo>
                  <a:cubicBezTo>
                    <a:pt x="17005" y="34480"/>
                    <a:pt x="17218" y="33858"/>
                    <a:pt x="18705" y="28262"/>
                  </a:cubicBezTo>
                  <a:cubicBezTo>
                    <a:pt x="21894" y="16242"/>
                    <a:pt x="25933" y="5879"/>
                    <a:pt x="34223" y="5879"/>
                  </a:cubicBezTo>
                  <a:cubicBezTo>
                    <a:pt x="39749" y="5879"/>
                    <a:pt x="41237" y="10439"/>
                    <a:pt x="41237" y="16034"/>
                  </a:cubicBezTo>
                  <a:cubicBezTo>
                    <a:pt x="41237" y="18314"/>
                    <a:pt x="40812" y="21008"/>
                    <a:pt x="40599" y="22252"/>
                  </a:cubicBezTo>
                  <a:lnTo>
                    <a:pt x="16367" y="116757"/>
                  </a:lnTo>
                  <a:close/>
                  <a:moveTo>
                    <a:pt x="56542" y="24946"/>
                  </a:moveTo>
                  <a:cubicBezTo>
                    <a:pt x="68870" y="8988"/>
                    <a:pt x="79498" y="5879"/>
                    <a:pt x="86300" y="5879"/>
                  </a:cubicBezTo>
                  <a:cubicBezTo>
                    <a:pt x="94590" y="5879"/>
                    <a:pt x="101818" y="11889"/>
                    <a:pt x="101818" y="25982"/>
                  </a:cubicBezTo>
                  <a:cubicBezTo>
                    <a:pt x="101818" y="34480"/>
                    <a:pt x="97141" y="55619"/>
                    <a:pt x="90764" y="67639"/>
                  </a:cubicBezTo>
                  <a:cubicBezTo>
                    <a:pt x="85450" y="77795"/>
                    <a:pt x="75035" y="87742"/>
                    <a:pt x="64194" y="87742"/>
                  </a:cubicBezTo>
                  <a:cubicBezTo>
                    <a:pt x="49102" y="87742"/>
                    <a:pt x="45276" y="71784"/>
                    <a:pt x="45276" y="69712"/>
                  </a:cubicBezTo>
                  <a:cubicBezTo>
                    <a:pt x="45276" y="68883"/>
                    <a:pt x="45701" y="67432"/>
                    <a:pt x="45913" y="66603"/>
                  </a:cubicBezTo>
                  <a:lnTo>
                    <a:pt x="56542" y="24946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83FA9AE-5C4C-2A9E-8306-EC66EEB6F760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9257795" y="4651864"/>
              <a:ext cx="201934" cy="69280"/>
            </a:xfrm>
            <a:custGeom>
              <a:avLst/>
              <a:gdLst>
                <a:gd name="connsiteX0" fmla="*/ 191830 w 201934"/>
                <a:gd name="connsiteY0" fmla="*/ 11918 h 69280"/>
                <a:gd name="connsiteX1" fmla="*/ 202155 w 201934"/>
                <a:gd name="connsiteY1" fmla="*/ 5996 h 69280"/>
                <a:gd name="connsiteX2" fmla="*/ 192134 w 201934"/>
                <a:gd name="connsiteY2" fmla="*/ 75 h 69280"/>
                <a:gd name="connsiteX3" fmla="*/ 10241 w 201934"/>
                <a:gd name="connsiteY3" fmla="*/ 75 h 69280"/>
                <a:gd name="connsiteX4" fmla="*/ 220 w 201934"/>
                <a:gd name="connsiteY4" fmla="*/ 5996 h 69280"/>
                <a:gd name="connsiteX5" fmla="*/ 10544 w 201934"/>
                <a:gd name="connsiteY5" fmla="*/ 11918 h 69280"/>
                <a:gd name="connsiteX6" fmla="*/ 191830 w 201934"/>
                <a:gd name="connsiteY6" fmla="*/ 11918 h 69280"/>
                <a:gd name="connsiteX7" fmla="*/ 192134 w 201934"/>
                <a:gd name="connsiteY7" fmla="*/ 69355 h 69280"/>
                <a:gd name="connsiteX8" fmla="*/ 202155 w 201934"/>
                <a:gd name="connsiteY8" fmla="*/ 63434 h 69280"/>
                <a:gd name="connsiteX9" fmla="*/ 191830 w 201934"/>
                <a:gd name="connsiteY9" fmla="*/ 57512 h 69280"/>
                <a:gd name="connsiteX10" fmla="*/ 10544 w 201934"/>
                <a:gd name="connsiteY10" fmla="*/ 57512 h 69280"/>
                <a:gd name="connsiteX11" fmla="*/ 220 w 201934"/>
                <a:gd name="connsiteY11" fmla="*/ 63434 h 69280"/>
                <a:gd name="connsiteX12" fmla="*/ 10241 w 201934"/>
                <a:gd name="connsiteY12" fmla="*/ 69355 h 69280"/>
                <a:gd name="connsiteX13" fmla="*/ 192134 w 201934"/>
                <a:gd name="connsiteY13" fmla="*/ 69355 h 69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1934" h="69280">
                  <a:moveTo>
                    <a:pt x="191830" y="11918"/>
                  </a:moveTo>
                  <a:cubicBezTo>
                    <a:pt x="196385" y="11918"/>
                    <a:pt x="202155" y="11918"/>
                    <a:pt x="202155" y="5996"/>
                  </a:cubicBezTo>
                  <a:cubicBezTo>
                    <a:pt x="202155" y="75"/>
                    <a:pt x="196385" y="75"/>
                    <a:pt x="192134" y="75"/>
                  </a:cubicBezTo>
                  <a:lnTo>
                    <a:pt x="10241" y="75"/>
                  </a:lnTo>
                  <a:cubicBezTo>
                    <a:pt x="5989" y="75"/>
                    <a:pt x="220" y="75"/>
                    <a:pt x="220" y="5996"/>
                  </a:cubicBezTo>
                  <a:cubicBezTo>
                    <a:pt x="220" y="11918"/>
                    <a:pt x="5989" y="11918"/>
                    <a:pt x="10544" y="11918"/>
                  </a:cubicBezTo>
                  <a:lnTo>
                    <a:pt x="191830" y="11918"/>
                  </a:lnTo>
                  <a:close/>
                  <a:moveTo>
                    <a:pt x="192134" y="69355"/>
                  </a:moveTo>
                  <a:cubicBezTo>
                    <a:pt x="196385" y="69355"/>
                    <a:pt x="202155" y="69355"/>
                    <a:pt x="202155" y="63434"/>
                  </a:cubicBezTo>
                  <a:cubicBezTo>
                    <a:pt x="202155" y="57512"/>
                    <a:pt x="196385" y="57512"/>
                    <a:pt x="191830" y="57512"/>
                  </a:cubicBezTo>
                  <a:lnTo>
                    <a:pt x="10544" y="57512"/>
                  </a:lnTo>
                  <a:cubicBezTo>
                    <a:pt x="5989" y="57512"/>
                    <a:pt x="220" y="57512"/>
                    <a:pt x="220" y="63434"/>
                  </a:cubicBezTo>
                  <a:cubicBezTo>
                    <a:pt x="220" y="69355"/>
                    <a:pt x="5989" y="69355"/>
                    <a:pt x="10241" y="69355"/>
                  </a:cubicBezTo>
                  <a:lnTo>
                    <a:pt x="192134" y="69355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E3E6580-2A06-DEC0-2401-9EBC2C8DE884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9551603" y="4629659"/>
              <a:ext cx="158511" cy="188300"/>
            </a:xfrm>
            <a:custGeom>
              <a:avLst/>
              <a:gdLst>
                <a:gd name="connsiteX0" fmla="*/ 23612 w 158511"/>
                <a:gd name="connsiteY0" fmla="*/ 167058 h 188300"/>
                <a:gd name="connsiteX1" fmla="*/ 7215 w 158511"/>
                <a:gd name="connsiteY1" fmla="*/ 179197 h 188300"/>
                <a:gd name="connsiteX2" fmla="*/ 230 w 158511"/>
                <a:gd name="connsiteY2" fmla="*/ 184822 h 188300"/>
                <a:gd name="connsiteX3" fmla="*/ 4178 w 158511"/>
                <a:gd name="connsiteY3" fmla="*/ 188375 h 188300"/>
                <a:gd name="connsiteX4" fmla="*/ 29685 w 158511"/>
                <a:gd name="connsiteY4" fmla="*/ 187487 h 188300"/>
                <a:gd name="connsiteX5" fmla="*/ 59748 w 158511"/>
                <a:gd name="connsiteY5" fmla="*/ 188375 h 188300"/>
                <a:gd name="connsiteX6" fmla="*/ 65214 w 158511"/>
                <a:gd name="connsiteY6" fmla="*/ 182454 h 188300"/>
                <a:gd name="connsiteX7" fmla="*/ 57926 w 158511"/>
                <a:gd name="connsiteY7" fmla="*/ 179197 h 188300"/>
                <a:gd name="connsiteX8" fmla="*/ 42743 w 158511"/>
                <a:gd name="connsiteY8" fmla="*/ 174460 h 188300"/>
                <a:gd name="connsiteX9" fmla="*/ 57622 w 158511"/>
                <a:gd name="connsiteY9" fmla="*/ 115246 h 188300"/>
                <a:gd name="connsiteX10" fmla="*/ 85559 w 158511"/>
                <a:gd name="connsiteY10" fmla="*/ 134194 h 188300"/>
                <a:gd name="connsiteX11" fmla="*/ 158742 w 158511"/>
                <a:gd name="connsiteY11" fmla="*/ 47446 h 188300"/>
                <a:gd name="connsiteX12" fmla="*/ 118355 w 158511"/>
                <a:gd name="connsiteY12" fmla="*/ 75 h 188300"/>
                <a:gd name="connsiteX13" fmla="*/ 78575 w 158511"/>
                <a:gd name="connsiteY13" fmla="*/ 22280 h 188300"/>
                <a:gd name="connsiteX14" fmla="*/ 51245 w 158511"/>
                <a:gd name="connsiteY14" fmla="*/ 75 h 188300"/>
                <a:gd name="connsiteX15" fmla="*/ 28775 w 158511"/>
                <a:gd name="connsiteY15" fmla="*/ 16951 h 188300"/>
                <a:gd name="connsiteX16" fmla="*/ 19361 w 158511"/>
                <a:gd name="connsiteY16" fmla="*/ 45669 h 188300"/>
                <a:gd name="connsiteX17" fmla="*/ 23005 w 158511"/>
                <a:gd name="connsiteY17" fmla="*/ 48630 h 188300"/>
                <a:gd name="connsiteX18" fmla="*/ 28167 w 158511"/>
                <a:gd name="connsiteY18" fmla="*/ 41821 h 188300"/>
                <a:gd name="connsiteX19" fmla="*/ 50334 w 158511"/>
                <a:gd name="connsiteY19" fmla="*/ 6588 h 188300"/>
                <a:gd name="connsiteX20" fmla="*/ 59748 w 158511"/>
                <a:gd name="connsiteY20" fmla="*/ 20207 h 188300"/>
                <a:gd name="connsiteX21" fmla="*/ 57622 w 158511"/>
                <a:gd name="connsiteY21" fmla="*/ 35307 h 188300"/>
                <a:gd name="connsiteX22" fmla="*/ 23612 w 158511"/>
                <a:gd name="connsiteY22" fmla="*/ 167058 h 188300"/>
                <a:gd name="connsiteX23" fmla="*/ 77057 w 158511"/>
                <a:gd name="connsiteY23" fmla="*/ 38564 h 188300"/>
                <a:gd name="connsiteX24" fmla="*/ 92847 w 158511"/>
                <a:gd name="connsiteY24" fmla="*/ 17839 h 188300"/>
                <a:gd name="connsiteX25" fmla="*/ 117444 w 158511"/>
                <a:gd name="connsiteY25" fmla="*/ 6588 h 188300"/>
                <a:gd name="connsiteX26" fmla="*/ 136878 w 158511"/>
                <a:gd name="connsiteY26" fmla="*/ 34419 h 188300"/>
                <a:gd name="connsiteX27" fmla="*/ 121391 w 158511"/>
                <a:gd name="connsiteY27" fmla="*/ 97186 h 188300"/>
                <a:gd name="connsiteX28" fmla="*/ 85256 w 158511"/>
                <a:gd name="connsiteY28" fmla="*/ 127681 h 188300"/>
                <a:gd name="connsiteX29" fmla="*/ 61266 w 158511"/>
                <a:gd name="connsiteY29" fmla="*/ 101331 h 188300"/>
                <a:gd name="connsiteX30" fmla="*/ 62177 w 158511"/>
                <a:gd name="connsiteY30" fmla="*/ 96593 h 188300"/>
                <a:gd name="connsiteX31" fmla="*/ 77057 w 158511"/>
                <a:gd name="connsiteY31" fmla="*/ 38564 h 18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8511" h="188300">
                  <a:moveTo>
                    <a:pt x="23612" y="167058"/>
                  </a:moveTo>
                  <a:cubicBezTo>
                    <a:pt x="21183" y="177124"/>
                    <a:pt x="20576" y="179197"/>
                    <a:pt x="7215" y="179197"/>
                  </a:cubicBezTo>
                  <a:cubicBezTo>
                    <a:pt x="3571" y="179197"/>
                    <a:pt x="230" y="179197"/>
                    <a:pt x="230" y="184822"/>
                  </a:cubicBezTo>
                  <a:cubicBezTo>
                    <a:pt x="230" y="187191"/>
                    <a:pt x="1749" y="188375"/>
                    <a:pt x="4178" y="188375"/>
                  </a:cubicBezTo>
                  <a:cubicBezTo>
                    <a:pt x="12377" y="188375"/>
                    <a:pt x="21183" y="187487"/>
                    <a:pt x="29685" y="187487"/>
                  </a:cubicBezTo>
                  <a:cubicBezTo>
                    <a:pt x="39706" y="187487"/>
                    <a:pt x="50031" y="188375"/>
                    <a:pt x="59748" y="188375"/>
                  </a:cubicBezTo>
                  <a:cubicBezTo>
                    <a:pt x="61266" y="188375"/>
                    <a:pt x="65214" y="188375"/>
                    <a:pt x="65214" y="182454"/>
                  </a:cubicBezTo>
                  <a:cubicBezTo>
                    <a:pt x="65214" y="179197"/>
                    <a:pt x="62177" y="179197"/>
                    <a:pt x="57926" y="179197"/>
                  </a:cubicBezTo>
                  <a:cubicBezTo>
                    <a:pt x="42743" y="179197"/>
                    <a:pt x="42743" y="177124"/>
                    <a:pt x="42743" y="174460"/>
                  </a:cubicBezTo>
                  <a:cubicBezTo>
                    <a:pt x="42743" y="170907"/>
                    <a:pt x="55497" y="122648"/>
                    <a:pt x="57622" y="115246"/>
                  </a:cubicBezTo>
                  <a:cubicBezTo>
                    <a:pt x="61570" y="123832"/>
                    <a:pt x="70072" y="134194"/>
                    <a:pt x="85559" y="134194"/>
                  </a:cubicBezTo>
                  <a:cubicBezTo>
                    <a:pt x="120784" y="134194"/>
                    <a:pt x="158742" y="90968"/>
                    <a:pt x="158742" y="47446"/>
                  </a:cubicBezTo>
                  <a:cubicBezTo>
                    <a:pt x="158742" y="19615"/>
                    <a:pt x="141433" y="75"/>
                    <a:pt x="118355" y="75"/>
                  </a:cubicBezTo>
                  <a:cubicBezTo>
                    <a:pt x="103172" y="75"/>
                    <a:pt x="88596" y="10733"/>
                    <a:pt x="78575" y="22280"/>
                  </a:cubicBezTo>
                  <a:cubicBezTo>
                    <a:pt x="75538" y="6292"/>
                    <a:pt x="62481" y="75"/>
                    <a:pt x="51245" y="75"/>
                  </a:cubicBezTo>
                  <a:cubicBezTo>
                    <a:pt x="37277" y="75"/>
                    <a:pt x="31507" y="11621"/>
                    <a:pt x="28775" y="16951"/>
                  </a:cubicBezTo>
                  <a:cubicBezTo>
                    <a:pt x="23309" y="27017"/>
                    <a:pt x="19361" y="44781"/>
                    <a:pt x="19361" y="45669"/>
                  </a:cubicBezTo>
                  <a:cubicBezTo>
                    <a:pt x="19361" y="48630"/>
                    <a:pt x="22398" y="48630"/>
                    <a:pt x="23005" y="48630"/>
                  </a:cubicBezTo>
                  <a:cubicBezTo>
                    <a:pt x="26042" y="48630"/>
                    <a:pt x="26345" y="48334"/>
                    <a:pt x="28167" y="41821"/>
                  </a:cubicBezTo>
                  <a:cubicBezTo>
                    <a:pt x="33329" y="20800"/>
                    <a:pt x="39403" y="6588"/>
                    <a:pt x="50334" y="6588"/>
                  </a:cubicBezTo>
                  <a:cubicBezTo>
                    <a:pt x="55497" y="6588"/>
                    <a:pt x="59748" y="8957"/>
                    <a:pt x="59748" y="20207"/>
                  </a:cubicBezTo>
                  <a:cubicBezTo>
                    <a:pt x="59748" y="27017"/>
                    <a:pt x="58837" y="30274"/>
                    <a:pt x="57622" y="35307"/>
                  </a:cubicBezTo>
                  <a:lnTo>
                    <a:pt x="23612" y="167058"/>
                  </a:lnTo>
                  <a:close/>
                  <a:moveTo>
                    <a:pt x="77057" y="38564"/>
                  </a:moveTo>
                  <a:cubicBezTo>
                    <a:pt x="79182" y="30570"/>
                    <a:pt x="87381" y="22280"/>
                    <a:pt x="92847" y="17839"/>
                  </a:cubicBezTo>
                  <a:cubicBezTo>
                    <a:pt x="103475" y="8661"/>
                    <a:pt x="112281" y="6588"/>
                    <a:pt x="117444" y="6588"/>
                  </a:cubicBezTo>
                  <a:cubicBezTo>
                    <a:pt x="129590" y="6588"/>
                    <a:pt x="136878" y="16951"/>
                    <a:pt x="136878" y="34419"/>
                  </a:cubicBezTo>
                  <a:cubicBezTo>
                    <a:pt x="136878" y="51887"/>
                    <a:pt x="126857" y="85935"/>
                    <a:pt x="121391" y="97186"/>
                  </a:cubicBezTo>
                  <a:cubicBezTo>
                    <a:pt x="111067" y="117910"/>
                    <a:pt x="96491" y="127681"/>
                    <a:pt x="85256" y="127681"/>
                  </a:cubicBezTo>
                  <a:cubicBezTo>
                    <a:pt x="65214" y="127681"/>
                    <a:pt x="61266" y="103107"/>
                    <a:pt x="61266" y="101331"/>
                  </a:cubicBezTo>
                  <a:cubicBezTo>
                    <a:pt x="61266" y="100738"/>
                    <a:pt x="61266" y="100146"/>
                    <a:pt x="62177" y="96593"/>
                  </a:cubicBezTo>
                  <a:lnTo>
                    <a:pt x="77057" y="38564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E36713A-4F29-CA75-C521-2E2E36816F58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9806782" y="4680583"/>
              <a:ext cx="185537" cy="11842"/>
            </a:xfrm>
            <a:custGeom>
              <a:avLst/>
              <a:gdLst>
                <a:gd name="connsiteX0" fmla="*/ 175146 w 185537"/>
                <a:gd name="connsiteY0" fmla="*/ 11918 h 11842"/>
                <a:gd name="connsiteX1" fmla="*/ 185775 w 185537"/>
                <a:gd name="connsiteY1" fmla="*/ 5996 h 11842"/>
                <a:gd name="connsiteX2" fmla="*/ 175146 w 185537"/>
                <a:gd name="connsiteY2" fmla="*/ 75 h 11842"/>
                <a:gd name="connsiteX3" fmla="*/ 10866 w 185537"/>
                <a:gd name="connsiteY3" fmla="*/ 75 h 11842"/>
                <a:gd name="connsiteX4" fmla="*/ 238 w 185537"/>
                <a:gd name="connsiteY4" fmla="*/ 5996 h 11842"/>
                <a:gd name="connsiteX5" fmla="*/ 10866 w 185537"/>
                <a:gd name="connsiteY5" fmla="*/ 11918 h 11842"/>
                <a:gd name="connsiteX6" fmla="*/ 175146 w 185537"/>
                <a:gd name="connsiteY6" fmla="*/ 11918 h 1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537" h="11842">
                  <a:moveTo>
                    <a:pt x="175146" y="11918"/>
                  </a:moveTo>
                  <a:cubicBezTo>
                    <a:pt x="180309" y="11918"/>
                    <a:pt x="185775" y="11918"/>
                    <a:pt x="185775" y="5996"/>
                  </a:cubicBezTo>
                  <a:cubicBezTo>
                    <a:pt x="185775" y="75"/>
                    <a:pt x="180309" y="75"/>
                    <a:pt x="175146" y="75"/>
                  </a:cubicBezTo>
                  <a:lnTo>
                    <a:pt x="10866" y="75"/>
                  </a:lnTo>
                  <a:cubicBezTo>
                    <a:pt x="5704" y="75"/>
                    <a:pt x="238" y="75"/>
                    <a:pt x="238" y="5996"/>
                  </a:cubicBezTo>
                  <a:cubicBezTo>
                    <a:pt x="238" y="11918"/>
                    <a:pt x="5704" y="11918"/>
                    <a:pt x="10866" y="11918"/>
                  </a:cubicBezTo>
                  <a:lnTo>
                    <a:pt x="175146" y="11918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5F0F1F2-5F9C-7867-EE63-671E0B04517E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10100422" y="4551792"/>
              <a:ext cx="215599" cy="215242"/>
            </a:xfrm>
            <a:custGeom>
              <a:avLst/>
              <a:gdLst>
                <a:gd name="connsiteX0" fmla="*/ 215847 w 215599"/>
                <a:gd name="connsiteY0" fmla="*/ 3035 h 215242"/>
                <a:gd name="connsiteX1" fmla="*/ 212507 w 215599"/>
                <a:gd name="connsiteY1" fmla="*/ 75 h 215242"/>
                <a:gd name="connsiteX2" fmla="*/ 207952 w 215599"/>
                <a:gd name="connsiteY2" fmla="*/ 3628 h 215242"/>
                <a:gd name="connsiteX3" fmla="*/ 186696 w 215599"/>
                <a:gd name="connsiteY3" fmla="*/ 26425 h 215242"/>
                <a:gd name="connsiteX4" fmla="*/ 136288 w 215599"/>
                <a:gd name="connsiteY4" fmla="*/ 75 h 215242"/>
                <a:gd name="connsiteX5" fmla="*/ 248 w 215599"/>
                <a:gd name="connsiteY5" fmla="*/ 134194 h 215242"/>
                <a:gd name="connsiteX6" fmla="*/ 82540 w 215599"/>
                <a:gd name="connsiteY6" fmla="*/ 215317 h 215242"/>
                <a:gd name="connsiteX7" fmla="*/ 148131 w 215599"/>
                <a:gd name="connsiteY7" fmla="*/ 189855 h 215242"/>
                <a:gd name="connsiteX8" fmla="*/ 181533 w 215599"/>
                <a:gd name="connsiteY8" fmla="*/ 137747 h 215242"/>
                <a:gd name="connsiteX9" fmla="*/ 177889 w 215599"/>
                <a:gd name="connsiteY9" fmla="*/ 134786 h 215242"/>
                <a:gd name="connsiteX10" fmla="*/ 173942 w 215599"/>
                <a:gd name="connsiteY10" fmla="*/ 137747 h 215242"/>
                <a:gd name="connsiteX11" fmla="*/ 143272 w 215599"/>
                <a:gd name="connsiteY11" fmla="*/ 184526 h 215242"/>
                <a:gd name="connsiteX12" fmla="*/ 87398 w 215599"/>
                <a:gd name="connsiteY12" fmla="*/ 206139 h 215242"/>
                <a:gd name="connsiteX13" fmla="*/ 27881 w 215599"/>
                <a:gd name="connsiteY13" fmla="*/ 144557 h 215242"/>
                <a:gd name="connsiteX14" fmla="*/ 64624 w 215599"/>
                <a:gd name="connsiteY14" fmla="*/ 45077 h 215242"/>
                <a:gd name="connsiteX15" fmla="*/ 138717 w 215599"/>
                <a:gd name="connsiteY15" fmla="*/ 9253 h 215242"/>
                <a:gd name="connsiteX16" fmla="*/ 187607 w 215599"/>
                <a:gd name="connsiteY16" fmla="*/ 66394 h 215242"/>
                <a:gd name="connsiteX17" fmla="*/ 186696 w 215599"/>
                <a:gd name="connsiteY17" fmla="*/ 81494 h 215242"/>
                <a:gd name="connsiteX18" fmla="*/ 191251 w 215599"/>
                <a:gd name="connsiteY18" fmla="*/ 84455 h 215242"/>
                <a:gd name="connsiteX19" fmla="*/ 196716 w 215599"/>
                <a:gd name="connsiteY19" fmla="*/ 78533 h 215242"/>
                <a:gd name="connsiteX20" fmla="*/ 215847 w 215599"/>
                <a:gd name="connsiteY20" fmla="*/ 3035 h 215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15599" h="215242">
                  <a:moveTo>
                    <a:pt x="215847" y="3035"/>
                  </a:moveTo>
                  <a:cubicBezTo>
                    <a:pt x="215847" y="2147"/>
                    <a:pt x="215240" y="75"/>
                    <a:pt x="212507" y="75"/>
                  </a:cubicBezTo>
                  <a:cubicBezTo>
                    <a:pt x="211596" y="75"/>
                    <a:pt x="211292" y="371"/>
                    <a:pt x="207952" y="3628"/>
                  </a:cubicBezTo>
                  <a:lnTo>
                    <a:pt x="186696" y="26425"/>
                  </a:lnTo>
                  <a:cubicBezTo>
                    <a:pt x="183963" y="22280"/>
                    <a:pt x="169994" y="75"/>
                    <a:pt x="136288" y="75"/>
                  </a:cubicBezTo>
                  <a:cubicBezTo>
                    <a:pt x="68571" y="75"/>
                    <a:pt x="248" y="65506"/>
                    <a:pt x="248" y="134194"/>
                  </a:cubicBezTo>
                  <a:cubicBezTo>
                    <a:pt x="248" y="183046"/>
                    <a:pt x="36080" y="215317"/>
                    <a:pt x="82540" y="215317"/>
                  </a:cubicBezTo>
                  <a:cubicBezTo>
                    <a:pt x="108958" y="215317"/>
                    <a:pt x="132037" y="203475"/>
                    <a:pt x="148131" y="189855"/>
                  </a:cubicBezTo>
                  <a:cubicBezTo>
                    <a:pt x="176371" y="165578"/>
                    <a:pt x="181533" y="138635"/>
                    <a:pt x="181533" y="137747"/>
                  </a:cubicBezTo>
                  <a:cubicBezTo>
                    <a:pt x="181533" y="134786"/>
                    <a:pt x="178497" y="134786"/>
                    <a:pt x="177889" y="134786"/>
                  </a:cubicBezTo>
                  <a:cubicBezTo>
                    <a:pt x="176067" y="134786"/>
                    <a:pt x="174549" y="135379"/>
                    <a:pt x="173942" y="137747"/>
                  </a:cubicBezTo>
                  <a:cubicBezTo>
                    <a:pt x="171209" y="146333"/>
                    <a:pt x="164225" y="167354"/>
                    <a:pt x="143272" y="184526"/>
                  </a:cubicBezTo>
                  <a:cubicBezTo>
                    <a:pt x="122319" y="201106"/>
                    <a:pt x="103189" y="206139"/>
                    <a:pt x="87398" y="206139"/>
                  </a:cubicBezTo>
                  <a:cubicBezTo>
                    <a:pt x="60069" y="206139"/>
                    <a:pt x="27881" y="190744"/>
                    <a:pt x="27881" y="144557"/>
                  </a:cubicBezTo>
                  <a:cubicBezTo>
                    <a:pt x="27881" y="127681"/>
                    <a:pt x="34258" y="79717"/>
                    <a:pt x="64624" y="45077"/>
                  </a:cubicBezTo>
                  <a:cubicBezTo>
                    <a:pt x="83147" y="24056"/>
                    <a:pt x="111691" y="9253"/>
                    <a:pt x="138717" y="9253"/>
                  </a:cubicBezTo>
                  <a:cubicBezTo>
                    <a:pt x="169691" y="9253"/>
                    <a:pt x="187607" y="32050"/>
                    <a:pt x="187607" y="66394"/>
                  </a:cubicBezTo>
                  <a:cubicBezTo>
                    <a:pt x="187607" y="78237"/>
                    <a:pt x="186696" y="78533"/>
                    <a:pt x="186696" y="81494"/>
                  </a:cubicBezTo>
                  <a:cubicBezTo>
                    <a:pt x="186696" y="84455"/>
                    <a:pt x="190036" y="84455"/>
                    <a:pt x="191251" y="84455"/>
                  </a:cubicBezTo>
                  <a:cubicBezTo>
                    <a:pt x="195198" y="84455"/>
                    <a:pt x="195198" y="83862"/>
                    <a:pt x="196716" y="78533"/>
                  </a:cubicBezTo>
                  <a:lnTo>
                    <a:pt x="215847" y="3035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BCAEABD-1478-FE7B-BD3D-A253E41B8C75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10302060" y="4713535"/>
              <a:ext cx="118610" cy="131603"/>
            </a:xfrm>
            <a:custGeom>
              <a:avLst/>
              <a:gdLst>
                <a:gd name="connsiteX0" fmla="*/ 16409 w 118610"/>
                <a:gd name="connsiteY0" fmla="*/ 116757 h 131603"/>
                <a:gd name="connsiteX1" fmla="*/ 5994 w 118610"/>
                <a:gd name="connsiteY1" fmla="*/ 124218 h 131603"/>
                <a:gd name="connsiteX2" fmla="*/ 255 w 118610"/>
                <a:gd name="connsiteY2" fmla="*/ 128570 h 131603"/>
                <a:gd name="connsiteX3" fmla="*/ 3231 w 118610"/>
                <a:gd name="connsiteY3" fmla="*/ 131679 h 131603"/>
                <a:gd name="connsiteX4" fmla="*/ 21511 w 118610"/>
                <a:gd name="connsiteY4" fmla="*/ 130850 h 131603"/>
                <a:gd name="connsiteX5" fmla="*/ 43830 w 118610"/>
                <a:gd name="connsiteY5" fmla="*/ 131679 h 131603"/>
                <a:gd name="connsiteX6" fmla="*/ 48081 w 118610"/>
                <a:gd name="connsiteY6" fmla="*/ 127120 h 131603"/>
                <a:gd name="connsiteX7" fmla="*/ 42555 w 118610"/>
                <a:gd name="connsiteY7" fmla="*/ 124218 h 131603"/>
                <a:gd name="connsiteX8" fmla="*/ 32139 w 118610"/>
                <a:gd name="connsiteY8" fmla="*/ 121731 h 131603"/>
                <a:gd name="connsiteX9" fmla="*/ 34477 w 118610"/>
                <a:gd name="connsiteY9" fmla="*/ 112198 h 131603"/>
                <a:gd name="connsiteX10" fmla="*/ 42342 w 118610"/>
                <a:gd name="connsiteY10" fmla="*/ 81318 h 131603"/>
                <a:gd name="connsiteX11" fmla="*/ 64236 w 118610"/>
                <a:gd name="connsiteY11" fmla="*/ 93545 h 131603"/>
                <a:gd name="connsiteX12" fmla="*/ 118865 w 118610"/>
                <a:gd name="connsiteY12" fmla="*/ 34687 h 131603"/>
                <a:gd name="connsiteX13" fmla="*/ 86980 w 118610"/>
                <a:gd name="connsiteY13" fmla="*/ 76 h 131603"/>
                <a:gd name="connsiteX14" fmla="*/ 56796 w 118610"/>
                <a:gd name="connsiteY14" fmla="*/ 14584 h 131603"/>
                <a:gd name="connsiteX15" fmla="*/ 34902 w 118610"/>
                <a:gd name="connsiteY15" fmla="*/ 76 h 131603"/>
                <a:gd name="connsiteX16" fmla="*/ 18110 w 118610"/>
                <a:gd name="connsiteY16" fmla="*/ 11060 h 131603"/>
                <a:gd name="connsiteX17" fmla="*/ 10458 w 118610"/>
                <a:gd name="connsiteY17" fmla="*/ 31785 h 131603"/>
                <a:gd name="connsiteX18" fmla="*/ 14071 w 118610"/>
                <a:gd name="connsiteY18" fmla="*/ 34480 h 131603"/>
                <a:gd name="connsiteX19" fmla="*/ 18748 w 118610"/>
                <a:gd name="connsiteY19" fmla="*/ 28262 h 131603"/>
                <a:gd name="connsiteX20" fmla="*/ 34265 w 118610"/>
                <a:gd name="connsiteY20" fmla="*/ 5879 h 131603"/>
                <a:gd name="connsiteX21" fmla="*/ 41279 w 118610"/>
                <a:gd name="connsiteY21" fmla="*/ 16034 h 131603"/>
                <a:gd name="connsiteX22" fmla="*/ 40642 w 118610"/>
                <a:gd name="connsiteY22" fmla="*/ 22252 h 131603"/>
                <a:gd name="connsiteX23" fmla="*/ 16409 w 118610"/>
                <a:gd name="connsiteY23" fmla="*/ 116757 h 131603"/>
                <a:gd name="connsiteX24" fmla="*/ 56584 w 118610"/>
                <a:gd name="connsiteY24" fmla="*/ 24946 h 131603"/>
                <a:gd name="connsiteX25" fmla="*/ 86343 w 118610"/>
                <a:gd name="connsiteY25" fmla="*/ 5879 h 131603"/>
                <a:gd name="connsiteX26" fmla="*/ 101860 w 118610"/>
                <a:gd name="connsiteY26" fmla="*/ 25982 h 131603"/>
                <a:gd name="connsiteX27" fmla="*/ 90806 w 118610"/>
                <a:gd name="connsiteY27" fmla="*/ 67639 h 131603"/>
                <a:gd name="connsiteX28" fmla="*/ 64236 w 118610"/>
                <a:gd name="connsiteY28" fmla="*/ 87742 h 131603"/>
                <a:gd name="connsiteX29" fmla="*/ 45318 w 118610"/>
                <a:gd name="connsiteY29" fmla="*/ 69712 h 131603"/>
                <a:gd name="connsiteX30" fmla="*/ 45956 w 118610"/>
                <a:gd name="connsiteY30" fmla="*/ 66603 h 131603"/>
                <a:gd name="connsiteX31" fmla="*/ 56584 w 118610"/>
                <a:gd name="connsiteY31" fmla="*/ 24946 h 131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18610" h="131603">
                  <a:moveTo>
                    <a:pt x="16409" y="116757"/>
                  </a:moveTo>
                  <a:cubicBezTo>
                    <a:pt x="14922" y="122560"/>
                    <a:pt x="14496" y="124218"/>
                    <a:pt x="5994" y="124218"/>
                  </a:cubicBezTo>
                  <a:cubicBezTo>
                    <a:pt x="3231" y="124218"/>
                    <a:pt x="255" y="124218"/>
                    <a:pt x="255" y="128570"/>
                  </a:cubicBezTo>
                  <a:cubicBezTo>
                    <a:pt x="255" y="130850"/>
                    <a:pt x="2168" y="131679"/>
                    <a:pt x="3231" y="131679"/>
                  </a:cubicBezTo>
                  <a:cubicBezTo>
                    <a:pt x="8757" y="131679"/>
                    <a:pt x="15772" y="130850"/>
                    <a:pt x="21511" y="130850"/>
                  </a:cubicBezTo>
                  <a:cubicBezTo>
                    <a:pt x="28738" y="130850"/>
                    <a:pt x="36815" y="131679"/>
                    <a:pt x="43830" y="131679"/>
                  </a:cubicBezTo>
                  <a:cubicBezTo>
                    <a:pt x="45743" y="131679"/>
                    <a:pt x="48081" y="131057"/>
                    <a:pt x="48081" y="127120"/>
                  </a:cubicBezTo>
                  <a:cubicBezTo>
                    <a:pt x="48081" y="124218"/>
                    <a:pt x="45105" y="124218"/>
                    <a:pt x="42555" y="124218"/>
                  </a:cubicBezTo>
                  <a:cubicBezTo>
                    <a:pt x="37878" y="124218"/>
                    <a:pt x="32139" y="124218"/>
                    <a:pt x="32139" y="121731"/>
                  </a:cubicBezTo>
                  <a:cubicBezTo>
                    <a:pt x="32139" y="120695"/>
                    <a:pt x="33627" y="115307"/>
                    <a:pt x="34477" y="112198"/>
                  </a:cubicBezTo>
                  <a:cubicBezTo>
                    <a:pt x="37028" y="101214"/>
                    <a:pt x="40004" y="90022"/>
                    <a:pt x="42342" y="81318"/>
                  </a:cubicBezTo>
                  <a:cubicBezTo>
                    <a:pt x="44893" y="85463"/>
                    <a:pt x="51482" y="93545"/>
                    <a:pt x="64236" y="93545"/>
                  </a:cubicBezTo>
                  <a:cubicBezTo>
                    <a:pt x="90169" y="93545"/>
                    <a:pt x="118865" y="65567"/>
                    <a:pt x="118865" y="34687"/>
                  </a:cubicBezTo>
                  <a:cubicBezTo>
                    <a:pt x="118865" y="10439"/>
                    <a:pt x="101647" y="76"/>
                    <a:pt x="86980" y="76"/>
                  </a:cubicBezTo>
                  <a:cubicBezTo>
                    <a:pt x="73801" y="76"/>
                    <a:pt x="62536" y="8781"/>
                    <a:pt x="56796" y="14584"/>
                  </a:cubicBezTo>
                  <a:cubicBezTo>
                    <a:pt x="53183" y="2770"/>
                    <a:pt x="41279" y="76"/>
                    <a:pt x="34902" y="76"/>
                  </a:cubicBezTo>
                  <a:cubicBezTo>
                    <a:pt x="26612" y="76"/>
                    <a:pt x="21511" y="5465"/>
                    <a:pt x="18110" y="11060"/>
                  </a:cubicBezTo>
                  <a:cubicBezTo>
                    <a:pt x="13859" y="18107"/>
                    <a:pt x="10458" y="30542"/>
                    <a:pt x="10458" y="31785"/>
                  </a:cubicBezTo>
                  <a:cubicBezTo>
                    <a:pt x="10458" y="34480"/>
                    <a:pt x="13434" y="34480"/>
                    <a:pt x="14071" y="34480"/>
                  </a:cubicBezTo>
                  <a:cubicBezTo>
                    <a:pt x="17047" y="34480"/>
                    <a:pt x="17260" y="33858"/>
                    <a:pt x="18748" y="28262"/>
                  </a:cubicBezTo>
                  <a:cubicBezTo>
                    <a:pt x="21936" y="16242"/>
                    <a:pt x="25975" y="5879"/>
                    <a:pt x="34265" y="5879"/>
                  </a:cubicBezTo>
                  <a:cubicBezTo>
                    <a:pt x="39791" y="5879"/>
                    <a:pt x="41279" y="10439"/>
                    <a:pt x="41279" y="16034"/>
                  </a:cubicBezTo>
                  <a:cubicBezTo>
                    <a:pt x="41279" y="18314"/>
                    <a:pt x="40854" y="21008"/>
                    <a:pt x="40642" y="22252"/>
                  </a:cubicBezTo>
                  <a:lnTo>
                    <a:pt x="16409" y="116757"/>
                  </a:lnTo>
                  <a:close/>
                  <a:moveTo>
                    <a:pt x="56584" y="24946"/>
                  </a:moveTo>
                  <a:cubicBezTo>
                    <a:pt x="68912" y="8988"/>
                    <a:pt x="79541" y="5879"/>
                    <a:pt x="86343" y="5879"/>
                  </a:cubicBezTo>
                  <a:cubicBezTo>
                    <a:pt x="94633" y="5879"/>
                    <a:pt x="101860" y="11889"/>
                    <a:pt x="101860" y="25982"/>
                  </a:cubicBezTo>
                  <a:cubicBezTo>
                    <a:pt x="101860" y="34480"/>
                    <a:pt x="97183" y="55619"/>
                    <a:pt x="90806" y="67639"/>
                  </a:cubicBezTo>
                  <a:cubicBezTo>
                    <a:pt x="85492" y="77795"/>
                    <a:pt x="75077" y="87742"/>
                    <a:pt x="64236" y="87742"/>
                  </a:cubicBezTo>
                  <a:cubicBezTo>
                    <a:pt x="49144" y="87742"/>
                    <a:pt x="45318" y="71784"/>
                    <a:pt x="45318" y="69712"/>
                  </a:cubicBezTo>
                  <a:cubicBezTo>
                    <a:pt x="45318" y="68883"/>
                    <a:pt x="45743" y="67432"/>
                    <a:pt x="45956" y="66603"/>
                  </a:cubicBezTo>
                  <a:lnTo>
                    <a:pt x="56584" y="24946"/>
                  </a:lnTo>
                  <a:close/>
                </a:path>
              </a:pathLst>
            </a:custGeom>
            <a:solidFill>
              <a:srgbClr val="000000"/>
            </a:solidFill>
            <a:ln w="304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AE5B2C3-A209-F101-2298-883DC2032455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5637136" y="2864380"/>
            <a:ext cx="327525" cy="293346"/>
            <a:chOff x="9655462" y="4551792"/>
            <a:chExt cx="327525" cy="29334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4C1322D-E418-E404-B21C-FDE44D2E9F0A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9655462" y="4551792"/>
              <a:ext cx="220499" cy="215242"/>
            </a:xfrm>
            <a:custGeom>
              <a:avLst/>
              <a:gdLst>
                <a:gd name="connsiteX0" fmla="*/ 220727 w 220499"/>
                <a:gd name="connsiteY0" fmla="*/ 3035 h 215242"/>
                <a:gd name="connsiteX1" fmla="*/ 217311 w 220499"/>
                <a:gd name="connsiteY1" fmla="*/ 75 h 215242"/>
                <a:gd name="connsiteX2" fmla="*/ 212653 w 220499"/>
                <a:gd name="connsiteY2" fmla="*/ 3628 h 215242"/>
                <a:gd name="connsiteX3" fmla="*/ 190913 w 220499"/>
                <a:gd name="connsiteY3" fmla="*/ 26425 h 215242"/>
                <a:gd name="connsiteX4" fmla="*/ 139360 w 220499"/>
                <a:gd name="connsiteY4" fmla="*/ 75 h 215242"/>
                <a:gd name="connsiteX5" fmla="*/ 228 w 220499"/>
                <a:gd name="connsiteY5" fmla="*/ 134194 h 215242"/>
                <a:gd name="connsiteX6" fmla="*/ 84390 w 220499"/>
                <a:gd name="connsiteY6" fmla="*/ 215317 h 215242"/>
                <a:gd name="connsiteX7" fmla="*/ 151472 w 220499"/>
                <a:gd name="connsiteY7" fmla="*/ 189855 h 215242"/>
                <a:gd name="connsiteX8" fmla="*/ 185634 w 220499"/>
                <a:gd name="connsiteY8" fmla="*/ 137747 h 215242"/>
                <a:gd name="connsiteX9" fmla="*/ 181907 w 220499"/>
                <a:gd name="connsiteY9" fmla="*/ 134786 h 215242"/>
                <a:gd name="connsiteX10" fmla="*/ 177870 w 220499"/>
                <a:gd name="connsiteY10" fmla="*/ 137747 h 215242"/>
                <a:gd name="connsiteX11" fmla="*/ 146503 w 220499"/>
                <a:gd name="connsiteY11" fmla="*/ 184526 h 215242"/>
                <a:gd name="connsiteX12" fmla="*/ 89359 w 220499"/>
                <a:gd name="connsiteY12" fmla="*/ 206139 h 215242"/>
                <a:gd name="connsiteX13" fmla="*/ 28489 w 220499"/>
                <a:gd name="connsiteY13" fmla="*/ 144557 h 215242"/>
                <a:gd name="connsiteX14" fmla="*/ 66067 w 220499"/>
                <a:gd name="connsiteY14" fmla="*/ 45077 h 215242"/>
                <a:gd name="connsiteX15" fmla="*/ 141844 w 220499"/>
                <a:gd name="connsiteY15" fmla="*/ 9253 h 215242"/>
                <a:gd name="connsiteX16" fmla="*/ 191845 w 220499"/>
                <a:gd name="connsiteY16" fmla="*/ 66394 h 215242"/>
                <a:gd name="connsiteX17" fmla="*/ 190913 w 220499"/>
                <a:gd name="connsiteY17" fmla="*/ 81494 h 215242"/>
                <a:gd name="connsiteX18" fmla="*/ 195572 w 220499"/>
                <a:gd name="connsiteY18" fmla="*/ 84455 h 215242"/>
                <a:gd name="connsiteX19" fmla="*/ 201162 w 220499"/>
                <a:gd name="connsiteY19" fmla="*/ 78533 h 215242"/>
                <a:gd name="connsiteX20" fmla="*/ 220727 w 220499"/>
                <a:gd name="connsiteY20" fmla="*/ 3035 h 215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0499" h="215242">
                  <a:moveTo>
                    <a:pt x="220727" y="3035"/>
                  </a:moveTo>
                  <a:cubicBezTo>
                    <a:pt x="220727" y="2147"/>
                    <a:pt x="220106" y="75"/>
                    <a:pt x="217311" y="75"/>
                  </a:cubicBezTo>
                  <a:cubicBezTo>
                    <a:pt x="216379" y="75"/>
                    <a:pt x="216069" y="371"/>
                    <a:pt x="212653" y="3628"/>
                  </a:cubicBezTo>
                  <a:lnTo>
                    <a:pt x="190913" y="26425"/>
                  </a:lnTo>
                  <a:cubicBezTo>
                    <a:pt x="188118" y="22280"/>
                    <a:pt x="173832" y="75"/>
                    <a:pt x="139360" y="75"/>
                  </a:cubicBezTo>
                  <a:cubicBezTo>
                    <a:pt x="70104" y="75"/>
                    <a:pt x="228" y="65506"/>
                    <a:pt x="228" y="134194"/>
                  </a:cubicBezTo>
                  <a:cubicBezTo>
                    <a:pt x="228" y="183046"/>
                    <a:pt x="36874" y="215317"/>
                    <a:pt x="84390" y="215317"/>
                  </a:cubicBezTo>
                  <a:cubicBezTo>
                    <a:pt x="111409" y="215317"/>
                    <a:pt x="135012" y="203475"/>
                    <a:pt x="151472" y="189855"/>
                  </a:cubicBezTo>
                  <a:cubicBezTo>
                    <a:pt x="180354" y="165578"/>
                    <a:pt x="185634" y="138635"/>
                    <a:pt x="185634" y="137747"/>
                  </a:cubicBezTo>
                  <a:cubicBezTo>
                    <a:pt x="185634" y="134786"/>
                    <a:pt x="182528" y="134786"/>
                    <a:pt x="181907" y="134786"/>
                  </a:cubicBezTo>
                  <a:cubicBezTo>
                    <a:pt x="180044" y="134786"/>
                    <a:pt x="178491" y="135379"/>
                    <a:pt x="177870" y="137747"/>
                  </a:cubicBezTo>
                  <a:cubicBezTo>
                    <a:pt x="175075" y="146333"/>
                    <a:pt x="167932" y="167354"/>
                    <a:pt x="146503" y="184526"/>
                  </a:cubicBezTo>
                  <a:cubicBezTo>
                    <a:pt x="125074" y="201106"/>
                    <a:pt x="105509" y="206139"/>
                    <a:pt x="89359" y="206139"/>
                  </a:cubicBezTo>
                  <a:cubicBezTo>
                    <a:pt x="61409" y="206139"/>
                    <a:pt x="28489" y="190744"/>
                    <a:pt x="28489" y="144557"/>
                  </a:cubicBezTo>
                  <a:cubicBezTo>
                    <a:pt x="28489" y="127681"/>
                    <a:pt x="35011" y="79717"/>
                    <a:pt x="66067" y="45077"/>
                  </a:cubicBezTo>
                  <a:cubicBezTo>
                    <a:pt x="85011" y="24056"/>
                    <a:pt x="114204" y="9253"/>
                    <a:pt x="141844" y="9253"/>
                  </a:cubicBezTo>
                  <a:cubicBezTo>
                    <a:pt x="173522" y="9253"/>
                    <a:pt x="191845" y="32050"/>
                    <a:pt x="191845" y="66394"/>
                  </a:cubicBezTo>
                  <a:cubicBezTo>
                    <a:pt x="191845" y="78237"/>
                    <a:pt x="190913" y="78533"/>
                    <a:pt x="190913" y="81494"/>
                  </a:cubicBezTo>
                  <a:cubicBezTo>
                    <a:pt x="190913" y="84455"/>
                    <a:pt x="194329" y="84455"/>
                    <a:pt x="195572" y="84455"/>
                  </a:cubicBezTo>
                  <a:cubicBezTo>
                    <a:pt x="199609" y="84455"/>
                    <a:pt x="199609" y="83862"/>
                    <a:pt x="201162" y="78533"/>
                  </a:cubicBezTo>
                  <a:lnTo>
                    <a:pt x="220727" y="3035"/>
                  </a:lnTo>
                  <a:close/>
                </a:path>
              </a:pathLst>
            </a:custGeom>
            <a:solidFill>
              <a:srgbClr val="000000"/>
            </a:solidFill>
            <a:ln w="311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204C6A6-0266-26EA-0D7D-B2EFC542B21A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9861682" y="4713535"/>
              <a:ext cx="121305" cy="131603"/>
            </a:xfrm>
            <a:custGeom>
              <a:avLst/>
              <a:gdLst>
                <a:gd name="connsiteX0" fmla="*/ 16757 w 121305"/>
                <a:gd name="connsiteY0" fmla="*/ 116757 h 131603"/>
                <a:gd name="connsiteX1" fmla="*/ 6105 w 121305"/>
                <a:gd name="connsiteY1" fmla="*/ 124218 h 131603"/>
                <a:gd name="connsiteX2" fmla="*/ 235 w 121305"/>
                <a:gd name="connsiteY2" fmla="*/ 128570 h 131603"/>
                <a:gd name="connsiteX3" fmla="*/ 3278 w 121305"/>
                <a:gd name="connsiteY3" fmla="*/ 131679 h 131603"/>
                <a:gd name="connsiteX4" fmla="*/ 21974 w 121305"/>
                <a:gd name="connsiteY4" fmla="*/ 130850 h 131603"/>
                <a:gd name="connsiteX5" fmla="*/ 44801 w 121305"/>
                <a:gd name="connsiteY5" fmla="*/ 131679 h 131603"/>
                <a:gd name="connsiteX6" fmla="*/ 49149 w 121305"/>
                <a:gd name="connsiteY6" fmla="*/ 127120 h 131603"/>
                <a:gd name="connsiteX7" fmla="*/ 43496 w 121305"/>
                <a:gd name="connsiteY7" fmla="*/ 124218 h 131603"/>
                <a:gd name="connsiteX8" fmla="*/ 32844 w 121305"/>
                <a:gd name="connsiteY8" fmla="*/ 121731 h 131603"/>
                <a:gd name="connsiteX9" fmla="*/ 35235 w 121305"/>
                <a:gd name="connsiteY9" fmla="*/ 112198 h 131603"/>
                <a:gd name="connsiteX10" fmla="*/ 43279 w 121305"/>
                <a:gd name="connsiteY10" fmla="*/ 81318 h 131603"/>
                <a:gd name="connsiteX11" fmla="*/ 65670 w 121305"/>
                <a:gd name="connsiteY11" fmla="*/ 93545 h 131603"/>
                <a:gd name="connsiteX12" fmla="*/ 121541 w 121305"/>
                <a:gd name="connsiteY12" fmla="*/ 34687 h 131603"/>
                <a:gd name="connsiteX13" fmla="*/ 88932 w 121305"/>
                <a:gd name="connsiteY13" fmla="*/ 76 h 131603"/>
                <a:gd name="connsiteX14" fmla="*/ 58062 w 121305"/>
                <a:gd name="connsiteY14" fmla="*/ 14584 h 131603"/>
                <a:gd name="connsiteX15" fmla="*/ 35670 w 121305"/>
                <a:gd name="connsiteY15" fmla="*/ 76 h 131603"/>
                <a:gd name="connsiteX16" fmla="*/ 18496 w 121305"/>
                <a:gd name="connsiteY16" fmla="*/ 11060 h 131603"/>
                <a:gd name="connsiteX17" fmla="*/ 10670 w 121305"/>
                <a:gd name="connsiteY17" fmla="*/ 31785 h 131603"/>
                <a:gd name="connsiteX18" fmla="*/ 14365 w 121305"/>
                <a:gd name="connsiteY18" fmla="*/ 34480 h 131603"/>
                <a:gd name="connsiteX19" fmla="*/ 19148 w 121305"/>
                <a:gd name="connsiteY19" fmla="*/ 28262 h 131603"/>
                <a:gd name="connsiteX20" fmla="*/ 35018 w 121305"/>
                <a:gd name="connsiteY20" fmla="*/ 5879 h 131603"/>
                <a:gd name="connsiteX21" fmla="*/ 42192 w 121305"/>
                <a:gd name="connsiteY21" fmla="*/ 16034 h 131603"/>
                <a:gd name="connsiteX22" fmla="*/ 41540 w 121305"/>
                <a:gd name="connsiteY22" fmla="*/ 22252 h 131603"/>
                <a:gd name="connsiteX23" fmla="*/ 16757 w 121305"/>
                <a:gd name="connsiteY23" fmla="*/ 116757 h 131603"/>
                <a:gd name="connsiteX24" fmla="*/ 57844 w 121305"/>
                <a:gd name="connsiteY24" fmla="*/ 24946 h 131603"/>
                <a:gd name="connsiteX25" fmla="*/ 88279 w 121305"/>
                <a:gd name="connsiteY25" fmla="*/ 5879 h 131603"/>
                <a:gd name="connsiteX26" fmla="*/ 104149 w 121305"/>
                <a:gd name="connsiteY26" fmla="*/ 25982 h 131603"/>
                <a:gd name="connsiteX27" fmla="*/ 92845 w 121305"/>
                <a:gd name="connsiteY27" fmla="*/ 67639 h 131603"/>
                <a:gd name="connsiteX28" fmla="*/ 65670 w 121305"/>
                <a:gd name="connsiteY28" fmla="*/ 87742 h 131603"/>
                <a:gd name="connsiteX29" fmla="*/ 46322 w 121305"/>
                <a:gd name="connsiteY29" fmla="*/ 69712 h 131603"/>
                <a:gd name="connsiteX30" fmla="*/ 46975 w 121305"/>
                <a:gd name="connsiteY30" fmla="*/ 66603 h 131603"/>
                <a:gd name="connsiteX31" fmla="*/ 57844 w 121305"/>
                <a:gd name="connsiteY31" fmla="*/ 24946 h 131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21305" h="131603">
                  <a:moveTo>
                    <a:pt x="16757" y="116757"/>
                  </a:moveTo>
                  <a:cubicBezTo>
                    <a:pt x="15235" y="122560"/>
                    <a:pt x="14800" y="124218"/>
                    <a:pt x="6105" y="124218"/>
                  </a:cubicBezTo>
                  <a:cubicBezTo>
                    <a:pt x="3278" y="124218"/>
                    <a:pt x="235" y="124218"/>
                    <a:pt x="235" y="128570"/>
                  </a:cubicBezTo>
                  <a:cubicBezTo>
                    <a:pt x="235" y="130850"/>
                    <a:pt x="2191" y="131679"/>
                    <a:pt x="3278" y="131679"/>
                  </a:cubicBezTo>
                  <a:cubicBezTo>
                    <a:pt x="8931" y="131679"/>
                    <a:pt x="16105" y="130850"/>
                    <a:pt x="21974" y="130850"/>
                  </a:cubicBezTo>
                  <a:cubicBezTo>
                    <a:pt x="29366" y="130850"/>
                    <a:pt x="37627" y="131679"/>
                    <a:pt x="44801" y="131679"/>
                  </a:cubicBezTo>
                  <a:cubicBezTo>
                    <a:pt x="46757" y="131679"/>
                    <a:pt x="49149" y="131057"/>
                    <a:pt x="49149" y="127120"/>
                  </a:cubicBezTo>
                  <a:cubicBezTo>
                    <a:pt x="49149" y="124218"/>
                    <a:pt x="46105" y="124218"/>
                    <a:pt x="43496" y="124218"/>
                  </a:cubicBezTo>
                  <a:cubicBezTo>
                    <a:pt x="38714" y="124218"/>
                    <a:pt x="32844" y="124218"/>
                    <a:pt x="32844" y="121731"/>
                  </a:cubicBezTo>
                  <a:cubicBezTo>
                    <a:pt x="32844" y="120695"/>
                    <a:pt x="34366" y="115307"/>
                    <a:pt x="35235" y="112198"/>
                  </a:cubicBezTo>
                  <a:cubicBezTo>
                    <a:pt x="37844" y="101214"/>
                    <a:pt x="40888" y="90022"/>
                    <a:pt x="43279" y="81318"/>
                  </a:cubicBezTo>
                  <a:cubicBezTo>
                    <a:pt x="45888" y="85463"/>
                    <a:pt x="52627" y="93545"/>
                    <a:pt x="65670" y="93545"/>
                  </a:cubicBezTo>
                  <a:cubicBezTo>
                    <a:pt x="92193" y="93545"/>
                    <a:pt x="121541" y="65567"/>
                    <a:pt x="121541" y="34687"/>
                  </a:cubicBezTo>
                  <a:cubicBezTo>
                    <a:pt x="121541" y="10439"/>
                    <a:pt x="103932" y="76"/>
                    <a:pt x="88932" y="76"/>
                  </a:cubicBezTo>
                  <a:cubicBezTo>
                    <a:pt x="75453" y="76"/>
                    <a:pt x="63931" y="8781"/>
                    <a:pt x="58062" y="14584"/>
                  </a:cubicBezTo>
                  <a:cubicBezTo>
                    <a:pt x="54366" y="2770"/>
                    <a:pt x="42192" y="76"/>
                    <a:pt x="35670" y="76"/>
                  </a:cubicBezTo>
                  <a:cubicBezTo>
                    <a:pt x="27192" y="76"/>
                    <a:pt x="21974" y="5465"/>
                    <a:pt x="18496" y="11060"/>
                  </a:cubicBezTo>
                  <a:cubicBezTo>
                    <a:pt x="14148" y="18107"/>
                    <a:pt x="10670" y="30542"/>
                    <a:pt x="10670" y="31785"/>
                  </a:cubicBezTo>
                  <a:cubicBezTo>
                    <a:pt x="10670" y="34480"/>
                    <a:pt x="13713" y="34480"/>
                    <a:pt x="14365" y="34480"/>
                  </a:cubicBezTo>
                  <a:cubicBezTo>
                    <a:pt x="17409" y="34480"/>
                    <a:pt x="17626" y="33858"/>
                    <a:pt x="19148" y="28262"/>
                  </a:cubicBezTo>
                  <a:cubicBezTo>
                    <a:pt x="22409" y="16242"/>
                    <a:pt x="26540" y="5879"/>
                    <a:pt x="35018" y="5879"/>
                  </a:cubicBezTo>
                  <a:cubicBezTo>
                    <a:pt x="40670" y="5879"/>
                    <a:pt x="42192" y="10439"/>
                    <a:pt x="42192" y="16034"/>
                  </a:cubicBezTo>
                  <a:cubicBezTo>
                    <a:pt x="42192" y="18314"/>
                    <a:pt x="41757" y="21008"/>
                    <a:pt x="41540" y="22252"/>
                  </a:cubicBezTo>
                  <a:lnTo>
                    <a:pt x="16757" y="116757"/>
                  </a:lnTo>
                  <a:close/>
                  <a:moveTo>
                    <a:pt x="57844" y="24946"/>
                  </a:moveTo>
                  <a:cubicBezTo>
                    <a:pt x="70453" y="8988"/>
                    <a:pt x="81323" y="5879"/>
                    <a:pt x="88279" y="5879"/>
                  </a:cubicBezTo>
                  <a:cubicBezTo>
                    <a:pt x="96758" y="5879"/>
                    <a:pt x="104149" y="11889"/>
                    <a:pt x="104149" y="25982"/>
                  </a:cubicBezTo>
                  <a:cubicBezTo>
                    <a:pt x="104149" y="34480"/>
                    <a:pt x="99366" y="55619"/>
                    <a:pt x="92845" y="67639"/>
                  </a:cubicBezTo>
                  <a:cubicBezTo>
                    <a:pt x="87410" y="77795"/>
                    <a:pt x="76758" y="87742"/>
                    <a:pt x="65670" y="87742"/>
                  </a:cubicBezTo>
                  <a:cubicBezTo>
                    <a:pt x="50235" y="87742"/>
                    <a:pt x="46322" y="71784"/>
                    <a:pt x="46322" y="69712"/>
                  </a:cubicBezTo>
                  <a:cubicBezTo>
                    <a:pt x="46322" y="68883"/>
                    <a:pt x="46757" y="67432"/>
                    <a:pt x="46975" y="66603"/>
                  </a:cubicBezTo>
                  <a:lnTo>
                    <a:pt x="57844" y="24946"/>
                  </a:lnTo>
                  <a:close/>
                </a:path>
              </a:pathLst>
            </a:custGeom>
            <a:solidFill>
              <a:srgbClr val="000000"/>
            </a:solidFill>
            <a:ln w="311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7" name="Graphic 25">
            <a:extLst>
              <a:ext uri="{FF2B5EF4-FFF2-40B4-BE49-F238E27FC236}">
                <a16:creationId xmlns:a16="http://schemas.microsoft.com/office/drawing/2014/main" id="{237E9CDB-874E-5B9E-3E2E-0AF351DA2AC1}"/>
              </a:ext>
            </a:extLst>
          </p:cNvPr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3330112" y="2486734"/>
            <a:ext cx="194176" cy="225316"/>
          </a:xfrm>
          <a:custGeom>
            <a:avLst/>
            <a:gdLst>
              <a:gd name="connsiteX0" fmla="*/ 28874 w 194176"/>
              <a:gd name="connsiteY0" fmla="*/ 199884 h 225316"/>
              <a:gd name="connsiteX1" fmla="*/ 8787 w 194176"/>
              <a:gd name="connsiteY1" fmla="*/ 214409 h 225316"/>
              <a:gd name="connsiteX2" fmla="*/ 231 w 194176"/>
              <a:gd name="connsiteY2" fmla="*/ 221140 h 225316"/>
              <a:gd name="connsiteX3" fmla="*/ 5067 w 194176"/>
              <a:gd name="connsiteY3" fmla="*/ 225391 h 225316"/>
              <a:gd name="connsiteX4" fmla="*/ 36314 w 194176"/>
              <a:gd name="connsiteY4" fmla="*/ 224329 h 225316"/>
              <a:gd name="connsiteX5" fmla="*/ 73140 w 194176"/>
              <a:gd name="connsiteY5" fmla="*/ 225391 h 225316"/>
              <a:gd name="connsiteX6" fmla="*/ 79836 w 194176"/>
              <a:gd name="connsiteY6" fmla="*/ 218306 h 225316"/>
              <a:gd name="connsiteX7" fmla="*/ 70908 w 194176"/>
              <a:gd name="connsiteY7" fmla="*/ 214409 h 225316"/>
              <a:gd name="connsiteX8" fmla="*/ 52309 w 194176"/>
              <a:gd name="connsiteY8" fmla="*/ 208741 h 225316"/>
              <a:gd name="connsiteX9" fmla="*/ 70536 w 194176"/>
              <a:gd name="connsiteY9" fmla="*/ 137886 h 225316"/>
              <a:gd name="connsiteX10" fmla="*/ 104759 w 194176"/>
              <a:gd name="connsiteY10" fmla="*/ 160560 h 225316"/>
              <a:gd name="connsiteX11" fmla="*/ 194407 w 194176"/>
              <a:gd name="connsiteY11" fmla="*/ 56758 h 225316"/>
              <a:gd name="connsiteX12" fmla="*/ 144933 w 194176"/>
              <a:gd name="connsiteY12" fmla="*/ 75 h 225316"/>
              <a:gd name="connsiteX13" fmla="*/ 96203 w 194176"/>
              <a:gd name="connsiteY13" fmla="*/ 26645 h 225316"/>
              <a:gd name="connsiteX14" fmla="*/ 62725 w 194176"/>
              <a:gd name="connsiteY14" fmla="*/ 75 h 225316"/>
              <a:gd name="connsiteX15" fmla="*/ 35198 w 194176"/>
              <a:gd name="connsiteY15" fmla="*/ 20268 h 225316"/>
              <a:gd name="connsiteX16" fmla="*/ 23666 w 194176"/>
              <a:gd name="connsiteY16" fmla="*/ 54633 h 225316"/>
              <a:gd name="connsiteX17" fmla="*/ 28130 w 194176"/>
              <a:gd name="connsiteY17" fmla="*/ 58175 h 225316"/>
              <a:gd name="connsiteX18" fmla="*/ 34454 w 194176"/>
              <a:gd name="connsiteY18" fmla="*/ 50027 h 225316"/>
              <a:gd name="connsiteX19" fmla="*/ 61609 w 194176"/>
              <a:gd name="connsiteY19" fmla="*/ 7869 h 225316"/>
              <a:gd name="connsiteX20" fmla="*/ 73140 w 194176"/>
              <a:gd name="connsiteY20" fmla="*/ 24165 h 225316"/>
              <a:gd name="connsiteX21" fmla="*/ 70536 w 194176"/>
              <a:gd name="connsiteY21" fmla="*/ 42233 h 225316"/>
              <a:gd name="connsiteX22" fmla="*/ 28874 w 194176"/>
              <a:gd name="connsiteY22" fmla="*/ 199884 h 225316"/>
              <a:gd name="connsiteX23" fmla="*/ 94343 w 194176"/>
              <a:gd name="connsiteY23" fmla="*/ 46130 h 225316"/>
              <a:gd name="connsiteX24" fmla="*/ 113687 w 194176"/>
              <a:gd name="connsiteY24" fmla="*/ 21331 h 225316"/>
              <a:gd name="connsiteX25" fmla="*/ 143817 w 194176"/>
              <a:gd name="connsiteY25" fmla="*/ 7869 h 225316"/>
              <a:gd name="connsiteX26" fmla="*/ 167624 w 194176"/>
              <a:gd name="connsiteY26" fmla="*/ 41170 h 225316"/>
              <a:gd name="connsiteX27" fmla="*/ 148653 w 194176"/>
              <a:gd name="connsiteY27" fmla="*/ 116276 h 225316"/>
              <a:gd name="connsiteX28" fmla="*/ 104387 w 194176"/>
              <a:gd name="connsiteY28" fmla="*/ 152766 h 225316"/>
              <a:gd name="connsiteX29" fmla="*/ 75000 w 194176"/>
              <a:gd name="connsiteY29" fmla="*/ 121236 h 225316"/>
              <a:gd name="connsiteX30" fmla="*/ 76116 w 194176"/>
              <a:gd name="connsiteY30" fmla="*/ 115567 h 225316"/>
              <a:gd name="connsiteX31" fmla="*/ 94343 w 194176"/>
              <a:gd name="connsiteY31" fmla="*/ 46130 h 225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4176" h="225316">
                <a:moveTo>
                  <a:pt x="28874" y="199884"/>
                </a:moveTo>
                <a:cubicBezTo>
                  <a:pt x="25898" y="211929"/>
                  <a:pt x="25154" y="214409"/>
                  <a:pt x="8787" y="214409"/>
                </a:cubicBezTo>
                <a:cubicBezTo>
                  <a:pt x="4323" y="214409"/>
                  <a:pt x="231" y="214409"/>
                  <a:pt x="231" y="221140"/>
                </a:cubicBezTo>
                <a:cubicBezTo>
                  <a:pt x="231" y="223974"/>
                  <a:pt x="2091" y="225391"/>
                  <a:pt x="5067" y="225391"/>
                </a:cubicBezTo>
                <a:cubicBezTo>
                  <a:pt x="15110" y="225391"/>
                  <a:pt x="25898" y="224329"/>
                  <a:pt x="36314" y="224329"/>
                </a:cubicBezTo>
                <a:cubicBezTo>
                  <a:pt x="48589" y="224329"/>
                  <a:pt x="61237" y="225391"/>
                  <a:pt x="73140" y="225391"/>
                </a:cubicBezTo>
                <a:cubicBezTo>
                  <a:pt x="75000" y="225391"/>
                  <a:pt x="79836" y="225391"/>
                  <a:pt x="79836" y="218306"/>
                </a:cubicBezTo>
                <a:cubicBezTo>
                  <a:pt x="79836" y="214409"/>
                  <a:pt x="76116" y="214409"/>
                  <a:pt x="70908" y="214409"/>
                </a:cubicBezTo>
                <a:cubicBezTo>
                  <a:pt x="52309" y="214409"/>
                  <a:pt x="52309" y="211929"/>
                  <a:pt x="52309" y="208741"/>
                </a:cubicBezTo>
                <a:cubicBezTo>
                  <a:pt x="52309" y="204489"/>
                  <a:pt x="67932" y="146743"/>
                  <a:pt x="70536" y="137886"/>
                </a:cubicBezTo>
                <a:cubicBezTo>
                  <a:pt x="75372" y="148160"/>
                  <a:pt x="85788" y="160560"/>
                  <a:pt x="104759" y="160560"/>
                </a:cubicBezTo>
                <a:cubicBezTo>
                  <a:pt x="147909" y="160560"/>
                  <a:pt x="194407" y="108836"/>
                  <a:pt x="194407" y="56758"/>
                </a:cubicBezTo>
                <a:cubicBezTo>
                  <a:pt x="194407" y="23457"/>
                  <a:pt x="173204" y="75"/>
                  <a:pt x="144933" y="75"/>
                </a:cubicBezTo>
                <a:cubicBezTo>
                  <a:pt x="126334" y="75"/>
                  <a:pt x="108479" y="12828"/>
                  <a:pt x="96203" y="26645"/>
                </a:cubicBezTo>
                <a:cubicBezTo>
                  <a:pt x="92483" y="7514"/>
                  <a:pt x="76488" y="75"/>
                  <a:pt x="62725" y="75"/>
                </a:cubicBezTo>
                <a:cubicBezTo>
                  <a:pt x="45613" y="75"/>
                  <a:pt x="38546" y="13891"/>
                  <a:pt x="35198" y="20268"/>
                </a:cubicBezTo>
                <a:cubicBezTo>
                  <a:pt x="28502" y="32313"/>
                  <a:pt x="23666" y="53570"/>
                  <a:pt x="23666" y="54633"/>
                </a:cubicBezTo>
                <a:cubicBezTo>
                  <a:pt x="23666" y="58175"/>
                  <a:pt x="27386" y="58175"/>
                  <a:pt x="28130" y="58175"/>
                </a:cubicBezTo>
                <a:cubicBezTo>
                  <a:pt x="31850" y="58175"/>
                  <a:pt x="32222" y="57821"/>
                  <a:pt x="34454" y="50027"/>
                </a:cubicBezTo>
                <a:cubicBezTo>
                  <a:pt x="40777" y="24874"/>
                  <a:pt x="48217" y="7869"/>
                  <a:pt x="61609" y="7869"/>
                </a:cubicBezTo>
                <a:cubicBezTo>
                  <a:pt x="67932" y="7869"/>
                  <a:pt x="73140" y="10703"/>
                  <a:pt x="73140" y="24165"/>
                </a:cubicBezTo>
                <a:cubicBezTo>
                  <a:pt x="73140" y="32313"/>
                  <a:pt x="72024" y="36210"/>
                  <a:pt x="70536" y="42233"/>
                </a:cubicBezTo>
                <a:lnTo>
                  <a:pt x="28874" y="199884"/>
                </a:lnTo>
                <a:close/>
                <a:moveTo>
                  <a:pt x="94343" y="46130"/>
                </a:moveTo>
                <a:cubicBezTo>
                  <a:pt x="96947" y="36565"/>
                  <a:pt x="106991" y="26645"/>
                  <a:pt x="113687" y="21331"/>
                </a:cubicBezTo>
                <a:cubicBezTo>
                  <a:pt x="126706" y="10349"/>
                  <a:pt x="137494" y="7869"/>
                  <a:pt x="143817" y="7869"/>
                </a:cubicBezTo>
                <a:cubicBezTo>
                  <a:pt x="158697" y="7869"/>
                  <a:pt x="167624" y="20268"/>
                  <a:pt x="167624" y="41170"/>
                </a:cubicBezTo>
                <a:cubicBezTo>
                  <a:pt x="167624" y="62072"/>
                  <a:pt x="155349" y="102813"/>
                  <a:pt x="148653" y="116276"/>
                </a:cubicBezTo>
                <a:cubicBezTo>
                  <a:pt x="136006" y="141075"/>
                  <a:pt x="118150" y="152766"/>
                  <a:pt x="104387" y="152766"/>
                </a:cubicBezTo>
                <a:cubicBezTo>
                  <a:pt x="79836" y="152766"/>
                  <a:pt x="75000" y="123361"/>
                  <a:pt x="75000" y="121236"/>
                </a:cubicBezTo>
                <a:cubicBezTo>
                  <a:pt x="75000" y="120527"/>
                  <a:pt x="75000" y="119818"/>
                  <a:pt x="76116" y="115567"/>
                </a:cubicBezTo>
                <a:lnTo>
                  <a:pt x="94343" y="46130"/>
                </a:lnTo>
                <a:close/>
              </a:path>
            </a:pathLst>
          </a:custGeom>
          <a:solidFill>
            <a:srgbClr val="000000"/>
          </a:solidFill>
          <a:ln w="361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329EB51-33C0-CCEB-3CA8-CD1B3E2A4332}"/>
              </a:ext>
            </a:extLst>
          </p:cNvPr>
          <p:cNvGrpSpPr>
            <a:grpSpLocks noChangeAspect="1"/>
          </p:cNvGrpSpPr>
          <p:nvPr>
            <p:custDataLst>
              <p:tags r:id="rId4"/>
            </p:custDataLst>
          </p:nvPr>
        </p:nvGrpSpPr>
        <p:grpSpPr>
          <a:xfrm>
            <a:off x="1669988" y="5661524"/>
            <a:ext cx="2014787" cy="345414"/>
            <a:chOff x="9805127" y="4871548"/>
            <a:chExt cx="2014787" cy="345414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46BDCD1A-5A8D-F9F0-213A-E33EF9E9A648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9805127" y="4890891"/>
              <a:ext cx="78309" cy="239717"/>
            </a:xfrm>
            <a:custGeom>
              <a:avLst/>
              <a:gdLst>
                <a:gd name="connsiteX0" fmla="*/ 51000 w 78309"/>
                <a:gd name="connsiteY0" fmla="*/ 75 h 239717"/>
                <a:gd name="connsiteX1" fmla="*/ 205 w 78309"/>
                <a:gd name="connsiteY1" fmla="*/ 3874 h 239717"/>
                <a:gd name="connsiteX2" fmla="*/ 205 w 78309"/>
                <a:gd name="connsiteY2" fmla="*/ 14582 h 239717"/>
                <a:gd name="connsiteX3" fmla="*/ 27719 w 78309"/>
                <a:gd name="connsiteY3" fmla="*/ 33925 h 239717"/>
                <a:gd name="connsiteX4" fmla="*/ 27719 w 78309"/>
                <a:gd name="connsiteY4" fmla="*/ 213541 h 239717"/>
                <a:gd name="connsiteX5" fmla="*/ 205 w 78309"/>
                <a:gd name="connsiteY5" fmla="*/ 229085 h 239717"/>
                <a:gd name="connsiteX6" fmla="*/ 205 w 78309"/>
                <a:gd name="connsiteY6" fmla="*/ 239793 h 239717"/>
                <a:gd name="connsiteX7" fmla="*/ 39359 w 78309"/>
                <a:gd name="connsiteY7" fmla="*/ 238756 h 239717"/>
                <a:gd name="connsiteX8" fmla="*/ 78514 w 78309"/>
                <a:gd name="connsiteY8" fmla="*/ 239793 h 239717"/>
                <a:gd name="connsiteX9" fmla="*/ 78514 w 78309"/>
                <a:gd name="connsiteY9" fmla="*/ 229085 h 239717"/>
                <a:gd name="connsiteX10" fmla="*/ 51000 w 78309"/>
                <a:gd name="connsiteY10" fmla="*/ 213541 h 239717"/>
                <a:gd name="connsiteX11" fmla="*/ 51000 w 78309"/>
                <a:gd name="connsiteY11" fmla="*/ 75 h 239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8309" h="239717">
                  <a:moveTo>
                    <a:pt x="51000" y="75"/>
                  </a:moveTo>
                  <a:lnTo>
                    <a:pt x="205" y="3874"/>
                  </a:lnTo>
                  <a:lnTo>
                    <a:pt x="205" y="14582"/>
                  </a:lnTo>
                  <a:cubicBezTo>
                    <a:pt x="24897" y="14582"/>
                    <a:pt x="27719" y="17000"/>
                    <a:pt x="27719" y="33925"/>
                  </a:cubicBezTo>
                  <a:lnTo>
                    <a:pt x="27719" y="213541"/>
                  </a:lnTo>
                  <a:cubicBezTo>
                    <a:pt x="27719" y="229085"/>
                    <a:pt x="23839" y="229085"/>
                    <a:pt x="205" y="229085"/>
                  </a:cubicBezTo>
                  <a:lnTo>
                    <a:pt x="205" y="239793"/>
                  </a:lnTo>
                  <a:cubicBezTo>
                    <a:pt x="11845" y="239447"/>
                    <a:pt x="30541" y="238756"/>
                    <a:pt x="39359" y="238756"/>
                  </a:cubicBezTo>
                  <a:cubicBezTo>
                    <a:pt x="48178" y="238756"/>
                    <a:pt x="65463" y="239447"/>
                    <a:pt x="78514" y="239793"/>
                  </a:cubicBezTo>
                  <a:lnTo>
                    <a:pt x="78514" y="229085"/>
                  </a:lnTo>
                  <a:cubicBezTo>
                    <a:pt x="54880" y="229085"/>
                    <a:pt x="51000" y="229085"/>
                    <a:pt x="51000" y="213541"/>
                  </a:cubicBezTo>
                  <a:lnTo>
                    <a:pt x="51000" y="75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09D1EEC-30FD-3B7C-7B2A-750965909D0A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9901348" y="4975863"/>
              <a:ext cx="156265" cy="158545"/>
            </a:xfrm>
            <a:custGeom>
              <a:avLst/>
              <a:gdLst>
                <a:gd name="connsiteX0" fmla="*/ 156473 w 156265"/>
                <a:gd name="connsiteY0" fmla="*/ 80902 h 158545"/>
                <a:gd name="connsiteX1" fmla="*/ 78517 w 156265"/>
                <a:gd name="connsiteY1" fmla="*/ 75 h 158545"/>
                <a:gd name="connsiteX2" fmla="*/ 208 w 156265"/>
                <a:gd name="connsiteY2" fmla="*/ 80902 h 158545"/>
                <a:gd name="connsiteX3" fmla="*/ 78164 w 156265"/>
                <a:gd name="connsiteY3" fmla="*/ 158620 h 158545"/>
                <a:gd name="connsiteX4" fmla="*/ 156473 w 156265"/>
                <a:gd name="connsiteY4" fmla="*/ 80902 h 158545"/>
                <a:gd name="connsiteX5" fmla="*/ 78517 w 156265"/>
                <a:gd name="connsiteY5" fmla="*/ 149985 h 158545"/>
                <a:gd name="connsiteX6" fmla="*/ 38304 w 156265"/>
                <a:gd name="connsiteY6" fmla="*/ 126842 h 158545"/>
                <a:gd name="connsiteX7" fmla="*/ 29485 w 156265"/>
                <a:gd name="connsiteY7" fmla="*/ 78138 h 158545"/>
                <a:gd name="connsiteX8" fmla="*/ 37951 w 156265"/>
                <a:gd name="connsiteY8" fmla="*/ 30817 h 158545"/>
                <a:gd name="connsiteX9" fmla="*/ 78164 w 156265"/>
                <a:gd name="connsiteY9" fmla="*/ 7674 h 158545"/>
                <a:gd name="connsiteX10" fmla="*/ 118024 w 156265"/>
                <a:gd name="connsiteY10" fmla="*/ 30126 h 158545"/>
                <a:gd name="connsiteX11" fmla="*/ 127196 w 156265"/>
                <a:gd name="connsiteY11" fmla="*/ 78138 h 158545"/>
                <a:gd name="connsiteX12" fmla="*/ 119435 w 156265"/>
                <a:gd name="connsiteY12" fmla="*/ 124424 h 158545"/>
                <a:gd name="connsiteX13" fmla="*/ 78517 w 156265"/>
                <a:gd name="connsiteY13" fmla="*/ 149985 h 158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6265" h="158545">
                  <a:moveTo>
                    <a:pt x="156473" y="80902"/>
                  </a:moveTo>
                  <a:cubicBezTo>
                    <a:pt x="156473" y="36689"/>
                    <a:pt x="121199" y="75"/>
                    <a:pt x="78517" y="75"/>
                  </a:cubicBezTo>
                  <a:cubicBezTo>
                    <a:pt x="34424" y="75"/>
                    <a:pt x="208" y="37725"/>
                    <a:pt x="208" y="80902"/>
                  </a:cubicBezTo>
                  <a:cubicBezTo>
                    <a:pt x="208" y="125460"/>
                    <a:pt x="36893" y="158620"/>
                    <a:pt x="78164" y="158620"/>
                  </a:cubicBezTo>
                  <a:cubicBezTo>
                    <a:pt x="120846" y="158620"/>
                    <a:pt x="156473" y="124769"/>
                    <a:pt x="156473" y="80902"/>
                  </a:cubicBezTo>
                  <a:close/>
                  <a:moveTo>
                    <a:pt x="78517" y="149985"/>
                  </a:moveTo>
                  <a:cubicBezTo>
                    <a:pt x="63349" y="149985"/>
                    <a:pt x="47828" y="142731"/>
                    <a:pt x="38304" y="126842"/>
                  </a:cubicBezTo>
                  <a:cubicBezTo>
                    <a:pt x="29485" y="111644"/>
                    <a:pt x="29485" y="90573"/>
                    <a:pt x="29485" y="78138"/>
                  </a:cubicBezTo>
                  <a:cubicBezTo>
                    <a:pt x="29485" y="64667"/>
                    <a:pt x="29485" y="46015"/>
                    <a:pt x="37951" y="30817"/>
                  </a:cubicBezTo>
                  <a:cubicBezTo>
                    <a:pt x="47475" y="14928"/>
                    <a:pt x="64054" y="7674"/>
                    <a:pt x="78164" y="7674"/>
                  </a:cubicBezTo>
                  <a:cubicBezTo>
                    <a:pt x="93685" y="7674"/>
                    <a:pt x="108853" y="15273"/>
                    <a:pt x="118024" y="30126"/>
                  </a:cubicBezTo>
                  <a:cubicBezTo>
                    <a:pt x="127196" y="44979"/>
                    <a:pt x="127196" y="65013"/>
                    <a:pt x="127196" y="78138"/>
                  </a:cubicBezTo>
                  <a:cubicBezTo>
                    <a:pt x="127196" y="90573"/>
                    <a:pt x="127196" y="109226"/>
                    <a:pt x="119435" y="124424"/>
                  </a:cubicBezTo>
                  <a:cubicBezTo>
                    <a:pt x="111675" y="139968"/>
                    <a:pt x="96154" y="149985"/>
                    <a:pt x="78517" y="149985"/>
                  </a:cubicBez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B24AE8D-7C8E-DD00-581C-A3ABB8122D33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0077721" y="4974136"/>
              <a:ext cx="161204" cy="227628"/>
            </a:xfrm>
            <a:custGeom>
              <a:avLst/>
              <a:gdLst>
                <a:gd name="connsiteX0" fmla="*/ 68645 w 161204"/>
                <a:gd name="connsiteY0" fmla="*/ 97136 h 227628"/>
                <a:gd name="connsiteX1" fmla="*/ 37956 w 161204"/>
                <a:gd name="connsiteY1" fmla="*/ 54650 h 227628"/>
                <a:gd name="connsiteX2" fmla="*/ 43600 w 161204"/>
                <a:gd name="connsiteY2" fmla="*/ 25635 h 227628"/>
                <a:gd name="connsiteX3" fmla="*/ 68645 w 161204"/>
                <a:gd name="connsiteY3" fmla="*/ 11819 h 227628"/>
                <a:gd name="connsiteX4" fmla="*/ 99334 w 161204"/>
                <a:gd name="connsiteY4" fmla="*/ 54305 h 227628"/>
                <a:gd name="connsiteX5" fmla="*/ 93690 w 161204"/>
                <a:gd name="connsiteY5" fmla="*/ 83320 h 227628"/>
                <a:gd name="connsiteX6" fmla="*/ 68645 w 161204"/>
                <a:gd name="connsiteY6" fmla="*/ 97136 h 227628"/>
                <a:gd name="connsiteX7" fmla="*/ 27727 w 161204"/>
                <a:gd name="connsiteY7" fmla="*/ 110607 h 227628"/>
                <a:gd name="connsiteX8" fmla="*/ 33723 w 161204"/>
                <a:gd name="connsiteY8" fmla="*/ 94373 h 227628"/>
                <a:gd name="connsiteX9" fmla="*/ 68645 w 161204"/>
                <a:gd name="connsiteY9" fmla="*/ 105081 h 227628"/>
                <a:gd name="connsiteX10" fmla="*/ 125790 w 161204"/>
                <a:gd name="connsiteY10" fmla="*/ 54650 h 227628"/>
                <a:gd name="connsiteX11" fmla="*/ 111327 w 161204"/>
                <a:gd name="connsiteY11" fmla="*/ 21145 h 227628"/>
                <a:gd name="connsiteX12" fmla="*/ 143074 w 161204"/>
                <a:gd name="connsiteY12" fmla="*/ 7674 h 227628"/>
                <a:gd name="connsiteX13" fmla="*/ 146602 w 161204"/>
                <a:gd name="connsiteY13" fmla="*/ 8019 h 227628"/>
                <a:gd name="connsiteX14" fmla="*/ 140958 w 161204"/>
                <a:gd name="connsiteY14" fmla="*/ 17345 h 227628"/>
                <a:gd name="connsiteX15" fmla="*/ 151187 w 161204"/>
                <a:gd name="connsiteY15" fmla="*/ 27362 h 227628"/>
                <a:gd name="connsiteX16" fmla="*/ 161417 w 161204"/>
                <a:gd name="connsiteY16" fmla="*/ 17000 h 227628"/>
                <a:gd name="connsiteX17" fmla="*/ 143427 w 161204"/>
                <a:gd name="connsiteY17" fmla="*/ 75 h 227628"/>
                <a:gd name="connsiteX18" fmla="*/ 106036 w 161204"/>
                <a:gd name="connsiteY18" fmla="*/ 16309 h 227628"/>
                <a:gd name="connsiteX19" fmla="*/ 68645 w 161204"/>
                <a:gd name="connsiteY19" fmla="*/ 3874 h 227628"/>
                <a:gd name="connsiteX20" fmla="*/ 11500 w 161204"/>
                <a:gd name="connsiteY20" fmla="*/ 54305 h 227628"/>
                <a:gd name="connsiteX21" fmla="*/ 28079 w 161204"/>
                <a:gd name="connsiteY21" fmla="*/ 89883 h 227628"/>
                <a:gd name="connsiteX22" fmla="*/ 17144 w 161204"/>
                <a:gd name="connsiteY22" fmla="*/ 118552 h 227628"/>
                <a:gd name="connsiteX23" fmla="*/ 32665 w 161204"/>
                <a:gd name="connsiteY23" fmla="*/ 149294 h 227628"/>
                <a:gd name="connsiteX24" fmla="*/ 213 w 161204"/>
                <a:gd name="connsiteY24" fmla="*/ 183835 h 227628"/>
                <a:gd name="connsiteX25" fmla="*/ 78169 w 161204"/>
                <a:gd name="connsiteY25" fmla="*/ 227703 h 227628"/>
                <a:gd name="connsiteX26" fmla="*/ 156478 w 161204"/>
                <a:gd name="connsiteY26" fmla="*/ 183145 h 227628"/>
                <a:gd name="connsiteX27" fmla="*/ 133550 w 161204"/>
                <a:gd name="connsiteY27" fmla="*/ 143767 h 227628"/>
                <a:gd name="connsiteX28" fmla="*/ 72878 w 161204"/>
                <a:gd name="connsiteY28" fmla="*/ 134096 h 227628"/>
                <a:gd name="connsiteX29" fmla="*/ 46422 w 161204"/>
                <a:gd name="connsiteY29" fmla="*/ 133750 h 227628"/>
                <a:gd name="connsiteX30" fmla="*/ 27727 w 161204"/>
                <a:gd name="connsiteY30" fmla="*/ 110607 h 227628"/>
                <a:gd name="connsiteX31" fmla="*/ 78522 w 161204"/>
                <a:gd name="connsiteY31" fmla="*/ 219758 h 227628"/>
                <a:gd name="connsiteX32" fmla="*/ 18555 w 161204"/>
                <a:gd name="connsiteY32" fmla="*/ 183835 h 227628"/>
                <a:gd name="connsiteX33" fmla="*/ 47480 w 161204"/>
                <a:gd name="connsiteY33" fmla="*/ 154130 h 227628"/>
                <a:gd name="connsiteX34" fmla="*/ 68292 w 161204"/>
                <a:gd name="connsiteY34" fmla="*/ 154130 h 227628"/>
                <a:gd name="connsiteX35" fmla="*/ 138136 w 161204"/>
                <a:gd name="connsiteY35" fmla="*/ 183835 h 227628"/>
                <a:gd name="connsiteX36" fmla="*/ 78522 w 161204"/>
                <a:gd name="connsiteY36" fmla="*/ 219758 h 227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1204" h="227628">
                  <a:moveTo>
                    <a:pt x="68645" y="97136"/>
                  </a:moveTo>
                  <a:cubicBezTo>
                    <a:pt x="37956" y="97136"/>
                    <a:pt x="37956" y="62595"/>
                    <a:pt x="37956" y="54650"/>
                  </a:cubicBezTo>
                  <a:cubicBezTo>
                    <a:pt x="37956" y="45324"/>
                    <a:pt x="38309" y="34271"/>
                    <a:pt x="43600" y="25635"/>
                  </a:cubicBezTo>
                  <a:cubicBezTo>
                    <a:pt x="46422" y="21490"/>
                    <a:pt x="54535" y="11819"/>
                    <a:pt x="68645" y="11819"/>
                  </a:cubicBezTo>
                  <a:cubicBezTo>
                    <a:pt x="99334" y="11819"/>
                    <a:pt x="99334" y="46360"/>
                    <a:pt x="99334" y="54305"/>
                  </a:cubicBezTo>
                  <a:cubicBezTo>
                    <a:pt x="99334" y="63631"/>
                    <a:pt x="98981" y="74684"/>
                    <a:pt x="93690" y="83320"/>
                  </a:cubicBezTo>
                  <a:cubicBezTo>
                    <a:pt x="90868" y="87465"/>
                    <a:pt x="82755" y="97136"/>
                    <a:pt x="68645" y="97136"/>
                  </a:cubicBezTo>
                  <a:close/>
                  <a:moveTo>
                    <a:pt x="27727" y="110607"/>
                  </a:moveTo>
                  <a:cubicBezTo>
                    <a:pt x="27727" y="109226"/>
                    <a:pt x="27727" y="101281"/>
                    <a:pt x="33723" y="94373"/>
                  </a:cubicBezTo>
                  <a:cubicBezTo>
                    <a:pt x="47480" y="104045"/>
                    <a:pt x="61943" y="105081"/>
                    <a:pt x="68645" y="105081"/>
                  </a:cubicBezTo>
                  <a:cubicBezTo>
                    <a:pt x="101450" y="105081"/>
                    <a:pt x="125790" y="81247"/>
                    <a:pt x="125790" y="54650"/>
                  </a:cubicBezTo>
                  <a:cubicBezTo>
                    <a:pt x="125790" y="41870"/>
                    <a:pt x="120146" y="29090"/>
                    <a:pt x="111327" y="21145"/>
                  </a:cubicBezTo>
                  <a:cubicBezTo>
                    <a:pt x="124026" y="9401"/>
                    <a:pt x="136725" y="7674"/>
                    <a:pt x="143074" y="7674"/>
                  </a:cubicBezTo>
                  <a:cubicBezTo>
                    <a:pt x="143780" y="7674"/>
                    <a:pt x="145543" y="7674"/>
                    <a:pt x="146602" y="8019"/>
                  </a:cubicBezTo>
                  <a:cubicBezTo>
                    <a:pt x="142721" y="9401"/>
                    <a:pt x="140958" y="13200"/>
                    <a:pt x="140958" y="17345"/>
                  </a:cubicBezTo>
                  <a:cubicBezTo>
                    <a:pt x="140958" y="23218"/>
                    <a:pt x="145543" y="27362"/>
                    <a:pt x="151187" y="27362"/>
                  </a:cubicBezTo>
                  <a:cubicBezTo>
                    <a:pt x="154715" y="27362"/>
                    <a:pt x="161417" y="24945"/>
                    <a:pt x="161417" y="17000"/>
                  </a:cubicBezTo>
                  <a:cubicBezTo>
                    <a:pt x="161417" y="11128"/>
                    <a:pt x="157184" y="75"/>
                    <a:pt x="143427" y="75"/>
                  </a:cubicBezTo>
                  <a:cubicBezTo>
                    <a:pt x="136372" y="75"/>
                    <a:pt x="120851" y="2147"/>
                    <a:pt x="106036" y="16309"/>
                  </a:cubicBezTo>
                  <a:cubicBezTo>
                    <a:pt x="91221" y="4911"/>
                    <a:pt x="76405" y="3874"/>
                    <a:pt x="68645" y="3874"/>
                  </a:cubicBezTo>
                  <a:cubicBezTo>
                    <a:pt x="35840" y="3874"/>
                    <a:pt x="11500" y="27708"/>
                    <a:pt x="11500" y="54305"/>
                  </a:cubicBezTo>
                  <a:cubicBezTo>
                    <a:pt x="11500" y="69503"/>
                    <a:pt x="19261" y="82629"/>
                    <a:pt x="28079" y="89883"/>
                  </a:cubicBezTo>
                  <a:cubicBezTo>
                    <a:pt x="23494" y="95064"/>
                    <a:pt x="17144" y="106462"/>
                    <a:pt x="17144" y="118552"/>
                  </a:cubicBezTo>
                  <a:cubicBezTo>
                    <a:pt x="17144" y="129260"/>
                    <a:pt x="21730" y="142386"/>
                    <a:pt x="32665" y="149294"/>
                  </a:cubicBezTo>
                  <a:cubicBezTo>
                    <a:pt x="11500" y="155166"/>
                    <a:pt x="213" y="170019"/>
                    <a:pt x="213" y="183835"/>
                  </a:cubicBezTo>
                  <a:cubicBezTo>
                    <a:pt x="213" y="208705"/>
                    <a:pt x="35134" y="227703"/>
                    <a:pt x="78169" y="227703"/>
                  </a:cubicBezTo>
                  <a:cubicBezTo>
                    <a:pt x="119793" y="227703"/>
                    <a:pt x="156478" y="210087"/>
                    <a:pt x="156478" y="183145"/>
                  </a:cubicBezTo>
                  <a:cubicBezTo>
                    <a:pt x="156478" y="171055"/>
                    <a:pt x="151540" y="153439"/>
                    <a:pt x="133550" y="143767"/>
                  </a:cubicBezTo>
                  <a:cubicBezTo>
                    <a:pt x="114855" y="134096"/>
                    <a:pt x="94395" y="134096"/>
                    <a:pt x="72878" y="134096"/>
                  </a:cubicBezTo>
                  <a:cubicBezTo>
                    <a:pt x="64059" y="134096"/>
                    <a:pt x="48891" y="134096"/>
                    <a:pt x="46422" y="133750"/>
                  </a:cubicBezTo>
                  <a:cubicBezTo>
                    <a:pt x="35134" y="132369"/>
                    <a:pt x="27727" y="121661"/>
                    <a:pt x="27727" y="110607"/>
                  </a:cubicBezTo>
                  <a:close/>
                  <a:moveTo>
                    <a:pt x="78522" y="219758"/>
                  </a:moveTo>
                  <a:cubicBezTo>
                    <a:pt x="42895" y="219758"/>
                    <a:pt x="18555" y="202142"/>
                    <a:pt x="18555" y="183835"/>
                  </a:cubicBezTo>
                  <a:cubicBezTo>
                    <a:pt x="18555" y="167946"/>
                    <a:pt x="31960" y="155166"/>
                    <a:pt x="47480" y="154130"/>
                  </a:cubicBezTo>
                  <a:lnTo>
                    <a:pt x="68292" y="154130"/>
                  </a:lnTo>
                  <a:cubicBezTo>
                    <a:pt x="98628" y="154130"/>
                    <a:pt x="138136" y="154130"/>
                    <a:pt x="138136" y="183835"/>
                  </a:cubicBezTo>
                  <a:cubicBezTo>
                    <a:pt x="138136" y="202488"/>
                    <a:pt x="113091" y="219758"/>
                    <a:pt x="78522" y="219758"/>
                  </a:cubicBez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E29B1B6F-6FD2-AC89-4968-8E596A776D20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10310493" y="4871548"/>
              <a:ext cx="87480" cy="345414"/>
            </a:xfrm>
            <a:custGeom>
              <a:avLst/>
              <a:gdLst>
                <a:gd name="connsiteX0" fmla="*/ 75000 w 87480"/>
                <a:gd name="connsiteY0" fmla="*/ 13891 h 345414"/>
                <a:gd name="connsiteX1" fmla="*/ 87698 w 87480"/>
                <a:gd name="connsiteY1" fmla="*/ 6983 h 345414"/>
                <a:gd name="connsiteX2" fmla="*/ 75000 w 87480"/>
                <a:gd name="connsiteY2" fmla="*/ 75 h 345414"/>
                <a:gd name="connsiteX3" fmla="*/ 12917 w 87480"/>
                <a:gd name="connsiteY3" fmla="*/ 75 h 345414"/>
                <a:gd name="connsiteX4" fmla="*/ 218 w 87480"/>
                <a:gd name="connsiteY4" fmla="*/ 12510 h 345414"/>
                <a:gd name="connsiteX5" fmla="*/ 218 w 87480"/>
                <a:gd name="connsiteY5" fmla="*/ 333055 h 345414"/>
                <a:gd name="connsiteX6" fmla="*/ 7273 w 87480"/>
                <a:gd name="connsiteY6" fmla="*/ 345489 h 345414"/>
                <a:gd name="connsiteX7" fmla="*/ 14328 w 87480"/>
                <a:gd name="connsiteY7" fmla="*/ 333055 h 345414"/>
                <a:gd name="connsiteX8" fmla="*/ 14328 w 87480"/>
                <a:gd name="connsiteY8" fmla="*/ 13891 h 345414"/>
                <a:gd name="connsiteX9" fmla="*/ 75000 w 87480"/>
                <a:gd name="connsiteY9" fmla="*/ 13891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7480" h="345414">
                  <a:moveTo>
                    <a:pt x="75000" y="13891"/>
                  </a:moveTo>
                  <a:cubicBezTo>
                    <a:pt x="80291" y="13891"/>
                    <a:pt x="87698" y="13891"/>
                    <a:pt x="87698" y="6983"/>
                  </a:cubicBezTo>
                  <a:cubicBezTo>
                    <a:pt x="87698" y="75"/>
                    <a:pt x="80291" y="75"/>
                    <a:pt x="75000" y="75"/>
                  </a:cubicBezTo>
                  <a:lnTo>
                    <a:pt x="12917" y="75"/>
                  </a:lnTo>
                  <a:cubicBezTo>
                    <a:pt x="1629" y="75"/>
                    <a:pt x="218" y="1456"/>
                    <a:pt x="218" y="12510"/>
                  </a:cubicBezTo>
                  <a:lnTo>
                    <a:pt x="218" y="333055"/>
                  </a:lnTo>
                  <a:cubicBezTo>
                    <a:pt x="218" y="338236"/>
                    <a:pt x="218" y="345489"/>
                    <a:pt x="7273" y="345489"/>
                  </a:cubicBezTo>
                  <a:cubicBezTo>
                    <a:pt x="14328" y="345489"/>
                    <a:pt x="14328" y="339272"/>
                    <a:pt x="14328" y="333055"/>
                  </a:cubicBezTo>
                  <a:lnTo>
                    <a:pt x="14328" y="13891"/>
                  </a:lnTo>
                  <a:lnTo>
                    <a:pt x="75000" y="13891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3299D48-4B99-7492-3B55-B0517123BA5A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10447868" y="4871548"/>
              <a:ext cx="14109" cy="345414"/>
            </a:xfrm>
            <a:custGeom>
              <a:avLst/>
              <a:gdLst>
                <a:gd name="connsiteX0" fmla="*/ 14332 w 14109"/>
                <a:gd name="connsiteY0" fmla="*/ 12510 h 345414"/>
                <a:gd name="connsiteX1" fmla="*/ 7277 w 14109"/>
                <a:gd name="connsiteY1" fmla="*/ 75 h 345414"/>
                <a:gd name="connsiteX2" fmla="*/ 222 w 14109"/>
                <a:gd name="connsiteY2" fmla="*/ 12510 h 345414"/>
                <a:gd name="connsiteX3" fmla="*/ 222 w 14109"/>
                <a:gd name="connsiteY3" fmla="*/ 333055 h 345414"/>
                <a:gd name="connsiteX4" fmla="*/ 7277 w 14109"/>
                <a:gd name="connsiteY4" fmla="*/ 345489 h 345414"/>
                <a:gd name="connsiteX5" fmla="*/ 14332 w 14109"/>
                <a:gd name="connsiteY5" fmla="*/ 333055 h 345414"/>
                <a:gd name="connsiteX6" fmla="*/ 14332 w 14109"/>
                <a:gd name="connsiteY6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09" h="345414">
                  <a:moveTo>
                    <a:pt x="14332" y="12510"/>
                  </a:moveTo>
                  <a:cubicBezTo>
                    <a:pt x="14332" y="6292"/>
                    <a:pt x="14332" y="75"/>
                    <a:pt x="7277" y="75"/>
                  </a:cubicBezTo>
                  <a:cubicBezTo>
                    <a:pt x="222" y="75"/>
                    <a:pt x="222" y="6292"/>
                    <a:pt x="222" y="12510"/>
                  </a:cubicBezTo>
                  <a:lnTo>
                    <a:pt x="222" y="333055"/>
                  </a:lnTo>
                  <a:cubicBezTo>
                    <a:pt x="222" y="339272"/>
                    <a:pt x="222" y="345489"/>
                    <a:pt x="7277" y="345489"/>
                  </a:cubicBezTo>
                  <a:cubicBezTo>
                    <a:pt x="14332" y="345489"/>
                    <a:pt x="14332" y="339272"/>
                    <a:pt x="14332" y="333055"/>
                  </a:cubicBezTo>
                  <a:lnTo>
                    <a:pt x="14332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A9B77EA-3C59-5988-B456-CE2C8770AFED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10521513" y="4887091"/>
              <a:ext cx="250448" cy="251116"/>
            </a:xfrm>
            <a:custGeom>
              <a:avLst/>
              <a:gdLst>
                <a:gd name="connsiteX0" fmla="*/ 250673 w 250448"/>
                <a:gd name="connsiteY0" fmla="*/ 3529 h 251116"/>
                <a:gd name="connsiteX1" fmla="*/ 246793 w 250448"/>
                <a:gd name="connsiteY1" fmla="*/ 75 h 251116"/>
                <a:gd name="connsiteX2" fmla="*/ 241502 w 250448"/>
                <a:gd name="connsiteY2" fmla="*/ 4220 h 251116"/>
                <a:gd name="connsiteX3" fmla="*/ 216810 w 250448"/>
                <a:gd name="connsiteY3" fmla="*/ 30817 h 251116"/>
                <a:gd name="connsiteX4" fmla="*/ 158254 w 250448"/>
                <a:gd name="connsiteY4" fmla="*/ 75 h 251116"/>
                <a:gd name="connsiteX5" fmla="*/ 225 w 250448"/>
                <a:gd name="connsiteY5" fmla="*/ 156548 h 251116"/>
                <a:gd name="connsiteX6" fmla="*/ 95819 w 250448"/>
                <a:gd name="connsiteY6" fmla="*/ 251191 h 251116"/>
                <a:gd name="connsiteX7" fmla="*/ 172011 w 250448"/>
                <a:gd name="connsiteY7" fmla="*/ 221486 h 251116"/>
                <a:gd name="connsiteX8" fmla="*/ 210813 w 250448"/>
                <a:gd name="connsiteY8" fmla="*/ 160693 h 251116"/>
                <a:gd name="connsiteX9" fmla="*/ 206580 w 250448"/>
                <a:gd name="connsiteY9" fmla="*/ 157238 h 251116"/>
                <a:gd name="connsiteX10" fmla="*/ 201995 w 250448"/>
                <a:gd name="connsiteY10" fmla="*/ 160693 h 251116"/>
                <a:gd name="connsiteX11" fmla="*/ 166368 w 250448"/>
                <a:gd name="connsiteY11" fmla="*/ 215268 h 251116"/>
                <a:gd name="connsiteX12" fmla="*/ 101463 w 250448"/>
                <a:gd name="connsiteY12" fmla="*/ 240483 h 251116"/>
                <a:gd name="connsiteX13" fmla="*/ 32325 w 250448"/>
                <a:gd name="connsiteY13" fmla="*/ 168637 h 251116"/>
                <a:gd name="connsiteX14" fmla="*/ 75007 w 250448"/>
                <a:gd name="connsiteY14" fmla="*/ 52578 h 251116"/>
                <a:gd name="connsiteX15" fmla="*/ 161076 w 250448"/>
                <a:gd name="connsiteY15" fmla="*/ 10783 h 251116"/>
                <a:gd name="connsiteX16" fmla="*/ 217868 w 250448"/>
                <a:gd name="connsiteY16" fmla="*/ 77448 h 251116"/>
                <a:gd name="connsiteX17" fmla="*/ 216810 w 250448"/>
                <a:gd name="connsiteY17" fmla="*/ 95064 h 251116"/>
                <a:gd name="connsiteX18" fmla="*/ 222101 w 250448"/>
                <a:gd name="connsiteY18" fmla="*/ 98518 h 251116"/>
                <a:gd name="connsiteX19" fmla="*/ 228451 w 250448"/>
                <a:gd name="connsiteY19" fmla="*/ 91610 h 251116"/>
                <a:gd name="connsiteX20" fmla="*/ 250673 w 250448"/>
                <a:gd name="connsiteY20" fmla="*/ 3529 h 251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50448" h="251116">
                  <a:moveTo>
                    <a:pt x="250673" y="3529"/>
                  </a:moveTo>
                  <a:cubicBezTo>
                    <a:pt x="250673" y="2493"/>
                    <a:pt x="249968" y="75"/>
                    <a:pt x="246793" y="75"/>
                  </a:cubicBezTo>
                  <a:cubicBezTo>
                    <a:pt x="245735" y="75"/>
                    <a:pt x="245382" y="420"/>
                    <a:pt x="241502" y="4220"/>
                  </a:cubicBezTo>
                  <a:lnTo>
                    <a:pt x="216810" y="30817"/>
                  </a:lnTo>
                  <a:cubicBezTo>
                    <a:pt x="213635" y="25981"/>
                    <a:pt x="197409" y="75"/>
                    <a:pt x="158254" y="75"/>
                  </a:cubicBezTo>
                  <a:cubicBezTo>
                    <a:pt x="79592" y="75"/>
                    <a:pt x="225" y="76411"/>
                    <a:pt x="225" y="156548"/>
                  </a:cubicBezTo>
                  <a:cubicBezTo>
                    <a:pt x="225" y="213541"/>
                    <a:pt x="41849" y="251191"/>
                    <a:pt x="95819" y="251191"/>
                  </a:cubicBezTo>
                  <a:cubicBezTo>
                    <a:pt x="126507" y="251191"/>
                    <a:pt x="153316" y="237375"/>
                    <a:pt x="172011" y="221486"/>
                  </a:cubicBezTo>
                  <a:cubicBezTo>
                    <a:pt x="204817" y="193162"/>
                    <a:pt x="210813" y="161729"/>
                    <a:pt x="210813" y="160693"/>
                  </a:cubicBezTo>
                  <a:cubicBezTo>
                    <a:pt x="210813" y="157238"/>
                    <a:pt x="207286" y="157238"/>
                    <a:pt x="206580" y="157238"/>
                  </a:cubicBezTo>
                  <a:cubicBezTo>
                    <a:pt x="204464" y="157238"/>
                    <a:pt x="202700" y="157929"/>
                    <a:pt x="201995" y="160693"/>
                  </a:cubicBezTo>
                  <a:cubicBezTo>
                    <a:pt x="198820" y="170710"/>
                    <a:pt x="190707" y="195234"/>
                    <a:pt x="166368" y="215268"/>
                  </a:cubicBezTo>
                  <a:cubicBezTo>
                    <a:pt x="142028" y="234611"/>
                    <a:pt x="119805" y="240483"/>
                    <a:pt x="101463" y="240483"/>
                  </a:cubicBezTo>
                  <a:cubicBezTo>
                    <a:pt x="69716" y="240483"/>
                    <a:pt x="32325" y="222522"/>
                    <a:pt x="32325" y="168637"/>
                  </a:cubicBezTo>
                  <a:cubicBezTo>
                    <a:pt x="32325" y="148948"/>
                    <a:pt x="39732" y="92991"/>
                    <a:pt x="75007" y="52578"/>
                  </a:cubicBezTo>
                  <a:cubicBezTo>
                    <a:pt x="96524" y="28053"/>
                    <a:pt x="129682" y="10783"/>
                    <a:pt x="161076" y="10783"/>
                  </a:cubicBezTo>
                  <a:cubicBezTo>
                    <a:pt x="197056" y="10783"/>
                    <a:pt x="217868" y="37380"/>
                    <a:pt x="217868" y="77448"/>
                  </a:cubicBezTo>
                  <a:cubicBezTo>
                    <a:pt x="217868" y="91264"/>
                    <a:pt x="216810" y="91610"/>
                    <a:pt x="216810" y="95064"/>
                  </a:cubicBezTo>
                  <a:cubicBezTo>
                    <a:pt x="216810" y="98518"/>
                    <a:pt x="220690" y="98518"/>
                    <a:pt x="222101" y="98518"/>
                  </a:cubicBezTo>
                  <a:cubicBezTo>
                    <a:pt x="226687" y="98518"/>
                    <a:pt x="226687" y="97827"/>
                    <a:pt x="228451" y="91610"/>
                  </a:cubicBezTo>
                  <a:lnTo>
                    <a:pt x="250673" y="3529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985BF61D-80E9-5F29-AC98-648FC85EB20D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10823198" y="4871548"/>
              <a:ext cx="14109" cy="345414"/>
            </a:xfrm>
            <a:custGeom>
              <a:avLst/>
              <a:gdLst>
                <a:gd name="connsiteX0" fmla="*/ 14343 w 14109"/>
                <a:gd name="connsiteY0" fmla="*/ 12510 h 345414"/>
                <a:gd name="connsiteX1" fmla="*/ 7288 w 14109"/>
                <a:gd name="connsiteY1" fmla="*/ 75 h 345414"/>
                <a:gd name="connsiteX2" fmla="*/ 233 w 14109"/>
                <a:gd name="connsiteY2" fmla="*/ 12510 h 345414"/>
                <a:gd name="connsiteX3" fmla="*/ 233 w 14109"/>
                <a:gd name="connsiteY3" fmla="*/ 333055 h 345414"/>
                <a:gd name="connsiteX4" fmla="*/ 7288 w 14109"/>
                <a:gd name="connsiteY4" fmla="*/ 345489 h 345414"/>
                <a:gd name="connsiteX5" fmla="*/ 14343 w 14109"/>
                <a:gd name="connsiteY5" fmla="*/ 333055 h 345414"/>
                <a:gd name="connsiteX6" fmla="*/ 14343 w 14109"/>
                <a:gd name="connsiteY6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09" h="345414">
                  <a:moveTo>
                    <a:pt x="14343" y="12510"/>
                  </a:moveTo>
                  <a:cubicBezTo>
                    <a:pt x="14343" y="6292"/>
                    <a:pt x="14343" y="75"/>
                    <a:pt x="7288" y="75"/>
                  </a:cubicBezTo>
                  <a:cubicBezTo>
                    <a:pt x="233" y="75"/>
                    <a:pt x="233" y="6292"/>
                    <a:pt x="233" y="12510"/>
                  </a:cubicBezTo>
                  <a:lnTo>
                    <a:pt x="233" y="333055"/>
                  </a:lnTo>
                  <a:cubicBezTo>
                    <a:pt x="233" y="339272"/>
                    <a:pt x="233" y="345489"/>
                    <a:pt x="7288" y="345489"/>
                  </a:cubicBezTo>
                  <a:cubicBezTo>
                    <a:pt x="14343" y="345489"/>
                    <a:pt x="14343" y="339272"/>
                    <a:pt x="14343" y="333055"/>
                  </a:cubicBezTo>
                  <a:lnTo>
                    <a:pt x="14343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F329BB5-1533-29D5-D4FC-3755E4D3698E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10886613" y="4871548"/>
              <a:ext cx="87480" cy="345414"/>
            </a:xfrm>
            <a:custGeom>
              <a:avLst/>
              <a:gdLst>
                <a:gd name="connsiteX0" fmla="*/ 87716 w 87480"/>
                <a:gd name="connsiteY0" fmla="*/ 12510 h 345414"/>
                <a:gd name="connsiteX1" fmla="*/ 75370 w 87480"/>
                <a:gd name="connsiteY1" fmla="*/ 75 h 345414"/>
                <a:gd name="connsiteX2" fmla="*/ 12934 w 87480"/>
                <a:gd name="connsiteY2" fmla="*/ 75 h 345414"/>
                <a:gd name="connsiteX3" fmla="*/ 236 w 87480"/>
                <a:gd name="connsiteY3" fmla="*/ 6983 h 345414"/>
                <a:gd name="connsiteX4" fmla="*/ 12934 w 87480"/>
                <a:gd name="connsiteY4" fmla="*/ 13891 h 345414"/>
                <a:gd name="connsiteX5" fmla="*/ 73606 w 87480"/>
                <a:gd name="connsiteY5" fmla="*/ 13891 h 345414"/>
                <a:gd name="connsiteX6" fmla="*/ 73606 w 87480"/>
                <a:gd name="connsiteY6" fmla="*/ 333055 h 345414"/>
                <a:gd name="connsiteX7" fmla="*/ 80661 w 87480"/>
                <a:gd name="connsiteY7" fmla="*/ 345489 h 345414"/>
                <a:gd name="connsiteX8" fmla="*/ 87716 w 87480"/>
                <a:gd name="connsiteY8" fmla="*/ 333055 h 345414"/>
                <a:gd name="connsiteX9" fmla="*/ 87716 w 87480"/>
                <a:gd name="connsiteY9" fmla="*/ 12510 h 34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7480" h="345414">
                  <a:moveTo>
                    <a:pt x="87716" y="12510"/>
                  </a:moveTo>
                  <a:cubicBezTo>
                    <a:pt x="87716" y="1111"/>
                    <a:pt x="86658" y="75"/>
                    <a:pt x="75370" y="75"/>
                  </a:cubicBezTo>
                  <a:lnTo>
                    <a:pt x="12934" y="75"/>
                  </a:lnTo>
                  <a:cubicBezTo>
                    <a:pt x="7643" y="75"/>
                    <a:pt x="236" y="75"/>
                    <a:pt x="236" y="6983"/>
                  </a:cubicBezTo>
                  <a:cubicBezTo>
                    <a:pt x="236" y="13891"/>
                    <a:pt x="7643" y="13891"/>
                    <a:pt x="12934" y="13891"/>
                  </a:cubicBezTo>
                  <a:lnTo>
                    <a:pt x="73606" y="13891"/>
                  </a:lnTo>
                  <a:lnTo>
                    <a:pt x="73606" y="333055"/>
                  </a:lnTo>
                  <a:cubicBezTo>
                    <a:pt x="73606" y="338236"/>
                    <a:pt x="73606" y="345489"/>
                    <a:pt x="80661" y="345489"/>
                  </a:cubicBezTo>
                  <a:cubicBezTo>
                    <a:pt x="87716" y="345489"/>
                    <a:pt x="87716" y="339272"/>
                    <a:pt x="87716" y="333055"/>
                  </a:cubicBezTo>
                  <a:lnTo>
                    <a:pt x="87716" y="12510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885CA03-6883-9D6A-B2E9-5DF5FA483B7B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11134121" y="4929232"/>
              <a:ext cx="234575" cy="230046"/>
            </a:xfrm>
            <a:custGeom>
              <a:avLst/>
              <a:gdLst>
                <a:gd name="connsiteX0" fmla="*/ 124761 w 234575"/>
                <a:gd name="connsiteY0" fmla="*/ 122006 h 230046"/>
                <a:gd name="connsiteX1" fmla="*/ 223177 w 234575"/>
                <a:gd name="connsiteY1" fmla="*/ 122006 h 230046"/>
                <a:gd name="connsiteX2" fmla="*/ 234817 w 234575"/>
                <a:gd name="connsiteY2" fmla="*/ 115098 h 230046"/>
                <a:gd name="connsiteX3" fmla="*/ 223177 w 234575"/>
                <a:gd name="connsiteY3" fmla="*/ 108190 h 230046"/>
                <a:gd name="connsiteX4" fmla="*/ 124761 w 234575"/>
                <a:gd name="connsiteY4" fmla="*/ 108190 h 230046"/>
                <a:gd name="connsiteX5" fmla="*/ 124761 w 234575"/>
                <a:gd name="connsiteY5" fmla="*/ 11473 h 230046"/>
                <a:gd name="connsiteX6" fmla="*/ 117706 w 234575"/>
                <a:gd name="connsiteY6" fmla="*/ 75 h 230046"/>
                <a:gd name="connsiteX7" fmla="*/ 110651 w 234575"/>
                <a:gd name="connsiteY7" fmla="*/ 11473 h 230046"/>
                <a:gd name="connsiteX8" fmla="*/ 110651 w 234575"/>
                <a:gd name="connsiteY8" fmla="*/ 108190 h 230046"/>
                <a:gd name="connsiteX9" fmla="*/ 11883 w 234575"/>
                <a:gd name="connsiteY9" fmla="*/ 108190 h 230046"/>
                <a:gd name="connsiteX10" fmla="*/ 242 w 234575"/>
                <a:gd name="connsiteY10" fmla="*/ 115098 h 230046"/>
                <a:gd name="connsiteX11" fmla="*/ 11883 w 234575"/>
                <a:gd name="connsiteY11" fmla="*/ 122006 h 230046"/>
                <a:gd name="connsiteX12" fmla="*/ 110651 w 234575"/>
                <a:gd name="connsiteY12" fmla="*/ 122006 h 230046"/>
                <a:gd name="connsiteX13" fmla="*/ 110651 w 234575"/>
                <a:gd name="connsiteY13" fmla="*/ 218722 h 230046"/>
                <a:gd name="connsiteX14" fmla="*/ 117706 w 234575"/>
                <a:gd name="connsiteY14" fmla="*/ 230121 h 230046"/>
                <a:gd name="connsiteX15" fmla="*/ 124761 w 234575"/>
                <a:gd name="connsiteY15" fmla="*/ 218722 h 230046"/>
                <a:gd name="connsiteX16" fmla="*/ 124761 w 234575"/>
                <a:gd name="connsiteY16" fmla="*/ 122006 h 230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4575" h="230046">
                  <a:moveTo>
                    <a:pt x="124761" y="122006"/>
                  </a:moveTo>
                  <a:lnTo>
                    <a:pt x="223177" y="122006"/>
                  </a:lnTo>
                  <a:cubicBezTo>
                    <a:pt x="228115" y="122006"/>
                    <a:pt x="234817" y="122006"/>
                    <a:pt x="234817" y="115098"/>
                  </a:cubicBezTo>
                  <a:cubicBezTo>
                    <a:pt x="234817" y="108190"/>
                    <a:pt x="228115" y="108190"/>
                    <a:pt x="223177" y="108190"/>
                  </a:cubicBezTo>
                  <a:lnTo>
                    <a:pt x="124761" y="108190"/>
                  </a:lnTo>
                  <a:lnTo>
                    <a:pt x="124761" y="11473"/>
                  </a:lnTo>
                  <a:cubicBezTo>
                    <a:pt x="124761" y="6638"/>
                    <a:pt x="124761" y="75"/>
                    <a:pt x="117706" y="75"/>
                  </a:cubicBezTo>
                  <a:cubicBezTo>
                    <a:pt x="110651" y="75"/>
                    <a:pt x="110651" y="6638"/>
                    <a:pt x="110651" y="11473"/>
                  </a:cubicBezTo>
                  <a:lnTo>
                    <a:pt x="110651" y="108190"/>
                  </a:lnTo>
                  <a:lnTo>
                    <a:pt x="11883" y="108190"/>
                  </a:lnTo>
                  <a:cubicBezTo>
                    <a:pt x="6944" y="108190"/>
                    <a:pt x="242" y="108190"/>
                    <a:pt x="242" y="115098"/>
                  </a:cubicBezTo>
                  <a:cubicBezTo>
                    <a:pt x="242" y="122006"/>
                    <a:pt x="6944" y="122006"/>
                    <a:pt x="11883" y="122006"/>
                  </a:cubicBezTo>
                  <a:lnTo>
                    <a:pt x="110651" y="122006"/>
                  </a:lnTo>
                  <a:lnTo>
                    <a:pt x="110651" y="218722"/>
                  </a:lnTo>
                  <a:cubicBezTo>
                    <a:pt x="110651" y="223558"/>
                    <a:pt x="110651" y="230121"/>
                    <a:pt x="117706" y="230121"/>
                  </a:cubicBezTo>
                  <a:cubicBezTo>
                    <a:pt x="124761" y="230121"/>
                    <a:pt x="124761" y="223558"/>
                    <a:pt x="124761" y="218722"/>
                  </a:cubicBezTo>
                  <a:lnTo>
                    <a:pt x="124761" y="122006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B775B01-5AF8-36A4-2453-94FA0A1CB88B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11483690" y="4890891"/>
              <a:ext cx="129809" cy="243517"/>
            </a:xfrm>
            <a:custGeom>
              <a:avLst/>
              <a:gdLst>
                <a:gd name="connsiteX0" fmla="*/ 67979 w 129809"/>
                <a:gd name="connsiteY0" fmla="*/ 3874 h 243517"/>
                <a:gd name="connsiteX1" fmla="*/ 63393 w 129809"/>
                <a:gd name="connsiteY1" fmla="*/ 75 h 243517"/>
                <a:gd name="connsiteX2" fmla="*/ 20359 w 129809"/>
                <a:gd name="connsiteY2" fmla="*/ 3529 h 243517"/>
                <a:gd name="connsiteX3" fmla="*/ 13656 w 129809"/>
                <a:gd name="connsiteY3" fmla="*/ 10437 h 243517"/>
                <a:gd name="connsiteX4" fmla="*/ 22122 w 129809"/>
                <a:gd name="connsiteY4" fmla="*/ 14582 h 243517"/>
                <a:gd name="connsiteX5" fmla="*/ 39760 w 129809"/>
                <a:gd name="connsiteY5" fmla="*/ 20454 h 243517"/>
                <a:gd name="connsiteX6" fmla="*/ 34821 w 129809"/>
                <a:gd name="connsiteY6" fmla="*/ 41870 h 243517"/>
                <a:gd name="connsiteX7" fmla="*/ 5896 w 129809"/>
                <a:gd name="connsiteY7" fmla="*/ 154475 h 243517"/>
                <a:gd name="connsiteX8" fmla="*/ 252 w 129809"/>
                <a:gd name="connsiteY8" fmla="*/ 189362 h 243517"/>
                <a:gd name="connsiteX9" fmla="*/ 45051 w 129809"/>
                <a:gd name="connsiteY9" fmla="*/ 243592 h 243517"/>
                <a:gd name="connsiteX10" fmla="*/ 130062 w 129809"/>
                <a:gd name="connsiteY10" fmla="*/ 142386 h 243517"/>
                <a:gd name="connsiteX11" fmla="*/ 83147 w 129809"/>
                <a:gd name="connsiteY11" fmla="*/ 87119 h 243517"/>
                <a:gd name="connsiteX12" fmla="*/ 41876 w 129809"/>
                <a:gd name="connsiteY12" fmla="*/ 107844 h 243517"/>
                <a:gd name="connsiteX13" fmla="*/ 67979 w 129809"/>
                <a:gd name="connsiteY13" fmla="*/ 3874 h 243517"/>
                <a:gd name="connsiteX14" fmla="*/ 34821 w 129809"/>
                <a:gd name="connsiteY14" fmla="*/ 134441 h 243517"/>
                <a:gd name="connsiteX15" fmla="*/ 40112 w 129809"/>
                <a:gd name="connsiteY15" fmla="*/ 122352 h 243517"/>
                <a:gd name="connsiteX16" fmla="*/ 82442 w 129809"/>
                <a:gd name="connsiteY16" fmla="*/ 94718 h 243517"/>
                <a:gd name="connsiteX17" fmla="*/ 104665 w 129809"/>
                <a:gd name="connsiteY17" fmla="*/ 127187 h 243517"/>
                <a:gd name="connsiteX18" fmla="*/ 86675 w 129809"/>
                <a:gd name="connsiteY18" fmla="*/ 200415 h 243517"/>
                <a:gd name="connsiteX19" fmla="*/ 45051 w 129809"/>
                <a:gd name="connsiteY19" fmla="*/ 235993 h 243517"/>
                <a:gd name="connsiteX20" fmla="*/ 21417 w 129809"/>
                <a:gd name="connsiteY20" fmla="*/ 201106 h 243517"/>
                <a:gd name="connsiteX21" fmla="*/ 27061 w 129809"/>
                <a:gd name="connsiteY21" fmla="*/ 166219 h 243517"/>
                <a:gd name="connsiteX22" fmla="*/ 34821 w 129809"/>
                <a:gd name="connsiteY22" fmla="*/ 134441 h 243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9809" h="243517">
                  <a:moveTo>
                    <a:pt x="67979" y="3874"/>
                  </a:moveTo>
                  <a:cubicBezTo>
                    <a:pt x="67979" y="3529"/>
                    <a:pt x="67979" y="75"/>
                    <a:pt x="63393" y="75"/>
                  </a:cubicBezTo>
                  <a:cubicBezTo>
                    <a:pt x="55280" y="75"/>
                    <a:pt x="29530" y="2838"/>
                    <a:pt x="20359" y="3529"/>
                  </a:cubicBezTo>
                  <a:cubicBezTo>
                    <a:pt x="17537" y="3874"/>
                    <a:pt x="13656" y="4220"/>
                    <a:pt x="13656" y="10437"/>
                  </a:cubicBezTo>
                  <a:cubicBezTo>
                    <a:pt x="13656" y="14582"/>
                    <a:pt x="16831" y="14582"/>
                    <a:pt x="22122" y="14582"/>
                  </a:cubicBezTo>
                  <a:cubicBezTo>
                    <a:pt x="39054" y="14582"/>
                    <a:pt x="39760" y="17000"/>
                    <a:pt x="39760" y="20454"/>
                  </a:cubicBezTo>
                  <a:cubicBezTo>
                    <a:pt x="39760" y="22872"/>
                    <a:pt x="36585" y="34616"/>
                    <a:pt x="34821" y="41870"/>
                  </a:cubicBezTo>
                  <a:lnTo>
                    <a:pt x="5896" y="154475"/>
                  </a:lnTo>
                  <a:cubicBezTo>
                    <a:pt x="1663" y="171746"/>
                    <a:pt x="252" y="177272"/>
                    <a:pt x="252" y="189362"/>
                  </a:cubicBezTo>
                  <a:cubicBezTo>
                    <a:pt x="252" y="222176"/>
                    <a:pt x="18948" y="243592"/>
                    <a:pt x="45051" y="243592"/>
                  </a:cubicBezTo>
                  <a:cubicBezTo>
                    <a:pt x="86675" y="243592"/>
                    <a:pt x="130062" y="192125"/>
                    <a:pt x="130062" y="142386"/>
                  </a:cubicBezTo>
                  <a:cubicBezTo>
                    <a:pt x="130062" y="110953"/>
                    <a:pt x="111367" y="87119"/>
                    <a:pt x="83147" y="87119"/>
                  </a:cubicBezTo>
                  <a:cubicBezTo>
                    <a:pt x="66921" y="87119"/>
                    <a:pt x="52458" y="97136"/>
                    <a:pt x="41876" y="107844"/>
                  </a:cubicBezTo>
                  <a:lnTo>
                    <a:pt x="67979" y="3874"/>
                  </a:lnTo>
                  <a:close/>
                  <a:moveTo>
                    <a:pt x="34821" y="134441"/>
                  </a:moveTo>
                  <a:cubicBezTo>
                    <a:pt x="36938" y="126842"/>
                    <a:pt x="36938" y="126151"/>
                    <a:pt x="40112" y="122352"/>
                  </a:cubicBezTo>
                  <a:cubicBezTo>
                    <a:pt x="57397" y="99900"/>
                    <a:pt x="73270" y="94718"/>
                    <a:pt x="82442" y="94718"/>
                  </a:cubicBezTo>
                  <a:cubicBezTo>
                    <a:pt x="95140" y="94718"/>
                    <a:pt x="104665" y="105081"/>
                    <a:pt x="104665" y="127187"/>
                  </a:cubicBezTo>
                  <a:cubicBezTo>
                    <a:pt x="104665" y="147567"/>
                    <a:pt x="93024" y="187289"/>
                    <a:pt x="86675" y="200415"/>
                  </a:cubicBezTo>
                  <a:cubicBezTo>
                    <a:pt x="75034" y="223558"/>
                    <a:pt x="58808" y="235993"/>
                    <a:pt x="45051" y="235993"/>
                  </a:cubicBezTo>
                  <a:cubicBezTo>
                    <a:pt x="33057" y="235993"/>
                    <a:pt x="21417" y="226667"/>
                    <a:pt x="21417" y="201106"/>
                  </a:cubicBezTo>
                  <a:cubicBezTo>
                    <a:pt x="21417" y="194543"/>
                    <a:pt x="21417" y="187980"/>
                    <a:pt x="27061" y="166219"/>
                  </a:cubicBezTo>
                  <a:lnTo>
                    <a:pt x="34821" y="134441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6F3CA49-1915-C991-D843-0CB7F6A6235A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11628727" y="4977935"/>
              <a:ext cx="191187" cy="156472"/>
            </a:xfrm>
            <a:custGeom>
              <a:avLst/>
              <a:gdLst>
                <a:gd name="connsiteX0" fmla="*/ 21068 w 191187"/>
                <a:gd name="connsiteY0" fmla="*/ 132369 h 156472"/>
                <a:gd name="connsiteX1" fmla="*/ 17894 w 191187"/>
                <a:gd name="connsiteY1" fmla="*/ 147221 h 156472"/>
                <a:gd name="connsiteX2" fmla="*/ 28123 w 191187"/>
                <a:gd name="connsiteY2" fmla="*/ 156548 h 156472"/>
                <a:gd name="connsiteX3" fmla="*/ 41175 w 191187"/>
                <a:gd name="connsiteY3" fmla="*/ 146876 h 156472"/>
                <a:gd name="connsiteX4" fmla="*/ 47877 w 191187"/>
                <a:gd name="connsiteY4" fmla="*/ 121315 h 156472"/>
                <a:gd name="connsiteX5" fmla="*/ 55637 w 191187"/>
                <a:gd name="connsiteY5" fmla="*/ 90228 h 156472"/>
                <a:gd name="connsiteX6" fmla="*/ 61634 w 191187"/>
                <a:gd name="connsiteY6" fmla="*/ 67085 h 156472"/>
                <a:gd name="connsiteX7" fmla="*/ 66220 w 191187"/>
                <a:gd name="connsiteY7" fmla="*/ 49814 h 156472"/>
                <a:gd name="connsiteX8" fmla="*/ 123717 w 191187"/>
                <a:gd name="connsiteY8" fmla="*/ 7674 h 156472"/>
                <a:gd name="connsiteX9" fmla="*/ 142765 w 191187"/>
                <a:gd name="connsiteY9" fmla="*/ 31853 h 156472"/>
                <a:gd name="connsiteX10" fmla="*/ 119837 w 191187"/>
                <a:gd name="connsiteY10" fmla="*/ 112335 h 156472"/>
                <a:gd name="connsiteX11" fmla="*/ 116309 w 191187"/>
                <a:gd name="connsiteY11" fmla="*/ 128224 h 156472"/>
                <a:gd name="connsiteX12" fmla="*/ 145234 w 191187"/>
                <a:gd name="connsiteY12" fmla="*/ 156548 h 156472"/>
                <a:gd name="connsiteX13" fmla="*/ 191444 w 191187"/>
                <a:gd name="connsiteY13" fmla="*/ 103354 h 156472"/>
                <a:gd name="connsiteX14" fmla="*/ 187211 w 191187"/>
                <a:gd name="connsiteY14" fmla="*/ 99900 h 156472"/>
                <a:gd name="connsiteX15" fmla="*/ 181920 w 191187"/>
                <a:gd name="connsiteY15" fmla="*/ 106117 h 156472"/>
                <a:gd name="connsiteX16" fmla="*/ 145940 w 191187"/>
                <a:gd name="connsiteY16" fmla="*/ 148948 h 156472"/>
                <a:gd name="connsiteX17" fmla="*/ 137474 w 191187"/>
                <a:gd name="connsiteY17" fmla="*/ 137550 h 156472"/>
                <a:gd name="connsiteX18" fmla="*/ 143823 w 191187"/>
                <a:gd name="connsiteY18" fmla="*/ 113025 h 156472"/>
                <a:gd name="connsiteX19" fmla="*/ 165341 w 191187"/>
                <a:gd name="connsiteY19" fmla="*/ 37034 h 156472"/>
                <a:gd name="connsiteX20" fmla="*/ 124775 w 191187"/>
                <a:gd name="connsiteY20" fmla="*/ 75 h 156472"/>
                <a:gd name="connsiteX21" fmla="*/ 69747 w 191187"/>
                <a:gd name="connsiteY21" fmla="*/ 30126 h 156472"/>
                <a:gd name="connsiteX22" fmla="*/ 37295 w 191187"/>
                <a:gd name="connsiteY22" fmla="*/ 75 h 156472"/>
                <a:gd name="connsiteX23" fmla="*/ 10839 w 191187"/>
                <a:gd name="connsiteY23" fmla="*/ 19763 h 156472"/>
                <a:gd name="connsiteX24" fmla="*/ 256 w 191187"/>
                <a:gd name="connsiteY24" fmla="*/ 53269 h 156472"/>
                <a:gd name="connsiteX25" fmla="*/ 4489 w 191187"/>
                <a:gd name="connsiteY25" fmla="*/ 56723 h 156472"/>
                <a:gd name="connsiteX26" fmla="*/ 10486 w 191187"/>
                <a:gd name="connsiteY26" fmla="*/ 48778 h 156472"/>
                <a:gd name="connsiteX27" fmla="*/ 36236 w 191187"/>
                <a:gd name="connsiteY27" fmla="*/ 7674 h 156472"/>
                <a:gd name="connsiteX28" fmla="*/ 47171 w 191187"/>
                <a:gd name="connsiteY28" fmla="*/ 23563 h 156472"/>
                <a:gd name="connsiteX29" fmla="*/ 41527 w 191187"/>
                <a:gd name="connsiteY29" fmla="*/ 52578 h 156472"/>
                <a:gd name="connsiteX30" fmla="*/ 21068 w 191187"/>
                <a:gd name="connsiteY30" fmla="*/ 132369 h 156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91187" h="156472">
                  <a:moveTo>
                    <a:pt x="21068" y="132369"/>
                  </a:moveTo>
                  <a:cubicBezTo>
                    <a:pt x="20010" y="137550"/>
                    <a:pt x="17894" y="145494"/>
                    <a:pt x="17894" y="147221"/>
                  </a:cubicBezTo>
                  <a:cubicBezTo>
                    <a:pt x="17894" y="153439"/>
                    <a:pt x="22832" y="156548"/>
                    <a:pt x="28123" y="156548"/>
                  </a:cubicBezTo>
                  <a:cubicBezTo>
                    <a:pt x="32356" y="156548"/>
                    <a:pt x="38706" y="153784"/>
                    <a:pt x="41175" y="146876"/>
                  </a:cubicBezTo>
                  <a:cubicBezTo>
                    <a:pt x="41527" y="146185"/>
                    <a:pt x="45760" y="129951"/>
                    <a:pt x="47877" y="121315"/>
                  </a:cubicBezTo>
                  <a:lnTo>
                    <a:pt x="55637" y="90228"/>
                  </a:lnTo>
                  <a:cubicBezTo>
                    <a:pt x="57754" y="82629"/>
                    <a:pt x="59870" y="75030"/>
                    <a:pt x="61634" y="67085"/>
                  </a:cubicBezTo>
                  <a:cubicBezTo>
                    <a:pt x="63045" y="61213"/>
                    <a:pt x="65867" y="51196"/>
                    <a:pt x="66220" y="49814"/>
                  </a:cubicBezTo>
                  <a:cubicBezTo>
                    <a:pt x="71511" y="39107"/>
                    <a:pt x="90206" y="7674"/>
                    <a:pt x="123717" y="7674"/>
                  </a:cubicBezTo>
                  <a:cubicBezTo>
                    <a:pt x="139590" y="7674"/>
                    <a:pt x="142765" y="20454"/>
                    <a:pt x="142765" y="31853"/>
                  </a:cubicBezTo>
                  <a:cubicBezTo>
                    <a:pt x="142765" y="53269"/>
                    <a:pt x="125481" y="97482"/>
                    <a:pt x="119837" y="112335"/>
                  </a:cubicBezTo>
                  <a:cubicBezTo>
                    <a:pt x="116662" y="120279"/>
                    <a:pt x="116309" y="124424"/>
                    <a:pt x="116309" y="128224"/>
                  </a:cubicBezTo>
                  <a:cubicBezTo>
                    <a:pt x="116309" y="144458"/>
                    <a:pt x="128655" y="156548"/>
                    <a:pt x="145234" y="156548"/>
                  </a:cubicBezTo>
                  <a:cubicBezTo>
                    <a:pt x="178392" y="156548"/>
                    <a:pt x="191444" y="106117"/>
                    <a:pt x="191444" y="103354"/>
                  </a:cubicBezTo>
                  <a:cubicBezTo>
                    <a:pt x="191444" y="99900"/>
                    <a:pt x="188269" y="99900"/>
                    <a:pt x="187211" y="99900"/>
                  </a:cubicBezTo>
                  <a:cubicBezTo>
                    <a:pt x="183684" y="99900"/>
                    <a:pt x="183684" y="100936"/>
                    <a:pt x="181920" y="106117"/>
                  </a:cubicBezTo>
                  <a:cubicBezTo>
                    <a:pt x="174865" y="129605"/>
                    <a:pt x="163224" y="148948"/>
                    <a:pt x="145940" y="148948"/>
                  </a:cubicBezTo>
                  <a:cubicBezTo>
                    <a:pt x="139943" y="148948"/>
                    <a:pt x="137474" y="145494"/>
                    <a:pt x="137474" y="137550"/>
                  </a:cubicBezTo>
                  <a:cubicBezTo>
                    <a:pt x="137474" y="128914"/>
                    <a:pt x="140649" y="120624"/>
                    <a:pt x="143823" y="113025"/>
                  </a:cubicBezTo>
                  <a:cubicBezTo>
                    <a:pt x="150526" y="94718"/>
                    <a:pt x="165341" y="56723"/>
                    <a:pt x="165341" y="37034"/>
                  </a:cubicBezTo>
                  <a:cubicBezTo>
                    <a:pt x="165341" y="13891"/>
                    <a:pt x="150173" y="75"/>
                    <a:pt x="124775" y="75"/>
                  </a:cubicBezTo>
                  <a:cubicBezTo>
                    <a:pt x="93028" y="75"/>
                    <a:pt x="75744" y="22181"/>
                    <a:pt x="69747" y="30126"/>
                  </a:cubicBezTo>
                  <a:cubicBezTo>
                    <a:pt x="67983" y="10783"/>
                    <a:pt x="53521" y="75"/>
                    <a:pt x="37295" y="75"/>
                  </a:cubicBezTo>
                  <a:cubicBezTo>
                    <a:pt x="21068" y="75"/>
                    <a:pt x="14366" y="13546"/>
                    <a:pt x="10839" y="19763"/>
                  </a:cubicBezTo>
                  <a:cubicBezTo>
                    <a:pt x="5195" y="31507"/>
                    <a:pt x="256" y="51887"/>
                    <a:pt x="256" y="53269"/>
                  </a:cubicBezTo>
                  <a:cubicBezTo>
                    <a:pt x="256" y="56723"/>
                    <a:pt x="3784" y="56723"/>
                    <a:pt x="4489" y="56723"/>
                  </a:cubicBezTo>
                  <a:cubicBezTo>
                    <a:pt x="8017" y="56723"/>
                    <a:pt x="8370" y="56377"/>
                    <a:pt x="10486" y="48778"/>
                  </a:cubicBezTo>
                  <a:cubicBezTo>
                    <a:pt x="16483" y="24254"/>
                    <a:pt x="23538" y="7674"/>
                    <a:pt x="36236" y="7674"/>
                  </a:cubicBezTo>
                  <a:cubicBezTo>
                    <a:pt x="43291" y="7674"/>
                    <a:pt x="47171" y="12164"/>
                    <a:pt x="47171" y="23563"/>
                  </a:cubicBezTo>
                  <a:cubicBezTo>
                    <a:pt x="47171" y="30817"/>
                    <a:pt x="46113" y="34616"/>
                    <a:pt x="41527" y="52578"/>
                  </a:cubicBezTo>
                  <a:lnTo>
                    <a:pt x="21068" y="132369"/>
                  </a:lnTo>
                  <a:close/>
                </a:path>
              </a:pathLst>
            </a:custGeom>
            <a:solidFill>
              <a:srgbClr val="000000"/>
            </a:solidFill>
            <a:ln w="353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459146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624212"/>
  <p:tag name="ORIGINALWIDTH" val="50.28822"/>
  <p:tag name="OUTPUTTYPE" val="SVG"/>
  <p:tag name="IGUANATEXVERSION" val="161"/>
  <p:tag name="LATEXADDIN" val="\documentclass{article}&#10;\usepackage{amsmath}&#10;\usepackage{amssymb}&#10;\pagestyle{empty}&#10;\begin{document}&#10;&#10;$$r_p = p - C_p$$&#10;&#10;\end{document}"/>
  <p:tag name="IGUANATEXSIZE" val="24"/>
  <p:tag name="IGUANATEXCURSOR" val="114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061755"/>
  <p:tag name="ORIGINALWIDTH" val="7.042969"/>
  <p:tag name="EMFCHILD" val="Tru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27559"/>
  <p:tag name="EMFCHILD" val="Tru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.94768"/>
  <p:tag name="ORIGINALWIDTH" val="13.30169"/>
  <p:tag name="EMFCHILD" val="Tru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93386"/>
  <p:tag name="ORIGINALWIDTH" val="2.119646"/>
  <p:tag name="EMFCHILD" val="Tru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.875945"/>
  <p:tag name="ORIGINALWIDTH" val="5.148779"/>
  <p:tag name="EMFCHILD" val="Tru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3063"/>
  <p:tag name="ORIGINALWIDTH" val="2.546378"/>
  <p:tag name="EMFCHILD" val="Tru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27559"/>
  <p:tag name="EMFCHILD" val="Tru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6973622"/>
  <p:tag name="ORIGINALWIDTH" val="2.57437"/>
  <p:tag name="EMFCHILD" val="Tru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76311"/>
  <p:tag name="ORIGINALWIDTH" val="5.750394"/>
  <p:tag name="EMFCHILD" val="Tru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27559"/>
  <p:tag name="EMFCHILD" val="Tru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03465"/>
  <p:tag name="ORIGINALWIDTH" val="7.805118"/>
  <p:tag name="EMFCHILD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0.396766"/>
  <p:tag name="EMFCHILD" val="Tru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572834"/>
  <p:tag name="ORIGINALWIDTH" val="4.507165"/>
  <p:tag name="EMFCHILD" val="Tru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293898"/>
  <p:tag name="ORIGINALWIDTH" val="5.03685"/>
  <p:tag name="EMFCHILD" val="Tru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046299"/>
  <p:tag name="ORIGINALWIDTH" val="3.071063"/>
  <p:tag name="EMFCHILD" val="Tru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.875945"/>
  <p:tag name="ORIGINALWIDTH" val="5.148779"/>
  <p:tag name="EMFCHILD" val="Tru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3063"/>
  <p:tag name="ORIGINALWIDTH" val="2.546378"/>
  <p:tag name="EMFCHILD" val="Tru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9264961"/>
  <p:tag name="ORIGINALWIDTH" val="3.327913"/>
  <p:tag name="EMFCHILD" val="Tru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49"/>
  <p:tag name="ORIGINALWIDTH" val="7.635236"/>
  <p:tag name="EMFCHILD" val="Tru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93386"/>
  <p:tag name="ORIGINALWIDTH" val="2.119646"/>
  <p:tag name="EMFCHILD" val="Tru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147913"/>
  <p:tag name="ORIGINALWIDTH" val="0.8884252"/>
  <p:tag name="EMFCHILD" val="Tru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046299"/>
  <p:tag name="ORIGINALWIDTH" val="3.071063"/>
  <p:tag name="EMFCHILD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2.460068"/>
  <p:tag name="EMFCHILD" val="Tru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9264961"/>
  <p:tag name="ORIGINALWIDTH" val="3.31752"/>
  <p:tag name="LATEXADDIN" val="\documentclass{article}&#10;\usepackage{amsmath}&#10;\usepackage{amssymb}&#10;\pagestyle{empty}&#10;\begin{document}&#10;$$\tilde{D} = \begin{bmatrix}&#10;    S[I_1] \\&#10;    S[I_2] \\&#10;    \vdots \\&#10;    S[I_{|P|}]&#10;\end{bmatrix}$$&#10;&#10;\end{document}"/>
  <p:tag name="IGUANATEXSIZE" val="20"/>
  <p:tag name="IGUANATEXCURSOR" val="154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49"/>
  <p:tag name="ORIGINALWIDTH" val="7.611457"/>
  <p:tag name="EMFCHILD" val="Tru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331221"/>
  <p:tag name="ORIGINALWIDTH" val="6.625119"/>
  <p:tag name="EMFCHILD" val="Tru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.92276"/>
  <p:tag name="ORIGINALWIDTH" val="3.31752"/>
  <p:tag name="EMFCHILD" val="Tru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.997481"/>
  <p:tag name="ORIGINALWIDTH" val="0.6874017"/>
  <p:tag name="EMFCHILD" val="Tru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.997481"/>
  <p:tag name="ORIGINALWIDTH" val="0.6874017"/>
  <p:tag name="EMFCHILD" val="Tru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.997481"/>
  <p:tag name="ORIGINALWIDTH" val="0.6874017"/>
  <p:tag name="EMFCHILD" val="Tru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.92276"/>
  <p:tag name="ORIGINALWIDTH" val="3.31752"/>
  <p:tag name="EMFCHILD" val="Tru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242835"/>
  <p:tag name="ORIGINALWIDTH" val="5.907835"/>
  <p:tag name="EMFCHILD" val="Tru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962639"/>
  <p:tag name="ORIGINALWIDTH" val="1.364843"/>
  <p:tag name="EMFCHILD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469235"/>
  <p:tag name="ORIGINALWIDTH" val="6.596597"/>
  <p:tag name="EMFCHILD" val="Tru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49"/>
  <p:tag name="ORIGINALWIDTH" val="4.612678"/>
  <p:tag name="EMFCHILD" val="Tru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3063"/>
  <p:tag name="ORIGINALWIDTH" val="2.538465"/>
  <p:tag name="EMFCHILD" val="Tru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962639"/>
  <p:tag name="ORIGINALWIDTH" val="1.364882"/>
  <p:tag name="EMFCHILD" val="Tru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242835"/>
  <p:tag name="ORIGINALWIDTH" val="5.907835"/>
  <p:tag name="EMFCHILD" val="Tru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962639"/>
  <p:tag name="ORIGINALWIDTH" val="1.364843"/>
  <p:tag name="EMFCHILD" val="Tru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49"/>
  <p:tag name="ORIGINALWIDTH" val="4.612678"/>
  <p:tag name="EMFCHILD" val="Tru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3063"/>
  <p:tag name="ORIGINALWIDTH" val="3.082402"/>
  <p:tag name="EMFCHILD" val="Tru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962639"/>
  <p:tag name="ORIGINALWIDTH" val="1.364882"/>
  <p:tag name="EMFCHILD" val="Tru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.056024"/>
  <p:tag name="ORIGINALWIDTH" val="1.056024"/>
  <p:tag name="EMFCHILD" val="Tru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.056024"/>
  <p:tag name="ORIGINALWIDTH" val="1.056024"/>
  <p:tag name="EMFCHILD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4806"/>
  <p:tag name="ORIGINALWIDTH" val="3.650422"/>
  <p:tag name="EMFCHILD" val="Tru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.056024"/>
  <p:tag name="ORIGINALWIDTH" val="1.056024"/>
  <p:tag name="EMFCHILD" val="Tru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242835"/>
  <p:tag name="ORIGINALWIDTH" val="5.907835"/>
  <p:tag name="EMFCHILD" val="Tru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962639"/>
  <p:tag name="ORIGINALWIDTH" val="1.364843"/>
  <p:tag name="EMFCHILD" val="Tru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49"/>
  <p:tag name="ORIGINALWIDTH" val="4.612678"/>
  <p:tag name="EMFCHILD" val="Tru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1693"/>
  <p:tag name="EMFCHILD" val="Tru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763111"/>
  <p:tag name="ORIGINALWIDTH" val="5.321024"/>
  <p:tag name="EMFCHILD" val="Tru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1693"/>
  <p:tag name="EMFCHILD" val="Tru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962639"/>
  <p:tag name="ORIGINALWIDTH" val="1.364882"/>
  <p:tag name="EMFCHILD" val="Tru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.92276"/>
  <p:tag name="ORIGINALWIDTH" val="3.317559"/>
  <p:tag name="EMFCHILD" val="Tru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.997481"/>
  <p:tag name="ORIGINALWIDTH" val="0.6874017"/>
  <p:tag name="EMFCHILD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00225"/>
  <p:tag name="ORIGINALWIDTH" val="5.376462"/>
  <p:tag name="EMFCHILD" val="Tru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.997481"/>
  <p:tag name="ORIGINALWIDTH" val="0.6874017"/>
  <p:tag name="EMFCHILD" val="Tru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.997481"/>
  <p:tag name="ORIGINALWIDTH" val="0.6874017"/>
  <p:tag name="EMFCHILD" val="Tru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.92276"/>
  <p:tag name="ORIGINALWIDTH" val="3.317559"/>
  <p:tag name="EMFCHILD" val="Tru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407424"/>
  <p:tag name="ORIGINALWIDTH" val="5.907818"/>
  <p:tag name="LATEXADDIN" val="\documentclass{article}&#10;\usepackage{amsmath}&#10;\usepackage{amssymb}&#10;\pagestyle{empty}&#10;\begin{document}&#10;$$S=CQ^\top$$&#10;&#10;\end{document}"/>
  <p:tag name="IGUANATEXSIZE" val="28"/>
  <p:tag name="IGUANATEXCURSOR" val="103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384224"/>
  <p:tag name="ORIGINALWIDTH" val="6.625141"/>
  <p:tag name="EMFCHILD" val="Tru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407424"/>
  <p:tag name="ORIGINALWIDTH" val="7.073453"/>
  <p:tag name="EMFCHILD" val="Tru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159955"/>
  <p:tag name="ORIGINALWIDTH" val="6.884168"/>
  <p:tag name="EMFCHILD" val="Tru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949831"/>
  <p:tag name="ORIGINALWIDTH" val="5.153656"/>
  <p:tag name="EMFCHILD" val="Tru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.13349"/>
  <p:tag name="ORIGINALWIDTH" val="40.84837"/>
  <p:tag name="OUTPUTTYPE" val="SVG"/>
  <p:tag name="IGUANATEXVERSION" val="161"/>
  <p:tag name="LATEXADDIN" val="\documentclass{article}&#10;\usepackage{amsmath}&#10;\usepackage{amssymb}&#10;\pagestyle{empty}&#10;\begin{document}&#10;$$S=CQ^\top$$&#10;&#10;\end{document}"/>
  <p:tag name="IGUANATEXSIZE" val="28"/>
  <p:tag name="IGUANATEXCURSOR" val="103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4.07083"/>
  <p:tag name="ORIGINALWIDTH" val="59.4115"/>
  <p:tag name="OUTPUTTYPE" val="SVG"/>
  <p:tag name="IGUANATEXVERSION" val="161"/>
  <p:tag name="LATEXADDIN" val="\documentclass{article}&#10;\usepackage{amsmath}&#10;\usepackage{amssymb}&#10;\pagestyle{empty}&#10;\begin{document}&#10;$$\tilde{D} = \begin{bmatrix}&#10;    S[I_1] \\&#10;    S[I_2] \\&#10;    \vdots \\&#10;    S[I_{|P|}]&#10;\end{bmatrix}$$&#10;&#10;\end{document}"/>
  <p:tag name="IGUANATEXSIZE" val="20"/>
  <p:tag name="IGUANATEXCURSOR" val="154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061745"/>
  <p:tag name="ORIGINALWIDTH" val="7.234219"/>
  <p:tag name="LATEXADDIN" val="\documentclass{article}&#10;\usepackage{amsmath}&#10;\usepackage{amssymb}&#10;\pagestyle{empty}&#10;\begin{document}&#10;$$C_p$$&#10;&#10;\end{document}"/>
  <p:tag name="IGUANATEXSIZE" val="24"/>
  <p:tag name="IGUANATEXCURSOR" val="106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0.36595"/>
  <p:tag name="ORIGINALWIDTH" val="79.09504"/>
  <p:tag name="OUTPUTTYPE" val="SVG"/>
  <p:tag name="IGUANATEXVERSION" val="161"/>
  <p:tag name="LATEXADDIN" val="\documentclass{article}&#10;\usepackage{amsmath}&#10;\usepackage{amssymb}&#10;\pagestyle{empty}&#10;\begin{document}&#10;$$S_{\tilde{D}} = \sum_{i=1}^{|Q|}{\max_{j=1}^{|\tilde{D}|} \tilde{D}_{i,j}}$$&#10;&#10;\end{document}"/>
  <p:tag name="IGUANATEXSIZE" val="20"/>
  <p:tag name="IGUANATEXCURSOR" val="175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173347"/>
  <p:tag name="ORIGINALWIDTH" val="17.83898"/>
  <p:tag name="OUTPUTTYPE" val="SVG"/>
  <p:tag name="IGUANATEXVERSION" val="161"/>
  <p:tag name="LATEXADDIN" val="\documentclass{article}&#10;\usepackage{amsmath}&#10;\usepackage{amssymb}&#10;\pagestyle{empty}&#10;\begin{document}&#10;$$\tilde{D} = $$&#10;&#10;\end{document}"/>
  <p:tag name="IGUANATEXSIZE" val="20"/>
  <p:tag name="IGUANATEXCURSOR" val="115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9264961"/>
  <p:tag name="ORIGINALWIDTH" val="3.273898"/>
  <p:tag name="LATEXADDIN" val="\documentclass{article}&#10;\usepackage{amsmath}&#10;\usepackage{amssymb}&#10;\pagestyle{empty}&#10;\begin{document}&#10;$$\tilde{D} = $$&#10;&#10;\end{document}"/>
  <p:tag name="IGUANATEXSIZE" val="20"/>
  <p:tag name="IGUANATEXCURSOR" val="115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49"/>
  <p:tag name="ORIGINALWIDTH" val="7.5113"/>
  <p:tag name="EMFCHILD" val="Tru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331221"/>
  <p:tag name="ORIGINALWIDTH" val="6.537953"/>
  <p:tag name="EMFCHILD" val="Tru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242835"/>
  <p:tag name="ORIGINALWIDTH" val="5.926299"/>
  <p:tag name="LATEXADDIN" val="\documentclass{article}&#10;\usepackage{amsmath}&#10;\usepackage{amssymb}&#10;\pagestyle{empty}&#10;\begin{document}&#10;$$S_{\tilde{D}} = \sum_{i=1}^{|Q|}{\max_{j=1}^{|\tilde{D}|} \tilde{D}_{i,j}}$$&#10;&#10;\end{document}"/>
  <p:tag name="IGUANATEXSIZE" val="20"/>
  <p:tag name="IGUANATEXCURSOR" val="175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6973622"/>
  <p:tag name="ORIGINALWIDTH" val="2.57437"/>
  <p:tag name="EMFCHILD" val="Tru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76311"/>
  <p:tag name="ORIGINALWIDTH" val="5.750394"/>
  <p:tag name="EMFCHILD" val="Tru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33122"/>
  <p:tag name="ORIGINALWIDTH" val="6.645827"/>
  <p:tag name="EMFCHILD" val="Tru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27559"/>
  <p:tag name="EMFCHILD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317684"/>
  <p:tag name="ORIGINALWIDTH" val="3.979823"/>
  <p:tag name="EMFCHILD" val="Tru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255512"/>
  <p:tag name="ORIGINALWIDTH" val="5.316654"/>
  <p:tag name="EMFCHILD" val="Tru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27559"/>
  <p:tag name="EMFCHILD" val="Tru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.94768"/>
  <p:tag name="ORIGINALWIDTH" val="13.30169"/>
  <p:tag name="EMFCHILD" val="Tru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93386"/>
  <p:tag name="ORIGINALWIDTH" val="2.119646"/>
  <p:tag name="EMFCHILD" val="Tru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.875945"/>
  <p:tag name="ORIGINALWIDTH" val="5.148779"/>
  <p:tag name="EMFCHILD" val="Tru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3063"/>
  <p:tag name="ORIGINALWIDTH" val="2.546378"/>
  <p:tag name="EMFCHILD" val="Tru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27559"/>
  <p:tag name="EMFCHILD" val="Tru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6973622"/>
  <p:tag name="ORIGINALWIDTH" val="2.57437"/>
  <p:tag name="EMFCHILD" val="Tru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76311"/>
  <p:tag name="ORIGINALWIDTH" val="5.750394"/>
  <p:tag name="EMFCHILD" val="Tru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27559"/>
  <p:tag name="EMFCHILD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00229"/>
  <p:tag name="ORIGINALWIDTH" val="4.05479"/>
  <p:tag name="LATEXADDIN" val="\documentclass{article}&#10;\usepackage{amsmath}&#10;\usepackage{amssymb}&#10;\pagestyle{empty}&#10;\begin{document}&#10;&#10;$$r_p = p - C_p$$&#10;&#10;\end{document}"/>
  <p:tag name="IGUANATEXSIZE" val="24"/>
  <p:tag name="IGUANATEXCURSOR" val="114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03465"/>
  <p:tag name="ORIGINALWIDTH" val="7.805118"/>
  <p:tag name="EMFCHILD" val="Tru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572834"/>
  <p:tag name="ORIGINALWIDTH" val="4.507165"/>
  <p:tag name="EMFCHILD" val="Tru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293898"/>
  <p:tag name="ORIGINALWIDTH" val="5.03685"/>
  <p:tag name="EMFCHILD" val="Tru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046299"/>
  <p:tag name="ORIGINALWIDTH" val="3.071063"/>
  <p:tag name="EMFCHILD" val="Tru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.875945"/>
  <p:tag name="ORIGINALWIDTH" val="5.148779"/>
  <p:tag name="EMFCHILD" val="Tru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3063"/>
  <p:tag name="ORIGINALWIDTH" val="2.546378"/>
  <p:tag name="EMFCHILD" val="Tru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9264961"/>
  <p:tag name="ORIGINALWIDTH" val="3.327913"/>
  <p:tag name="EMFCHILD" val="Tru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49"/>
  <p:tag name="ORIGINALWIDTH" val="7.635236"/>
  <p:tag name="EMFCHILD" val="Tru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93386"/>
  <p:tag name="ORIGINALWIDTH" val="2.119646"/>
  <p:tag name="EMFCHILD" val="Tru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147913"/>
  <p:tag name="ORIGINALWIDTH" val="0.8884252"/>
  <p:tag name="EMFCHILD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317684"/>
  <p:tag name="ORIGINALWIDTH" val="3.891404"/>
  <p:tag name="EMFCHILD" val="Tru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046299"/>
  <p:tag name="ORIGINALWIDTH" val="3.071063"/>
  <p:tag name="EMFCHILD" val="Tru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9264961"/>
  <p:tag name="ORIGINALWIDTH" val="3.31752"/>
  <p:tag name="LATEXADDIN" val="\documentclass{article}&#10;\usepackage{amsmath}&#10;\usepackage{amssymb}&#10;\pagestyle{empty}&#10;\begin{document}&#10;$$\tilde{D} = \begin{bmatrix}&#10;    S[I_1] \\&#10;    S[I_2] \\&#10;    \vdots \\&#10;    S[I_{|P|}]&#10;\end{bmatrix}$$&#10;&#10;\end{document}"/>
  <p:tag name="IGUANATEXSIZE" val="20"/>
  <p:tag name="IGUANATEXCURSOR" val="154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49"/>
  <p:tag name="ORIGINALWIDTH" val="7.611457"/>
  <p:tag name="EMFCHILD" val="Tru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331221"/>
  <p:tag name="ORIGINALWIDTH" val="6.625119"/>
  <p:tag name="EMFCHILD" val="Tru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.92276"/>
  <p:tag name="ORIGINALWIDTH" val="3.31752"/>
  <p:tag name="EMFCHILD" val="Tru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.997481"/>
  <p:tag name="ORIGINALWIDTH" val="0.6874017"/>
  <p:tag name="EMFCHILD" val="Tru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.997481"/>
  <p:tag name="ORIGINALWIDTH" val="0.6874017"/>
  <p:tag name="EMFCHILD" val="Tru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.997481"/>
  <p:tag name="ORIGINALWIDTH" val="0.6874017"/>
  <p:tag name="EMFCHILD" val="Tru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.92276"/>
  <p:tag name="ORIGINALWIDTH" val="3.31752"/>
  <p:tag name="EMFCHILD" val="Tru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242835"/>
  <p:tag name="ORIGINALWIDTH" val="5.907835"/>
  <p:tag name="EMFCHILD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624212"/>
  <p:tag name="ORIGINALWIDTH" val="10.74557"/>
  <p:tag name="OUTPUTTYPE" val="SVG"/>
  <p:tag name="IGUANATEXVERSION" val="161"/>
  <p:tag name="LATEXADDIN" val="\documentclass{article}&#10;\usepackage{amsmath}&#10;\usepackage{amssymb}&#10;\pagestyle{empty}&#10;\begin{document}&#10;$$C_p$$&#10;&#10;\end{document}"/>
  <p:tag name="IGUANATEXSIZE" val="24"/>
  <p:tag name="IGUANATEXCURSOR" val="106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272966"/>
  <p:tag name="ORIGINALWIDTH" val="6.625131"/>
  <p:tag name="EMFCHILD" val="Tru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962639"/>
  <p:tag name="ORIGINALWIDTH" val="1.364843"/>
  <p:tag name="EMFCHILD" val="Tru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49"/>
  <p:tag name="ORIGINALWIDTH" val="4.612678"/>
  <p:tag name="EMFCHILD" val="Tru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3063"/>
  <p:tag name="ORIGINALWIDTH" val="2.538465"/>
  <p:tag name="EMFCHILD" val="Tru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962639"/>
  <p:tag name="ORIGINALWIDTH" val="1.364882"/>
  <p:tag name="EMFCHILD" val="Tru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242835"/>
  <p:tag name="ORIGINALWIDTH" val="5.907835"/>
  <p:tag name="EMFCHILD" val="Tru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962639"/>
  <p:tag name="ORIGINALWIDTH" val="1.364843"/>
  <p:tag name="EMFCHILD" val="Tru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49"/>
  <p:tag name="ORIGINALWIDTH" val="4.612678"/>
  <p:tag name="EMFCHILD" val="Tru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3063"/>
  <p:tag name="ORIGINALWIDTH" val="3.082402"/>
  <p:tag name="EMFCHILD" val="Tru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962639"/>
  <p:tag name="ORIGINALWIDTH" val="1.364882"/>
  <p:tag name="EMFCHILD" val="Tru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.056024"/>
  <p:tag name="ORIGINALWIDTH" val="1.056024"/>
  <p:tag name="EMFCHILD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177821"/>
  <p:tag name="ORIGINALWIDTH" val="5.200492"/>
  <p:tag name="EMFCHILD" val="Tru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.056024"/>
  <p:tag name="ORIGINALWIDTH" val="1.056024"/>
  <p:tag name="EMFCHILD" val="Tru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.056024"/>
  <p:tag name="ORIGINALWIDTH" val="1.056024"/>
  <p:tag name="EMFCHILD" val="Tru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242835"/>
  <p:tag name="ORIGINALWIDTH" val="5.907835"/>
  <p:tag name="EMFCHILD" val="Tru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962639"/>
  <p:tag name="ORIGINALWIDTH" val="1.364843"/>
  <p:tag name="EMFCHILD" val="Tru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49"/>
  <p:tag name="ORIGINALWIDTH" val="4.612678"/>
  <p:tag name="EMFCHILD" val="Tru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1693"/>
  <p:tag name="EMFCHILD" val="Tru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763111"/>
  <p:tag name="ORIGINALWIDTH" val="5.321024"/>
  <p:tag name="EMFCHILD" val="Tru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1693"/>
  <p:tag name="EMFCHILD" val="Tru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962639"/>
  <p:tag name="ORIGINALWIDTH" val="1.364882"/>
  <p:tag name="EMFCHILD" val="Tru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.92276"/>
  <p:tag name="ORIGINALWIDTH" val="3.317559"/>
  <p:tag name="EMFCHILD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3885171"/>
  <p:tag name="ORIGINALWIDTH" val="6.087172"/>
  <p:tag name="EMFCHILD" val="Tru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.997481"/>
  <p:tag name="ORIGINALWIDTH" val="0.6874017"/>
  <p:tag name="EMFCHILD" val="Tru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.997481"/>
  <p:tag name="ORIGINALWIDTH" val="0.6874017"/>
  <p:tag name="EMFCHILD" val="Tru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.997481"/>
  <p:tag name="ORIGINALWIDTH" val="0.6874017"/>
  <p:tag name="EMFCHILD" val="Tru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.92276"/>
  <p:tag name="ORIGINALWIDTH" val="3.317559"/>
  <p:tag name="EMFCHILD" val="Tru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407424"/>
  <p:tag name="ORIGINALWIDTH" val="5.907818"/>
  <p:tag name="LATEXADDIN" val="\documentclass{article}&#10;\usepackage{amsmath}&#10;\usepackage{amssymb}&#10;\pagestyle{empty}&#10;\begin{document}&#10;$$S=CQ^\top$$&#10;&#10;\end{document}"/>
  <p:tag name="IGUANATEXSIZE" val="28"/>
  <p:tag name="IGUANATEXCURSOR" val="103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384224"/>
  <p:tag name="ORIGINALWIDTH" val="6.625141"/>
  <p:tag name="EMFCHILD" val="Tru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407424"/>
  <p:tag name="ORIGINALWIDTH" val="7.073453"/>
  <p:tag name="EMFCHILD" val="Tru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159955"/>
  <p:tag name="ORIGINALWIDTH" val="6.884168"/>
  <p:tag name="EMFCHILD" val="Tru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949831"/>
  <p:tag name="ORIGINALWIDTH" val="5.153656"/>
  <p:tag name="EMFCHILD" val="Tru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173341"/>
  <p:tag name="ORIGINALWIDTH" val="6.977165"/>
  <p:tag name="OUTPUTTYPE" val="SVG"/>
  <p:tag name="IGUANATEXVERSION" val="161"/>
  <p:tag name="LATEXADDIN" val="\documentclass{article}&#10;\usepackage{amsmath}&#10;\usepackage{amssymb}&#10;\pagestyle{empty}&#10;\begin{document}&#10;$\tilde{D}$&#10;&#10;\end{document}"/>
  <p:tag name="IGUANATEXSIZE" val="28"/>
  <p:tag name="IGUANATEXCURSOR" val="111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061745"/>
  <p:tag name="ORIGINALWIDTH" val="7.073458"/>
  <p:tag name="EMFCHILD" val="Tru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0.31881"/>
  <p:tag name="ORIGINALWIDTH" val="59.0941"/>
  <p:tag name="OUTPUTTYPE" val="SVG"/>
  <p:tag name="IGUANATEXVERSION" val="161"/>
  <p:tag name="LATEXADDIN" val="\documentclass{article}&#10;\usepackage{amsmath}&#10;\usepackage{amssymb}&#10;\pagestyle{empty}&#10;\begin{document}&#10;&#10;$$\max_{j=1}^{|Q|}S_{i,j} \geq t_{cs}$$&#10;&#10;\end{document}"/>
  <p:tag name="IGUANATEXSIZE" val="28"/>
  <p:tag name="IGUANATEXCURSOR" val="138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173347"/>
  <p:tag name="ORIGINALWIDTH" val="17.83898"/>
  <p:tag name="OUTPUTTYPE" val="SVG"/>
  <p:tag name="IGUANATEXVERSION" val="161"/>
  <p:tag name="LATEXADDIN" val="\documentclass{article}&#10;\usepackage{amsmath}&#10;\usepackage{amssymb}&#10;\pagestyle{empty}&#10;\begin{document}&#10;$$\tilde{D} = $$&#10;&#10;\end{document}"/>
  <p:tag name="IGUANATEXSIZE" val="20"/>
  <p:tag name="IGUANATEXCURSOR" val="115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9264961"/>
  <p:tag name="ORIGINALWIDTH" val="3.273898"/>
  <p:tag name="LATEXADDIN" val="\documentclass{article}&#10;\usepackage{amsmath}&#10;\usepackage{amssymb}&#10;\pagestyle{empty}&#10;\begin{document}&#10;$$\tilde{D} = $$&#10;&#10;\end{document}"/>
  <p:tag name="IGUANATEXSIZE" val="20"/>
  <p:tag name="IGUANATEXCURSOR" val="115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49"/>
  <p:tag name="ORIGINALWIDTH" val="7.5113"/>
  <p:tag name="EMFCHILD" val="Tru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331221"/>
  <p:tag name="ORIGINALWIDTH" val="6.537953"/>
  <p:tag name="EMFCHILD" val="Tru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060996"/>
  <p:tag name="ORIGINALWIDTH" val="0.3417042"/>
  <p:tag name="LATEXADDIN" val="\documentclass{article}&#10;\usepackage{amsmath}&#10;\usepackage{amssymb}&#10;\pagestyle{empty}&#10;\begin{document}&#10;&#10;$$\max_{j=1}^{|Q|}S_{i,j} \geq t_{cs}$$&#10;&#10;\end{document}"/>
  <p:tag name="IGUANATEXSIZE" val="28"/>
  <p:tag name="IGUANATEXCURSOR" val="138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333718"/>
  <p:tag name="ORIGINALWIDTH" val="5.300113"/>
  <p:tag name="EMFCHILD" val="Tru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060996"/>
  <p:tag name="ORIGINALWIDTH" val="0.3417042"/>
  <p:tag name="EMFCHILD" val="Tru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58521"/>
  <p:tag name="ORIGINALWIDTH" val="7.780821"/>
  <p:tag name="EMFCHILD" val="Tru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30006"/>
  <p:tag name="ORIGINALWIDTH" val="4.493138"/>
  <p:tag name="EMFCHILD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317684"/>
  <p:tag name="ORIGINALWIDTH" val="3.891404"/>
  <p:tag name="EMFCHILD" val="Tru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347554"/>
  <p:tag name="ORIGINALWIDTH" val="5.021147"/>
  <p:tag name="EMFCHILD" val="Tru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121879"/>
  <p:tag name="ORIGINALWIDTH" val="3.061502"/>
  <p:tag name="EMFCHILD" val="Tru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.89941"/>
  <p:tag name="ORIGINALWIDTH" val="5.132733"/>
  <p:tag name="EMFCHILD" val="Tru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88498"/>
  <p:tag name="ORIGINALWIDTH" val="2.53847"/>
  <p:tag name="EMFCHILD" val="Tru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333353"/>
  <p:tag name="ORIGINALWIDTH" val="5.907818"/>
  <p:tag name="EMFCHILD" val="Tru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752053"/>
  <p:tag name="ORIGINALWIDTH" val="2.113048"/>
  <p:tag name="EMFCHILD" val="Tru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174775"/>
  <p:tag name="ORIGINALWIDTH" val="0.885658"/>
  <p:tag name="EMFCHILD" val="Tru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121879"/>
  <p:tag name="ORIGINALWIDTH" val="3.061502"/>
  <p:tag name="EMFCHILD" val="Tru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797385"/>
  <p:tag name="ORIGINALWIDTH" val="6.087149"/>
  <p:tag name="EMFCHILD" val="Tru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425506"/>
  <p:tag name="ORIGINALWIDTH" val="3.058521"/>
  <p:tag name="EMFCHILD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624212"/>
  <p:tag name="ORIGINALWIDTH" val="50.28822"/>
  <p:tag name="OUTPUTTYPE" val="SVG"/>
  <p:tag name="IGUANATEXVERSION" val="161"/>
  <p:tag name="LATEXADDIN" val="\documentclass{article}&#10;\usepackage{amsmath}&#10;\usepackage{amssymb}&#10;\pagestyle{empty}&#10;\begin{document}&#10;&#10;$$r_p = p - C_p$$&#10;&#10;\end{document}"/>
  <p:tag name="IGUANATEXSIZE" val="24"/>
  <p:tag name="IGUANATEXCURSOR" val="114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.184505"/>
  <p:tag name="ORIGINALWIDTH" val="3.019657"/>
  <p:tag name="EMFCHILD" val="Tru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.184505"/>
  <p:tag name="ORIGINALWIDTH" val="2.782565"/>
  <p:tag name="EMFCHILD" val="Tru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9265186"/>
  <p:tag name="ORIGINALWIDTH" val="3.041085"/>
  <p:tag name="LATEXADDIN" val="\documentclass{article}&#10;\usepackage{amsmath}&#10;\usepackage{amssymb}&#10;\pagestyle{empty}&#10;\begin{document}&#10;$\tilde{D}$&#10;&#10;\end{document}"/>
  <p:tag name="IGUANATEXSIZE" val="28"/>
  <p:tag name="IGUANATEXCURSOR" val="111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71"/>
  <p:tag name="ORIGINALWIDTH" val="6.977165"/>
  <p:tag name="EMFCHILD" val="Tru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0.36595"/>
  <p:tag name="ORIGINALWIDTH" val="79.09504"/>
  <p:tag name="OUTPUTTYPE" val="SVG"/>
  <p:tag name="IGUANATEXVERSION" val="161"/>
  <p:tag name="LATEXADDIN" val="\documentclass{article}&#10;\usepackage{amsmath}&#10;\usepackage{amssymb}&#10;\pagestyle{empty}&#10;\begin{document}&#10;$$S_{\tilde{D}} = \sum_{i=1}^{|Q|}{\max_{j=1}^{|\tilde{D}|} \tilde{D}_{i,j}}$$&#10;&#10;\end{document}"/>
  <p:tag name="IGUANATEXSIZE" val="20"/>
  <p:tag name="IGUANATEXCURSOR" val="175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242835"/>
  <p:tag name="ORIGINALWIDTH" val="5.926299"/>
  <p:tag name="LATEXADDIN" val="\documentclass{article}&#10;\usepackage{amsmath}&#10;\usepackage{amssymb}&#10;\pagestyle{empty}&#10;\begin{document}&#10;$$S_{\tilde{D}} = \sum_{i=1}^{|Q|}{\max_{j=1}^{|\tilde{D}|} \tilde{D}_{i,j}}$$&#10;&#10;\end{document}"/>
  <p:tag name="IGUANATEXSIZE" val="20"/>
  <p:tag name="IGUANATEXCURSOR" val="175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6973622"/>
  <p:tag name="ORIGINALWIDTH" val="2.57437"/>
  <p:tag name="EMFCHILD" val="Tru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76311"/>
  <p:tag name="ORIGINALWIDTH" val="5.750394"/>
  <p:tag name="EMFCHILD" val="Tru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33122"/>
  <p:tag name="ORIGINALWIDTH" val="6.645827"/>
  <p:tag name="EMFCHILD" val="Tru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27559"/>
  <p:tag name="EMFCHILD" val="Tr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624212"/>
  <p:tag name="ORIGINALWIDTH" val="10.74557"/>
  <p:tag name="OUTPUTTYPE" val="SVG"/>
  <p:tag name="IGUANATEXVERSION" val="161"/>
  <p:tag name="LATEXADDIN" val="\documentclass{article}&#10;\usepackage{amsmath}&#10;\usepackage{amssymb}&#10;\pagestyle{empty}&#10;\begin{document}&#10;$$C_p$$&#10;&#10;\end{document}"/>
  <p:tag name="IGUANATEXSIZE" val="24"/>
  <p:tag name="IGUANATEXCURSOR" val="106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255512"/>
  <p:tag name="ORIGINALWIDTH" val="5.316654"/>
  <p:tag name="EMFCHILD" val="Tru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27559"/>
  <p:tag name="EMFCHILD" val="Tru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3.94768"/>
  <p:tag name="ORIGINALWIDTH" val="13.30169"/>
  <p:tag name="EMFCHILD" val="Tru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93386"/>
  <p:tag name="ORIGINALWIDTH" val="2.119646"/>
  <p:tag name="EMFCHILD" val="Tru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.875945"/>
  <p:tag name="ORIGINALWIDTH" val="5.148779"/>
  <p:tag name="EMFCHILD" val="Tru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3063"/>
  <p:tag name="ORIGINALWIDTH" val="2.546378"/>
  <p:tag name="EMFCHILD" val="Tru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27559"/>
  <p:tag name="EMFCHILD" val="Tru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6973622"/>
  <p:tag name="ORIGINALWIDTH" val="2.57437"/>
  <p:tag name="EMFCHILD" val="Tru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76311"/>
  <p:tag name="ORIGINALWIDTH" val="5.750394"/>
  <p:tag name="EMFCHILD" val="Tru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27559"/>
  <p:tag name="EMFCHILD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33622"/>
  <p:tag name="ORIGINALWIDTH" val="5.460517"/>
  <p:tag name="OUTPUTTYPE" val="SVG"/>
  <p:tag name="IGUANATEXVERSION" val="161"/>
  <p:tag name="LATEXADDIN" val="\documentclass{article}&#10;\usepackage{amsmath}&#10;\usepackage{amssymb}&#10;\pagestyle{empty}&#10;\begin{document}&#10;$$p$$&#10;&#10;\end{document}"/>
  <p:tag name="IGUANATEXSIZE" val="28"/>
  <p:tag name="IGUANATEXCURSOR" val="104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03465"/>
  <p:tag name="ORIGINALWIDTH" val="7.805118"/>
  <p:tag name="EMFCHILD" val="Tru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572834"/>
  <p:tag name="ORIGINALWIDTH" val="4.507165"/>
  <p:tag name="EMFCHILD" val="Tru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293898"/>
  <p:tag name="ORIGINALWIDTH" val="5.03685"/>
  <p:tag name="EMFCHILD" val="Tru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046299"/>
  <p:tag name="ORIGINALWIDTH" val="3.071063"/>
  <p:tag name="EMFCHILD" val="Tru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.875945"/>
  <p:tag name="ORIGINALWIDTH" val="5.148779"/>
  <p:tag name="EMFCHILD" val="Tru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3063"/>
  <p:tag name="ORIGINALWIDTH" val="2.546378"/>
  <p:tag name="EMFCHILD" val="Tru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9264961"/>
  <p:tag name="ORIGINALWIDTH" val="3.327913"/>
  <p:tag name="EMFCHILD" val="Tru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04449"/>
  <p:tag name="ORIGINALWIDTH" val="7.635236"/>
  <p:tag name="EMFCHILD" val="Tru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693386"/>
  <p:tag name="ORIGINALWIDTH" val="2.119646"/>
  <p:tag name="EMFCHILD" val="Tru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147913"/>
  <p:tag name="ORIGINALWIDTH" val="0.8884252"/>
  <p:tag name="EMFCHILD" val="Tr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56.6588"/>
  <p:tag name="OUTPUTTYPE" val="SVG"/>
  <p:tag name="IGUANATEXVERSION" val="161"/>
  <p:tag name="LATEXADDIN" val="\documentclass{article}&#10;\usepackage{amsmath}&#10;\usepackage{amssymb}&#10;\pagestyle{empty}&#10;&#10;\begin{document}&#10;$$\log \lceil|C|\rceil + bn$$&#10;&#10;\end{document}"/>
  <p:tag name="IGUANATEXSIZE" val="28"/>
  <p:tag name="IGUANATEXCURSOR" val="109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046299"/>
  <p:tag name="ORIGINALWIDTH" val="3.071063"/>
  <p:tag name="EMFCHILD" val="Tr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741198"/>
  <p:tag name="ORIGINALWIDTH" val="2.202165"/>
  <p:tag name="LATEXADDIN" val="\documentclass{article}&#10;\usepackage{amsmath}&#10;\usepackage{amssymb}&#10;\pagestyle{empty}&#10;&#10;\begin{document}&#10;$$\log \lceil|C|\rceil + bn$$&#10;&#10;\end{document}"/>
  <p:tag name="IGUANATEXSIZE" val="28"/>
  <p:tag name="IGUANATEXCURSOR" val="109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33622"/>
  <p:tag name="ORIGINALWIDTH" val="5.460517"/>
  <p:tag name="OUTPUTTYPE" val="SVG"/>
  <p:tag name="IGUANATEXVERSION" val="161"/>
  <p:tag name="LATEXADDIN" val="\documentclass{article}&#10;\usepackage{amsmath}&#10;\usepackage{amssymb}&#10;\pagestyle{empty}&#10;\begin{document}&#10;$$p$$&#10;&#10;\end{document}"/>
  <p:tag name="IGUANATEXSIZE" val="28"/>
  <p:tag name="IGUANATEXCURSOR" val="104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58521"/>
  <p:tag name="ORIGINALWIDTH" val="4.394404"/>
  <p:tag name="EMFCHILD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401237"/>
  <p:tag name="ORIGINALWIDTH" val="4.533296"/>
  <p:tag name="EMFCHILD" val="Tr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2.460068"/>
  <p:tag name="EMFCHILD" val="Tru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0.396766"/>
  <p:tag name="EMFCHILD" val="Tr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061755"/>
  <p:tag name="ORIGINALWIDTH" val="7.042969"/>
  <p:tag name="EMFCHILD" val="Tr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0.396766"/>
  <p:tag name="EMFCHILD" val="Tr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2.460068"/>
  <p:tag name="EMFCHILD" val="Tr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469235"/>
  <p:tag name="ORIGINALWIDTH" val="6.596597"/>
  <p:tag name="EMFCHILD" val="Tr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4806"/>
  <p:tag name="ORIGINALWIDTH" val="3.650422"/>
  <p:tag name="EMFCHILD" val="Tr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00225"/>
  <p:tag name="ORIGINALWIDTH" val="5.376462"/>
  <p:tag name="EMFCHILD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56.6588"/>
  <p:tag name="OUTPUTTYPE" val="SVG"/>
  <p:tag name="IGUANATEXVERSION" val="161"/>
  <p:tag name="LATEXADDIN" val="\documentclass{article}&#10;\usepackage{amsmath}&#10;\usepackage{amssymb}&#10;\pagestyle{empty}&#10;&#10;\begin{document}&#10;$$\log \lceil|C|\rceil + bn$$&#10;&#10;\end{document}"/>
  <p:tag name="IGUANATEXSIZE" val="28"/>
  <p:tag name="IGUANATEXCURSOR" val="109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061745"/>
  <p:tag name="ORIGINALWIDTH" val="7.234219"/>
  <p:tag name="LATEXADDIN" val="\documentclass{article}&#10;\usepackage{amsmath}&#10;\usepackage{amssymb}&#10;\pagestyle{empty}&#10;\begin{document}&#10;$$C_p$$&#10;&#10;\end{document}"/>
  <p:tag name="IGUANATEXSIZE" val="24"/>
  <p:tag name="IGUANATEXCURSOR" val="106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317684"/>
  <p:tag name="ORIGINALWIDTH" val="3.979823"/>
  <p:tag name="EMFCHILD" val="Tru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00229"/>
  <p:tag name="ORIGINALWIDTH" val="4.05479"/>
  <p:tag name="LATEXADDIN" val="\documentclass{article}&#10;\usepackage{amsmath}&#10;\usepackage{amssymb}&#10;\pagestyle{empty}&#10;\begin{document}&#10;&#10;$$r_p = p - C_p$$&#10;&#10;\end{document}"/>
  <p:tag name="IGUANATEXSIZE" val="24"/>
  <p:tag name="IGUANATEXCURSOR" val="114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317684"/>
  <p:tag name="ORIGINALWIDTH" val="3.891404"/>
  <p:tag name="EMFCHILD" val="Tru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272966"/>
  <p:tag name="ORIGINALWIDTH" val="6.625131"/>
  <p:tag name="EMFCHILD" val="Tr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177821"/>
  <p:tag name="ORIGINALWIDTH" val="5.200492"/>
  <p:tag name="EMFCHILD" val="Tr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3885171"/>
  <p:tag name="ORIGINALWIDTH" val="6.087172"/>
  <p:tag name="EMFCHILD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061745"/>
  <p:tag name="ORIGINALWIDTH" val="7.073458"/>
  <p:tag name="EMFCHILD" val="Tr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317684"/>
  <p:tag name="ORIGINALWIDTH" val="3.891404"/>
  <p:tag name="EMFCHILD" val="Tru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56.6588"/>
  <p:tag name="OUTPUTTYPE" val="SVG"/>
  <p:tag name="IGUANATEXVERSION" val="161"/>
  <p:tag name="LATEXADDIN" val="\documentclass{article}&#10;\usepackage{amsmath}&#10;\usepackage{amssymb}&#10;\pagestyle{empty}&#10;&#10;\begin{document}&#10;$$\log \lceil|C|\rceil + bn$$&#10;&#10;\end{document}"/>
  <p:tag name="IGUANATEXSIZE" val="28"/>
  <p:tag name="IGUANATEXCURSOR" val="109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741198"/>
  <p:tag name="ORIGINALWIDTH" val="2.202165"/>
  <p:tag name="LATEXADDIN" val="\documentclass{article}&#10;\usepackage{amsmath}&#10;\usepackage{amssymb}&#10;\pagestyle{empty}&#10;&#10;\begin{document}&#10;$$\log \lceil|C|\rceil + bn$$&#10;&#10;\end{document}"/>
  <p:tag name="IGUANATEXSIZE" val="28"/>
  <p:tag name="IGUANATEXCURSOR" val="109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741198"/>
  <p:tag name="ORIGINALWIDTH" val="2.202165"/>
  <p:tag name="LATEXADDIN" val="\documentclass{article}&#10;\usepackage{amsmath}&#10;\usepackage{amssymb}&#10;\pagestyle{empty}&#10;&#10;\begin{document}&#10;$$\log \lceil|C|\rceil + bn$$&#10;&#10;\end{document}"/>
  <p:tag name="IGUANATEXSIZE" val="28"/>
  <p:tag name="IGUANATEXCURSOR" val="109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58521"/>
  <p:tag name="ORIGINALWIDTH" val="4.394404"/>
  <p:tag name="EMFCHILD" val="Tru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401237"/>
  <p:tag name="ORIGINALWIDTH" val="4.533296"/>
  <p:tag name="EMFCHILD" val="Tru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2.460068"/>
  <p:tag name="EMFCHILD" val="Tru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0.396766"/>
  <p:tag name="EMFCHILD" val="Tru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061755"/>
  <p:tag name="ORIGINALWIDTH" val="7.042969"/>
  <p:tag name="EMFCHILD" val="Tru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0.396766"/>
  <p:tag name="EMFCHILD" val="Tr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2.460068"/>
  <p:tag name="EMFCHILD" val="Tr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469235"/>
  <p:tag name="ORIGINALWIDTH" val="6.596597"/>
  <p:tag name="EMFCHILD" val="Tru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4806"/>
  <p:tag name="ORIGINALWIDTH" val="3.650422"/>
  <p:tag name="EMFCHILD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58521"/>
  <p:tag name="ORIGINALWIDTH" val="4.394404"/>
  <p:tag name="EMFCHILD" val="Tru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00225"/>
  <p:tag name="ORIGINALWIDTH" val="5.376462"/>
  <p:tag name="EMFCHILD" val="Tru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56.6588"/>
  <p:tag name="OUTPUTTYPE" val="SVG"/>
  <p:tag name="IGUANATEXVERSION" val="161"/>
  <p:tag name="LATEXADDIN" val="\documentclass{article}&#10;\usepackage{amsmath}&#10;\usepackage{amssymb}&#10;\pagestyle{empty}&#10;&#10;\begin{document}&#10;$$\log \lceil|C|\rceil + bn$$&#10;&#10;\end{document}"/>
  <p:tag name="IGUANATEXSIZE" val="28"/>
  <p:tag name="IGUANATEXCURSOR" val="109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741198"/>
  <p:tag name="ORIGINALWIDTH" val="2.202165"/>
  <p:tag name="LATEXADDIN" val="\documentclass{article}&#10;\usepackage{amsmath}&#10;\usepackage{amssymb}&#10;\pagestyle{empty}&#10;&#10;\begin{document}&#10;$$\log \lceil|C|\rceil + bn$$&#10;&#10;\end{document}"/>
  <p:tag name="IGUANATEXSIZE" val="28"/>
  <p:tag name="IGUANATEXCURSOR" val="109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58521"/>
  <p:tag name="ORIGINALWIDTH" val="4.394404"/>
  <p:tag name="EMFCHILD" val="Tru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401237"/>
  <p:tag name="ORIGINALWIDTH" val="4.533296"/>
  <p:tag name="EMFCHILD" val="Tru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2.460068"/>
  <p:tag name="EMFCHILD" val="Tru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0.396766"/>
  <p:tag name="EMFCHILD" val="Tru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061755"/>
  <p:tag name="ORIGINALWIDTH" val="7.042969"/>
  <p:tag name="EMFCHILD" val="Tru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0.396766"/>
  <p:tag name="EMFCHILD" val="Tr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2.460068"/>
  <p:tag name="EMFCHILD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401237"/>
  <p:tag name="ORIGINALWIDTH" val="4.533296"/>
  <p:tag name="EMFCHILD" val="Tru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469235"/>
  <p:tag name="ORIGINALWIDTH" val="6.596597"/>
  <p:tag name="EMFCHILD" val="Tru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4806"/>
  <p:tag name="ORIGINALWIDTH" val="3.650422"/>
  <p:tag name="EMFCHILD" val="Tru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00225"/>
  <p:tag name="ORIGINALWIDTH" val="5.376462"/>
  <p:tag name="EMFCHILD" val="Tru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56.6588"/>
  <p:tag name="OUTPUTTYPE" val="SVG"/>
  <p:tag name="IGUANATEXVERSION" val="161"/>
  <p:tag name="LATEXADDIN" val="\documentclass{article}&#10;\usepackage{amsmath}&#10;\usepackage{amssymb}&#10;\pagestyle{empty}&#10;&#10;\begin{document}&#10;$$\log \lceil|C|\rceil + bn$$&#10;&#10;\end{document}"/>
  <p:tag name="IGUANATEXSIZE" val="28"/>
  <p:tag name="IGUANATEXCURSOR" val="109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741198"/>
  <p:tag name="ORIGINALWIDTH" val="2.202165"/>
  <p:tag name="LATEXADDIN" val="\documentclass{article}&#10;\usepackage{amsmath}&#10;\usepackage{amssymb}&#10;\pagestyle{empty}&#10;&#10;\begin{document}&#10;$$\log \lceil|C|\rceil + bn$$&#10;&#10;\end{document}"/>
  <p:tag name="IGUANATEXSIZE" val="28"/>
  <p:tag name="IGUANATEXCURSOR" val="109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58521"/>
  <p:tag name="ORIGINALWIDTH" val="4.394404"/>
  <p:tag name="EMFCHILD" val="Tru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401237"/>
  <p:tag name="ORIGINALWIDTH" val="4.533296"/>
  <p:tag name="EMFCHILD" val="Tru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2.460068"/>
  <p:tag name="EMFCHILD" val="Tru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0.396766"/>
  <p:tag name="EMFCHILD" val="Tru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061755"/>
  <p:tag name="ORIGINALWIDTH" val="7.042969"/>
  <p:tag name="EMFCHILD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2.460068"/>
  <p:tag name="EMFCHILD" val="Tru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0.396766"/>
  <p:tag name="EMFCHILD" val="Tru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2.460068"/>
  <p:tag name="EMFCHILD" val="Tru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469235"/>
  <p:tag name="ORIGINALWIDTH" val="6.596597"/>
  <p:tag name="EMFCHILD" val="Tru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84806"/>
  <p:tag name="ORIGINALWIDTH" val="3.650422"/>
  <p:tag name="EMFCHILD" val="Tru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400225"/>
  <p:tag name="ORIGINALWIDTH" val="5.376462"/>
  <p:tag name="EMFCHILD" val="Tru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.13349"/>
  <p:tag name="ORIGINALWIDTH" val="40.84837"/>
  <p:tag name="OUTPUTTYPE" val="SVG"/>
  <p:tag name="IGUANATEXVERSION" val="161"/>
  <p:tag name="LATEXADDIN" val="\documentclass{article}&#10;\usepackage{amsmath}&#10;\usepackage{amssymb}&#10;\pagestyle{empty}&#10;\begin{document}&#10;$$S=CQ^\top$$&#10;&#10;\end{document}"/>
  <p:tag name="IGUANATEXSIZE" val="28"/>
  <p:tag name="IGUANATEXCURSOR" val="103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407424"/>
  <p:tag name="ORIGINALWIDTH" val="5.907818"/>
  <p:tag name="LATEXADDIN" val="\documentclass{article}&#10;\usepackage{amsmath}&#10;\usepackage{amssymb}&#10;\pagestyle{empty}&#10;\begin{document}&#10;$$S=CQ^\top$$&#10;&#10;\end{document}"/>
  <p:tag name="IGUANATEXSIZE" val="28"/>
  <p:tag name="IGUANATEXCURSOR" val="103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384224"/>
  <p:tag name="ORIGINALWIDTH" val="6.625141"/>
  <p:tag name="EMFCHILD" val="Tru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407424"/>
  <p:tag name="ORIGINALWIDTH" val="7.073453"/>
  <p:tag name="EMFCHILD" val="Tru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159955"/>
  <p:tag name="ORIGINALWIDTH" val="6.884168"/>
  <p:tag name="EMFCHILD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.713554"/>
  <p:tag name="ORIGINALWIDTH" val="0.396766"/>
  <p:tag name="EMFCHILD" val="Tru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949831"/>
  <p:tag name="ORIGINALWIDTH" val="5.153656"/>
  <p:tag name="EMFCHILD" val="Tru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.13349"/>
  <p:tag name="ORIGINALWIDTH" val="40.84837"/>
  <p:tag name="OUTPUTTYPE" val="SVG"/>
  <p:tag name="IGUANATEXVERSION" val="161"/>
  <p:tag name="LATEXADDIN" val="\documentclass{article}&#10;\usepackage{amsmath}&#10;\usepackage{amssymb}&#10;\pagestyle{empty}&#10;\begin{document}&#10;$$S=CQ^\top$$&#10;&#10;\end{document}"/>
  <p:tag name="IGUANATEXSIZE" val="28"/>
  <p:tag name="IGUANATEXCURSOR" val="103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4.07083"/>
  <p:tag name="ORIGINALWIDTH" val="59.4115"/>
  <p:tag name="OUTPUTTYPE" val="SVG"/>
  <p:tag name="IGUANATEXVERSION" val="161"/>
  <p:tag name="LATEXADDIN" val="\documentclass{article}&#10;\usepackage{amsmath}&#10;\usepackage{amssymb}&#10;\pagestyle{empty}&#10;\begin{document}&#10;$$\tilde{D} = \begin{bmatrix}&#10;    S[I_1] \\&#10;    S[I_2] \\&#10;    \vdots \\&#10;    S[I_{|P|}]&#10;\end{bmatrix}$$&#10;&#10;\end{document}"/>
  <p:tag name="IGUANATEXSIZE" val="20"/>
  <p:tag name="IGUANATEXCURSOR" val="154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0.36595"/>
  <p:tag name="ORIGINALWIDTH" val="79.09504"/>
  <p:tag name="OUTPUTTYPE" val="SVG"/>
  <p:tag name="IGUANATEXVERSION" val="161"/>
  <p:tag name="LATEXADDIN" val="\documentclass{article}&#10;\usepackage{amsmath}&#10;\usepackage{amssymb}&#10;\pagestyle{empty}&#10;\begin{document}&#10;$$S_{\tilde{D}} = \sum_{i=1}^{|Q|}{\max_{j=1}^{|\tilde{D}|} \tilde{D}_{i,j}}$$&#10;&#10;\end{document}"/>
  <p:tag name="IGUANATEXSIZE" val="20"/>
  <p:tag name="IGUANATEXCURSOR" val="175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7.242835"/>
  <p:tag name="ORIGINALWIDTH" val="5.926299"/>
  <p:tag name="LATEXADDIN" val="\documentclass{article}&#10;\usepackage{amsmath}&#10;\usepackage{amssymb}&#10;\pagestyle{empty}&#10;\begin{document}&#10;$$S_{\tilde{D}} = \sum_{i=1}^{|Q|}{\max_{j=1}^{|\tilde{D}|} \tilde{D}_{i,j}}$$&#10;&#10;\end{document}"/>
  <p:tag name="IGUANATEXSIZE" val="20"/>
  <p:tag name="IGUANATEXCURSOR" val="175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1"/>
  <p:tag name="EMFCHILD" val="Tru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0.6973622"/>
  <p:tag name="ORIGINALWIDTH" val="2.57437"/>
  <p:tag name="EMFCHILD" val="Tru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4.76311"/>
  <p:tag name="ORIGINALWIDTH" val="5.750394"/>
  <p:tag name="EMFCHILD" val="Tru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.33122"/>
  <p:tag name="ORIGINALWIDTH" val="6.645827"/>
  <p:tag name="EMFCHILD" val="Tru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973819"/>
  <p:tag name="ORIGINALWIDTH" val="0.3427559"/>
  <p:tag name="EMFCHILD" val="Tru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6.255512"/>
  <p:tag name="ORIGINALWIDTH" val="5.316654"/>
  <p:tag name="EMFCHILD" val="True"/>
</p:tagLst>
</file>

<file path=ppt/theme/theme1.xml><?xml version="1.0" encoding="utf-8"?>
<a:theme xmlns:a="http://schemas.openxmlformats.org/drawingml/2006/main" name="GradientVTI">
  <a:themeElements>
    <a:clrScheme name="AnalogousFromDarkSeedLeftStep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4BEAEB5CE2BE348986E549AE4B70843" ma:contentTypeVersion="5" ma:contentTypeDescription="Vytvoří nový dokument" ma:contentTypeScope="" ma:versionID="ee1a0356b16c9d65e4de0ce7949ceb6f">
  <xsd:schema xmlns:xsd="http://www.w3.org/2001/XMLSchema" xmlns:xs="http://www.w3.org/2001/XMLSchema" xmlns:p="http://schemas.microsoft.com/office/2006/metadata/properties" xmlns:ns3="e4a93946-e8ff-4557-96f9-b5f75e14b26d" xmlns:ns4="59468b69-23c5-4930-86ca-e3044c7aa080" targetNamespace="http://schemas.microsoft.com/office/2006/metadata/properties" ma:root="true" ma:fieldsID="23208b86651c556fe65feb8661a65856" ns3:_="" ns4:_="">
    <xsd:import namespace="e4a93946-e8ff-4557-96f9-b5f75e14b26d"/>
    <xsd:import namespace="59468b69-23c5-4930-86ca-e3044c7aa0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a93946-e8ff-4557-96f9-b5f75e14b2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68b69-23c5-4930-86ca-e3044c7aa08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24CC91-A37B-47E5-BBD9-3381B5FD83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a93946-e8ff-4557-96f9-b5f75e14b26d"/>
    <ds:schemaRef ds:uri="59468b69-23c5-4930-86ca-e3044c7aa0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D8F139-B2F4-4F08-A7EA-3595DBEFE4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A3EBBC-1CFA-4C39-9B43-389D9EFE1D82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59468b69-23c5-4930-86ca-e3044c7aa080"/>
    <ds:schemaRef ds:uri="http://purl.org/dc/terms/"/>
    <ds:schemaRef ds:uri="e4a93946-e8ff-4557-96f9-b5f75e14b26d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3514</TotalTime>
  <Words>2603</Words>
  <Application>Microsoft Macintosh PowerPoint</Application>
  <PresentationFormat>Widescreen</PresentationFormat>
  <Paragraphs>239</Paragraphs>
  <Slides>28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Aptos</vt:lpstr>
      <vt:lpstr>Arial</vt:lpstr>
      <vt:lpstr>Gill Sans Nova</vt:lpstr>
      <vt:lpstr>GradientVTI</vt:lpstr>
      <vt:lpstr>COLBERT Retrieval (Practical)</vt:lpstr>
      <vt:lpstr>COLBERT Inference (PLAID) </vt:lpstr>
      <vt:lpstr>COLBERT Inference (PLAID) </vt:lpstr>
      <vt:lpstr>COLBERT PLAID Indexing</vt:lpstr>
      <vt:lpstr>COLBERT PLAID Indexing – CASE STUDY</vt:lpstr>
      <vt:lpstr>COLBERT PLAID Indexing – CASE STUDY</vt:lpstr>
      <vt:lpstr>COLBERT PLAID Indexing</vt:lpstr>
      <vt:lpstr>COLBERT PLAID Indexing – Compression Mechanism</vt:lpstr>
      <vt:lpstr>COLBERT PLAID Indexing – Compression Mechanism</vt:lpstr>
      <vt:lpstr>COLBERT PLAID Indexing – Compression Mechanism</vt:lpstr>
      <vt:lpstr>COLBERT PLAID Indexing – Compression Mechanism</vt:lpstr>
      <vt:lpstr>COLBERT PLAID Indexing – Compression Mechanism</vt:lpstr>
      <vt:lpstr>COLBERT PLAID Indexing – CASE STUDY</vt:lpstr>
      <vt:lpstr>COLBERT PLAID Indexing – CASE STUDY</vt:lpstr>
      <vt:lpstr>COLBERT PLAID Indexing</vt:lpstr>
      <vt:lpstr>COLBERT PLAID Indexing</vt:lpstr>
      <vt:lpstr>COLBERT PLAID Indexing – CASE STUDY</vt:lpstr>
      <vt:lpstr>COLBERT PLAID Indexing – CASE STUDY</vt:lpstr>
      <vt:lpstr>COLBERT PLAID Indexing – CASE STUDY</vt:lpstr>
      <vt:lpstr>COLBERT Retrieval</vt:lpstr>
      <vt:lpstr>COLBERT Retrieval</vt:lpstr>
      <vt:lpstr>COLBERT Retrieval</vt:lpstr>
      <vt:lpstr>COLBERT Retrieval</vt:lpstr>
      <vt:lpstr>COLBERT Retrieval</vt:lpstr>
      <vt:lpstr>COLBERT Retrieval</vt:lpstr>
      <vt:lpstr>COLBERT Retrieval</vt:lpstr>
      <vt:lpstr>COLBERT Retrieval</vt:lpstr>
      <vt:lpstr>COLBERT Retrieval Speed on MS-MARCO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Document Retrieval</dc:title>
  <dc:creator>Fajčík Martin (155923)</dc:creator>
  <cp:lastModifiedBy>Fajčík Martin (155923)</cp:lastModifiedBy>
  <cp:revision>29</cp:revision>
  <dcterms:created xsi:type="dcterms:W3CDTF">2024-04-09T15:21:36Z</dcterms:created>
  <dcterms:modified xsi:type="dcterms:W3CDTF">2024-04-16T16:02:15Z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0x01010024BEAEB5CE2BE348986E549AE4B70843</vt:lpwstr>
  </property>
</Properties>
</file>