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DD906-AF80-816C-735A-329D6FB14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6D931A-76C3-106B-5FF6-FA0094F50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13D898-37E1-703E-F988-36EE4DBD1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C5C095-0D2F-F57A-7E0B-1BB7FC5C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E2591D-80BD-048D-4491-D2A44616F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51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D059A-ED30-858F-EE16-B912DFB64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0111E5-ECEA-89B3-ED28-384D8914E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FAF8A1-E4B0-756D-19E3-FB24C6817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21A03A-3C3F-4A5D-F7EA-FEFBA5C7E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887883-F5F1-3BB3-AD65-6DA96278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48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5F207B-100B-8797-91CA-A8E87FABC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3EDF5D-15CB-AAF4-6190-4B7672180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CFB3E4-66D5-63E2-3AD0-FD49BA28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2221F5-4CE7-228A-A821-CACCC2969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A86281-CD43-B4E8-F870-F3C2308E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23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BE879-E4D8-88A2-CF33-FC4FA309B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6F58E-BC73-3EAE-4300-7A79968C7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82057C-6D21-C6FE-BEF4-7E913C8ED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81EFDC-EA01-502D-718D-6E7A13C98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023CD1-892D-22E7-120A-4932F5D6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24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3BD8D-D140-7A1B-BF2F-8A33739F3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7F1281-605F-59C7-595A-28820888B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BB99B4-FFF2-5115-43E3-5617CD21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766912-81E4-00A1-B412-B3B3F580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A10A2-4371-8044-E09D-6564EEAB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58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8FE55-7227-CCCF-C9DC-6895D410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D67BCD-428A-D478-85A4-324E0B9D55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337132-705B-64C0-1F14-C570F4538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C16050-E4AA-7412-B13C-39205738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D6FCB5-AFA3-6BB6-90A3-85C7DCD0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16D4F9-AD67-1870-A683-3188B4F7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18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984BE-3527-A7B8-0AB9-437E09942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796085-2EAE-D210-F152-862B8346D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C86535-83EC-079E-4BDC-51C2DDA0E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CEE0EB1-E59D-4A32-E216-0EFD63E6D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CDD044-5E2C-7232-0A6A-31A140FC3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C4D5F70-31DB-A251-0579-A2C1ABCD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4E61EA-DDB5-7604-D8BC-480676E07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EBE71EE-3512-E50C-9932-05E90BC34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8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A2263-77CA-89DF-DB69-39FAF6C94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0ED706-F084-DAF6-2866-16E2DAD2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9A93E2-3EEA-983C-6E04-5785D768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A32ADB-7F20-4E6E-C443-D829D636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52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1CE1A67-73BC-CDA3-2B2A-D68A405CE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884A8AD-6C68-38D7-20EB-6876F699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BDBDEC0-0CEC-6642-EE0C-E617B766C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4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B451F-8EFA-FD81-A6F7-A14DA131F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E114DC-EA21-6A1C-40C8-66A7831BB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F15284-3AA8-6EE7-FED1-1FE0400FB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2BB16B-E034-15B4-B588-096D965A2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EB9E14-01A3-CD95-D92D-E2F60C133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F9362E-7DEE-A0E2-4650-C329DF60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66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C9F59-DA41-2229-0BCE-5C602DE1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1B1720-1A06-E0F2-3987-AE12221FB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86B6B4-D44B-FF06-9817-15D146A05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F24B8D-AE71-53CF-C3A1-5BF35936B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696600-43B5-2181-D816-A48294E9B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14525E-333C-8F4C-E7F0-10D8057C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41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E29B85-1FA0-7378-B293-AF6386C0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292DCA-0F8C-51B1-5324-82E171C74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8CD93E-1F1F-0361-3D82-97E880B8DE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076559-62B9-4378-B0AC-D1255099AC05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26D51F-7364-C772-C9A5-F5B3D39B3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855195-8A61-D88D-DC76-A034399BC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975BFD-1699-4B62-AA3D-08F3A57C9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4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E3B514A-D2CE-AFAE-9025-9AD9F0AD5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676" y="909376"/>
            <a:ext cx="3874124" cy="207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ostdoc Position in Quantum Computing and Quantum Simulation ...">
            <a:extLst>
              <a:ext uri="{FF2B5EF4-FFF2-40B4-BE49-F238E27FC236}">
                <a16:creationId xmlns:a16="http://schemas.microsoft.com/office/drawing/2014/main" id="{6FA6FBBB-48F3-7513-73B6-EF29B3F51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2376" y="3586297"/>
            <a:ext cx="3412723" cy="26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ight Triangle 103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029" y="623275"/>
            <a:ext cx="657079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C62D9B1-550E-336B-F1F9-6469853D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5659" y="1188637"/>
            <a:ext cx="5642312" cy="15972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800"/>
              <a:t>Quantum Neural Networks: What are they good for?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7AE83E0-5075-11EF-9916-7575F02FCF47}"/>
              </a:ext>
            </a:extLst>
          </p:cNvPr>
          <p:cNvSpPr txBox="1"/>
          <p:nvPr/>
        </p:nvSpPr>
        <p:spPr>
          <a:xfrm>
            <a:off x="5465660" y="2998278"/>
            <a:ext cx="4505654" cy="27281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How do they work?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What are the potential advantages/disadvantages?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How does the state-of-art compare to traditional ANNs?</a:t>
            </a:r>
            <a:endParaRPr lang="cs-CZ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/>
              <a:t>I </a:t>
            </a:r>
            <a:r>
              <a:rPr lang="cs-CZ" sz="2400" dirty="0" err="1"/>
              <a:t>aim</a:t>
            </a:r>
            <a:r>
              <a:rPr lang="cs-CZ" sz="2400" dirty="0"/>
              <a:t> to </a:t>
            </a:r>
            <a:r>
              <a:rPr lang="cs-CZ" sz="2400" b="1" dirty="0" err="1"/>
              <a:t>tame</a:t>
            </a:r>
            <a:r>
              <a:rPr lang="cs-CZ" sz="2400" b="1" dirty="0"/>
              <a:t> </a:t>
            </a:r>
            <a:r>
              <a:rPr lang="cs-CZ" sz="2400" b="1" dirty="0" err="1"/>
              <a:t>the</a:t>
            </a:r>
            <a:r>
              <a:rPr lang="cs-CZ" sz="2400" b="1" dirty="0"/>
              <a:t> </a:t>
            </a:r>
            <a:r>
              <a:rPr lang="cs-CZ" sz="2400" b="1" dirty="0" err="1"/>
              <a:t>complexity</a:t>
            </a:r>
            <a:r>
              <a:rPr lang="cs-CZ" sz="2400" b="1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topic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6372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41</Words>
  <Application>Microsoft Office PowerPoint</Application>
  <PresentationFormat>Širokoúhlá obrazovka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Quantum Neural Networks: What are they good for?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Tomáš Gregor</dc:creator>
  <cp:lastModifiedBy>Tomáš Gregor</cp:lastModifiedBy>
  <cp:revision>1</cp:revision>
  <dcterms:created xsi:type="dcterms:W3CDTF">2024-10-03T05:56:24Z</dcterms:created>
  <dcterms:modified xsi:type="dcterms:W3CDTF">2024-10-03T07:41:58Z</dcterms:modified>
</cp:coreProperties>
</file>