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3" r:id="rId6"/>
    <p:sldId id="260" r:id="rId7"/>
    <p:sldId id="275" r:id="rId8"/>
    <p:sldId id="274" r:id="rId9"/>
    <p:sldId id="276" r:id="rId10"/>
    <p:sldId id="277" r:id="rId11"/>
    <p:sldId id="278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9" r:id="rId21"/>
    <p:sldId id="272" r:id="rId2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68B0EB-CD8C-4433-91CA-36C932E4A41D}" v="17" dt="2025-02-26T10:57:26.4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CE68B0EB-CD8C-4433-91CA-36C932E4A41D}"/>
    <pc:docChg chg="custSel addSld delSld modSld sldOrd">
      <pc:chgData name="Leonard Walletzký" userId="5c6479d8-24c8-4ca4-a5c7-fde0682a328a" providerId="ADAL" clId="{CE68B0EB-CD8C-4433-91CA-36C932E4A41D}" dt="2025-02-26T10:57:49.075" v="179" actId="404"/>
      <pc:docMkLst>
        <pc:docMk/>
      </pc:docMkLst>
      <pc:sldChg chg="modSp mod modAnim">
        <pc:chgData name="Leonard Walletzký" userId="5c6479d8-24c8-4ca4-a5c7-fde0682a328a" providerId="ADAL" clId="{CE68B0EB-CD8C-4433-91CA-36C932E4A41D}" dt="2025-02-26T10:42:55.964" v="3" actId="27636"/>
        <pc:sldMkLst>
          <pc:docMk/>
          <pc:sldMk cId="2133983351" sldId="257"/>
        </pc:sldMkLst>
        <pc:spChg chg="mod">
          <ac:chgData name="Leonard Walletzký" userId="5c6479d8-24c8-4ca4-a5c7-fde0682a328a" providerId="ADAL" clId="{CE68B0EB-CD8C-4433-91CA-36C932E4A41D}" dt="2025-02-26T10:42:55.964" v="3" actId="27636"/>
          <ac:spMkLst>
            <pc:docMk/>
            <pc:sldMk cId="2133983351" sldId="257"/>
            <ac:spMk id="2" creationId="{00000000-0000-0000-0000-000000000000}"/>
          </ac:spMkLst>
        </pc:spChg>
      </pc:sldChg>
      <pc:sldChg chg="modSp mod ord">
        <pc:chgData name="Leonard Walletzký" userId="5c6479d8-24c8-4ca4-a5c7-fde0682a328a" providerId="ADAL" clId="{CE68B0EB-CD8C-4433-91CA-36C932E4A41D}" dt="2025-02-26T10:48:03.352" v="104" actId="20577"/>
        <pc:sldMkLst>
          <pc:docMk/>
          <pc:sldMk cId="16585506" sldId="260"/>
        </pc:sldMkLst>
        <pc:spChg chg="mod">
          <ac:chgData name="Leonard Walletzký" userId="5c6479d8-24c8-4ca4-a5c7-fde0682a328a" providerId="ADAL" clId="{CE68B0EB-CD8C-4433-91CA-36C932E4A41D}" dt="2025-02-26T10:48:03.352" v="104" actId="20577"/>
          <ac:spMkLst>
            <pc:docMk/>
            <pc:sldMk cId="16585506" sldId="260"/>
            <ac:spMk id="3" creationId="{00000000-0000-0000-0000-000000000000}"/>
          </ac:spMkLst>
        </pc:spChg>
      </pc:sldChg>
      <pc:sldChg chg="del">
        <pc:chgData name="Leonard Walletzký" userId="5c6479d8-24c8-4ca4-a5c7-fde0682a328a" providerId="ADAL" clId="{CE68B0EB-CD8C-4433-91CA-36C932E4A41D}" dt="2025-02-26T10:45:13.883" v="4" actId="47"/>
        <pc:sldMkLst>
          <pc:docMk/>
          <pc:sldMk cId="4109467321" sldId="261"/>
        </pc:sldMkLst>
      </pc:sldChg>
      <pc:sldChg chg="del">
        <pc:chgData name="Leonard Walletzký" userId="5c6479d8-24c8-4ca4-a5c7-fde0682a328a" providerId="ADAL" clId="{CE68B0EB-CD8C-4433-91CA-36C932E4A41D}" dt="2025-02-26T10:45:13.883" v="4" actId="47"/>
        <pc:sldMkLst>
          <pc:docMk/>
          <pc:sldMk cId="33479274" sldId="262"/>
        </pc:sldMkLst>
      </pc:sldChg>
      <pc:sldChg chg="del">
        <pc:chgData name="Leonard Walletzký" userId="5c6479d8-24c8-4ca4-a5c7-fde0682a328a" providerId="ADAL" clId="{CE68B0EB-CD8C-4433-91CA-36C932E4A41D}" dt="2025-02-26T10:45:13.883" v="4" actId="47"/>
        <pc:sldMkLst>
          <pc:docMk/>
          <pc:sldMk cId="2757996655" sldId="263"/>
        </pc:sldMkLst>
      </pc:sldChg>
      <pc:sldChg chg="modSp modAnim">
        <pc:chgData name="Leonard Walletzký" userId="5c6479d8-24c8-4ca4-a5c7-fde0682a328a" providerId="ADAL" clId="{CE68B0EB-CD8C-4433-91CA-36C932E4A41D}" dt="2025-02-26T10:56:26.048" v="170" actId="20577"/>
        <pc:sldMkLst>
          <pc:docMk/>
          <pc:sldMk cId="3429792057" sldId="268"/>
        </pc:sldMkLst>
        <pc:spChg chg="mod">
          <ac:chgData name="Leonard Walletzký" userId="5c6479d8-24c8-4ca4-a5c7-fde0682a328a" providerId="ADAL" clId="{CE68B0EB-CD8C-4433-91CA-36C932E4A41D}" dt="2025-02-26T10:56:26.048" v="170" actId="20577"/>
          <ac:spMkLst>
            <pc:docMk/>
            <pc:sldMk cId="3429792057" sldId="268"/>
            <ac:spMk id="2" creationId="{00000000-0000-0000-0000-000000000000}"/>
          </ac:spMkLst>
        </pc:spChg>
      </pc:sldChg>
      <pc:sldChg chg="addSp delSp modSp new mod">
        <pc:chgData name="Leonard Walletzký" userId="5c6479d8-24c8-4ca4-a5c7-fde0682a328a" providerId="ADAL" clId="{CE68B0EB-CD8C-4433-91CA-36C932E4A41D}" dt="2025-02-26T10:46:13.408" v="39" actId="20577"/>
        <pc:sldMkLst>
          <pc:docMk/>
          <pc:sldMk cId="1156192542" sldId="273"/>
        </pc:sldMkLst>
        <pc:spChg chg="add del mod">
          <ac:chgData name="Leonard Walletzký" userId="5c6479d8-24c8-4ca4-a5c7-fde0682a328a" providerId="ADAL" clId="{CE68B0EB-CD8C-4433-91CA-36C932E4A41D}" dt="2025-02-26T10:46:02.425" v="11" actId="20577"/>
          <ac:spMkLst>
            <pc:docMk/>
            <pc:sldMk cId="1156192542" sldId="273"/>
            <ac:spMk id="2" creationId="{30830C38-B47F-0D8B-E166-8FD7D00964F7}"/>
          </ac:spMkLst>
        </pc:spChg>
        <pc:spChg chg="mod">
          <ac:chgData name="Leonard Walletzký" userId="5c6479d8-24c8-4ca4-a5c7-fde0682a328a" providerId="ADAL" clId="{CE68B0EB-CD8C-4433-91CA-36C932E4A41D}" dt="2025-02-26T10:46:13.408" v="39" actId="20577"/>
          <ac:spMkLst>
            <pc:docMk/>
            <pc:sldMk cId="1156192542" sldId="273"/>
            <ac:spMk id="3" creationId="{47C05354-42EF-478C-430E-0E8E473002E0}"/>
          </ac:spMkLst>
        </pc:spChg>
        <pc:spChg chg="add mod">
          <ac:chgData name="Leonard Walletzký" userId="5c6479d8-24c8-4ca4-a5c7-fde0682a328a" providerId="ADAL" clId="{CE68B0EB-CD8C-4433-91CA-36C932E4A41D}" dt="2025-02-26T10:45:47.822" v="7"/>
          <ac:spMkLst>
            <pc:docMk/>
            <pc:sldMk cId="1156192542" sldId="273"/>
            <ac:spMk id="4" creationId="{886C282A-00E0-5495-4752-CD04507B44B3}"/>
          </ac:spMkLst>
        </pc:spChg>
      </pc:sldChg>
      <pc:sldChg chg="del">
        <pc:chgData name="Leonard Walletzký" userId="5c6479d8-24c8-4ca4-a5c7-fde0682a328a" providerId="ADAL" clId="{CE68B0EB-CD8C-4433-91CA-36C932E4A41D}" dt="2025-02-26T10:45:13.883" v="4" actId="47"/>
        <pc:sldMkLst>
          <pc:docMk/>
          <pc:sldMk cId="2220640956" sldId="273"/>
        </pc:sldMkLst>
      </pc:sldChg>
      <pc:sldChg chg="modSp new mod">
        <pc:chgData name="Leonard Walletzký" userId="5c6479d8-24c8-4ca4-a5c7-fde0682a328a" providerId="ADAL" clId="{CE68B0EB-CD8C-4433-91CA-36C932E4A41D}" dt="2025-02-26T10:49:23.164" v="136" actId="20577"/>
        <pc:sldMkLst>
          <pc:docMk/>
          <pc:sldMk cId="2904276866" sldId="274"/>
        </pc:sldMkLst>
        <pc:spChg chg="mod">
          <ac:chgData name="Leonard Walletzký" userId="5c6479d8-24c8-4ca4-a5c7-fde0682a328a" providerId="ADAL" clId="{CE68B0EB-CD8C-4433-91CA-36C932E4A41D}" dt="2025-02-26T10:49:08.378" v="134" actId="20577"/>
          <ac:spMkLst>
            <pc:docMk/>
            <pc:sldMk cId="2904276866" sldId="274"/>
            <ac:spMk id="2" creationId="{4048EFED-A704-2CF8-2FD6-935E9695B3F6}"/>
          </ac:spMkLst>
        </pc:spChg>
        <pc:spChg chg="mod">
          <ac:chgData name="Leonard Walletzký" userId="5c6479d8-24c8-4ca4-a5c7-fde0682a328a" providerId="ADAL" clId="{CE68B0EB-CD8C-4433-91CA-36C932E4A41D}" dt="2025-02-26T10:49:23.164" v="136" actId="20577"/>
          <ac:spMkLst>
            <pc:docMk/>
            <pc:sldMk cId="2904276866" sldId="274"/>
            <ac:spMk id="3" creationId="{32316B71-0470-13A0-F9EB-38404748B678}"/>
          </ac:spMkLst>
        </pc:spChg>
      </pc:sldChg>
      <pc:sldChg chg="modSp add mod">
        <pc:chgData name="Leonard Walletzký" userId="5c6479d8-24c8-4ca4-a5c7-fde0682a328a" providerId="ADAL" clId="{CE68B0EB-CD8C-4433-91CA-36C932E4A41D}" dt="2025-02-26T10:48:13.537" v="127" actId="20577"/>
        <pc:sldMkLst>
          <pc:docMk/>
          <pc:sldMk cId="840330792" sldId="275"/>
        </pc:sldMkLst>
        <pc:spChg chg="mod">
          <ac:chgData name="Leonard Walletzký" userId="5c6479d8-24c8-4ca4-a5c7-fde0682a328a" providerId="ADAL" clId="{CE68B0EB-CD8C-4433-91CA-36C932E4A41D}" dt="2025-02-26T10:48:13.537" v="127" actId="20577"/>
          <ac:spMkLst>
            <pc:docMk/>
            <pc:sldMk cId="840330792" sldId="275"/>
            <ac:spMk id="3" creationId="{8055A551-88C9-90EE-40F9-843CA3FB428F}"/>
          </ac:spMkLst>
        </pc:spChg>
        <pc:graphicFrameChg chg="mod">
          <ac:chgData name="Leonard Walletzký" userId="5c6479d8-24c8-4ca4-a5c7-fde0682a328a" providerId="ADAL" clId="{CE68B0EB-CD8C-4433-91CA-36C932E4A41D}" dt="2025-02-26T10:47:36.227" v="47" actId="20577"/>
          <ac:graphicFrameMkLst>
            <pc:docMk/>
            <pc:sldMk cId="840330792" sldId="275"/>
            <ac:graphicFrameMk id="4" creationId="{65FF4936-4D93-F923-924B-EFCF5583299C}"/>
          </ac:graphicFrameMkLst>
        </pc:graphicFrameChg>
      </pc:sldChg>
      <pc:sldChg chg="modSp new mod">
        <pc:chgData name="Leonard Walletzký" userId="5c6479d8-24c8-4ca4-a5c7-fde0682a328a" providerId="ADAL" clId="{CE68B0EB-CD8C-4433-91CA-36C932E4A41D}" dt="2025-02-26T10:50:05.484" v="145" actId="20577"/>
        <pc:sldMkLst>
          <pc:docMk/>
          <pc:sldMk cId="4006428182" sldId="276"/>
        </pc:sldMkLst>
        <pc:spChg chg="mod">
          <ac:chgData name="Leonard Walletzký" userId="5c6479d8-24c8-4ca4-a5c7-fde0682a328a" providerId="ADAL" clId="{CE68B0EB-CD8C-4433-91CA-36C932E4A41D}" dt="2025-02-26T10:50:05.484" v="145" actId="20577"/>
          <ac:spMkLst>
            <pc:docMk/>
            <pc:sldMk cId="4006428182" sldId="276"/>
            <ac:spMk id="2" creationId="{4E1FBF29-CB10-F594-CE9B-0FB8167AA6E0}"/>
          </ac:spMkLst>
        </pc:spChg>
        <pc:spChg chg="mod">
          <ac:chgData name="Leonard Walletzký" userId="5c6479d8-24c8-4ca4-a5c7-fde0682a328a" providerId="ADAL" clId="{CE68B0EB-CD8C-4433-91CA-36C932E4A41D}" dt="2025-02-26T10:49:36.514" v="138"/>
          <ac:spMkLst>
            <pc:docMk/>
            <pc:sldMk cId="4006428182" sldId="276"/>
            <ac:spMk id="3" creationId="{AFB67A2F-27FD-7B6E-395D-96F21F0C20B0}"/>
          </ac:spMkLst>
        </pc:spChg>
      </pc:sldChg>
      <pc:sldChg chg="modSp new mod">
        <pc:chgData name="Leonard Walletzký" userId="5c6479d8-24c8-4ca4-a5c7-fde0682a328a" providerId="ADAL" clId="{CE68B0EB-CD8C-4433-91CA-36C932E4A41D}" dt="2025-02-26T10:50:49.117" v="154" actId="20577"/>
        <pc:sldMkLst>
          <pc:docMk/>
          <pc:sldMk cId="164266877" sldId="277"/>
        </pc:sldMkLst>
        <pc:spChg chg="mod">
          <ac:chgData name="Leonard Walletzký" userId="5c6479d8-24c8-4ca4-a5c7-fde0682a328a" providerId="ADAL" clId="{CE68B0EB-CD8C-4433-91CA-36C932E4A41D}" dt="2025-02-26T10:50:49.117" v="154" actId="20577"/>
          <ac:spMkLst>
            <pc:docMk/>
            <pc:sldMk cId="164266877" sldId="277"/>
            <ac:spMk id="2" creationId="{27186B04-5B31-DB85-CB65-A77D2D15C2A7}"/>
          </ac:spMkLst>
        </pc:spChg>
        <pc:spChg chg="mod">
          <ac:chgData name="Leonard Walletzký" userId="5c6479d8-24c8-4ca4-a5c7-fde0682a328a" providerId="ADAL" clId="{CE68B0EB-CD8C-4433-91CA-36C932E4A41D}" dt="2025-02-26T10:50:19.997" v="147"/>
          <ac:spMkLst>
            <pc:docMk/>
            <pc:sldMk cId="164266877" sldId="277"/>
            <ac:spMk id="3" creationId="{B7DCD74D-E771-0748-6E4A-9AC4C7CCCF0E}"/>
          </ac:spMkLst>
        </pc:spChg>
      </pc:sldChg>
      <pc:sldChg chg="modSp new mod">
        <pc:chgData name="Leonard Walletzký" userId="5c6479d8-24c8-4ca4-a5c7-fde0682a328a" providerId="ADAL" clId="{CE68B0EB-CD8C-4433-91CA-36C932E4A41D}" dt="2025-02-26T10:51:44.824" v="167" actId="27636"/>
        <pc:sldMkLst>
          <pc:docMk/>
          <pc:sldMk cId="534401533" sldId="278"/>
        </pc:sldMkLst>
        <pc:spChg chg="mod">
          <ac:chgData name="Leonard Walletzký" userId="5c6479d8-24c8-4ca4-a5c7-fde0682a328a" providerId="ADAL" clId="{CE68B0EB-CD8C-4433-91CA-36C932E4A41D}" dt="2025-02-26T10:51:44.824" v="167" actId="27636"/>
          <ac:spMkLst>
            <pc:docMk/>
            <pc:sldMk cId="534401533" sldId="278"/>
            <ac:spMk id="2" creationId="{81250B6B-0404-1B21-1B30-F7A39301404F}"/>
          </ac:spMkLst>
        </pc:spChg>
        <pc:spChg chg="mod">
          <ac:chgData name="Leonard Walletzký" userId="5c6479d8-24c8-4ca4-a5c7-fde0682a328a" providerId="ADAL" clId="{CE68B0EB-CD8C-4433-91CA-36C932E4A41D}" dt="2025-02-26T10:51:09.546" v="156"/>
          <ac:spMkLst>
            <pc:docMk/>
            <pc:sldMk cId="534401533" sldId="278"/>
            <ac:spMk id="3" creationId="{B6A8172B-8154-59BF-8455-1868EE5DB4D6}"/>
          </ac:spMkLst>
        </pc:spChg>
      </pc:sldChg>
      <pc:sldChg chg="modSp new mod">
        <pc:chgData name="Leonard Walletzký" userId="5c6479d8-24c8-4ca4-a5c7-fde0682a328a" providerId="ADAL" clId="{CE68B0EB-CD8C-4433-91CA-36C932E4A41D}" dt="2025-02-26T10:57:49.075" v="179" actId="404"/>
        <pc:sldMkLst>
          <pc:docMk/>
          <pc:sldMk cId="523602501" sldId="279"/>
        </pc:sldMkLst>
        <pc:spChg chg="mod">
          <ac:chgData name="Leonard Walletzký" userId="5c6479d8-24c8-4ca4-a5c7-fde0682a328a" providerId="ADAL" clId="{CE68B0EB-CD8C-4433-91CA-36C932E4A41D}" dt="2025-02-26T10:57:38.803" v="177" actId="20577"/>
          <ac:spMkLst>
            <pc:docMk/>
            <pc:sldMk cId="523602501" sldId="279"/>
            <ac:spMk id="2" creationId="{A626C1C4-E953-FA95-5E09-EA0B047F652C}"/>
          </ac:spMkLst>
        </pc:spChg>
        <pc:spChg chg="mod">
          <ac:chgData name="Leonard Walletzký" userId="5c6479d8-24c8-4ca4-a5c7-fde0682a328a" providerId="ADAL" clId="{CE68B0EB-CD8C-4433-91CA-36C932E4A41D}" dt="2025-02-26T10:57:49.075" v="179" actId="404"/>
          <ac:spMkLst>
            <pc:docMk/>
            <pc:sldMk cId="523602501" sldId="279"/>
            <ac:spMk id="3" creationId="{2485091A-3319-B2A7-5555-229C6AB55A2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FFD647-5900-480B-A395-B5175F95DCDD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86072946-7311-4D7A-BC21-03698C83BB59}">
      <dgm:prSet phldrT="[Text]"/>
      <dgm:spPr/>
      <dgm:t>
        <a:bodyPr/>
        <a:lstStyle/>
        <a:p>
          <a:r>
            <a:rPr lang="cs-CZ" dirty="0" err="1"/>
            <a:t>Coordination</a:t>
          </a:r>
          <a:br>
            <a:rPr lang="cs-CZ" dirty="0"/>
          </a:br>
          <a:r>
            <a:rPr lang="cs-CZ" dirty="0" err="1"/>
            <a:t>Information</a:t>
          </a:r>
          <a:endParaRPr lang="cs-CZ" dirty="0"/>
        </a:p>
      </dgm:t>
    </dgm:pt>
    <dgm:pt modelId="{E6D51128-2F74-48CD-9E97-0FB987F9A71D}" type="parTrans" cxnId="{3708DA17-8487-4159-B447-EE15FCFB00CF}">
      <dgm:prSet/>
      <dgm:spPr/>
      <dgm:t>
        <a:bodyPr/>
        <a:lstStyle/>
        <a:p>
          <a:endParaRPr lang="cs-CZ"/>
        </a:p>
      </dgm:t>
    </dgm:pt>
    <dgm:pt modelId="{8B043E83-1712-49D5-847A-E3FADDD4CDF2}" type="sibTrans" cxnId="{3708DA17-8487-4159-B447-EE15FCFB00CF}">
      <dgm:prSet/>
      <dgm:spPr/>
      <dgm:t>
        <a:bodyPr/>
        <a:lstStyle/>
        <a:p>
          <a:endParaRPr lang="cs-CZ"/>
        </a:p>
      </dgm:t>
    </dgm:pt>
    <dgm:pt modelId="{1B9F09DC-384F-486E-BE5F-E13FB171DDE2}">
      <dgm:prSet phldrT="[Text]"/>
      <dgm:spPr/>
      <dgm:t>
        <a:bodyPr/>
        <a:lstStyle/>
        <a:p>
          <a:r>
            <a:rPr lang="en-US"/>
            <a:t>Goals creation</a:t>
          </a:r>
          <a:endParaRPr lang="cs-CZ" dirty="0"/>
        </a:p>
      </dgm:t>
    </dgm:pt>
    <dgm:pt modelId="{37207611-D781-43D5-B079-54B03A0A27D0}" type="parTrans" cxnId="{3CFF2BDE-20A7-417E-A5A0-7E5E7BB00892}">
      <dgm:prSet/>
      <dgm:spPr/>
      <dgm:t>
        <a:bodyPr/>
        <a:lstStyle/>
        <a:p>
          <a:endParaRPr lang="cs-CZ"/>
        </a:p>
      </dgm:t>
    </dgm:pt>
    <dgm:pt modelId="{303D79FE-1AA3-4B09-8EE9-021868722AFD}" type="sibTrans" cxnId="{3CFF2BDE-20A7-417E-A5A0-7E5E7BB00892}">
      <dgm:prSet/>
      <dgm:spPr/>
      <dgm:t>
        <a:bodyPr/>
        <a:lstStyle/>
        <a:p>
          <a:endParaRPr lang="cs-CZ"/>
        </a:p>
      </dgm:t>
    </dgm:pt>
    <dgm:pt modelId="{ED384025-C271-4F29-87AF-6B2BF864E3BB}">
      <dgm:prSet/>
      <dgm:spPr/>
      <dgm:t>
        <a:bodyPr/>
        <a:lstStyle/>
        <a:p>
          <a:r>
            <a:rPr lang="en-US"/>
            <a:t>Planning</a:t>
          </a:r>
          <a:endParaRPr lang="en-US" dirty="0"/>
        </a:p>
      </dgm:t>
    </dgm:pt>
    <dgm:pt modelId="{7D26AB30-83DF-4EAB-B799-73DF4C2CBDFB}" type="parTrans" cxnId="{261FE7A7-44F2-47E3-841D-5DBD54F3419F}">
      <dgm:prSet/>
      <dgm:spPr/>
      <dgm:t>
        <a:bodyPr/>
        <a:lstStyle/>
        <a:p>
          <a:endParaRPr lang="cs-CZ"/>
        </a:p>
      </dgm:t>
    </dgm:pt>
    <dgm:pt modelId="{682181ED-1208-44BF-AF8C-FB577B3C1CBF}" type="sibTrans" cxnId="{261FE7A7-44F2-47E3-841D-5DBD54F3419F}">
      <dgm:prSet/>
      <dgm:spPr/>
      <dgm:t>
        <a:bodyPr/>
        <a:lstStyle/>
        <a:p>
          <a:endParaRPr lang="cs-CZ"/>
        </a:p>
      </dgm:t>
    </dgm:pt>
    <dgm:pt modelId="{4B6A9841-0358-436E-B041-BB97A5EA1C23}">
      <dgm:prSet/>
      <dgm:spPr/>
      <dgm:t>
        <a:bodyPr/>
        <a:lstStyle/>
        <a:p>
          <a:r>
            <a:rPr lang="en-US"/>
            <a:t>Decision making</a:t>
          </a:r>
          <a:endParaRPr lang="en-US" dirty="0"/>
        </a:p>
      </dgm:t>
    </dgm:pt>
    <dgm:pt modelId="{F6178A9F-2D58-4832-B4AC-ECA14C31AA23}" type="parTrans" cxnId="{7D32FB0A-4726-4B81-987A-FBB6863D7701}">
      <dgm:prSet/>
      <dgm:spPr/>
      <dgm:t>
        <a:bodyPr/>
        <a:lstStyle/>
        <a:p>
          <a:endParaRPr lang="cs-CZ"/>
        </a:p>
      </dgm:t>
    </dgm:pt>
    <dgm:pt modelId="{AAA07869-45D5-48CA-B3D4-BCFD0076DA89}" type="sibTrans" cxnId="{7D32FB0A-4726-4B81-987A-FBB6863D7701}">
      <dgm:prSet/>
      <dgm:spPr/>
      <dgm:t>
        <a:bodyPr/>
        <a:lstStyle/>
        <a:p>
          <a:endParaRPr lang="cs-CZ"/>
        </a:p>
      </dgm:t>
    </dgm:pt>
    <dgm:pt modelId="{F46563FA-57DD-48DB-A07F-B80F9F8C2A08}">
      <dgm:prSet/>
      <dgm:spPr/>
      <dgm:t>
        <a:bodyPr/>
        <a:lstStyle/>
        <a:p>
          <a:r>
            <a:rPr lang="en-US"/>
            <a:t>Realization </a:t>
          </a:r>
          <a:endParaRPr lang="en-US" dirty="0"/>
        </a:p>
      </dgm:t>
    </dgm:pt>
    <dgm:pt modelId="{C20E2D99-5CA5-41AB-AC5B-B97CCEC4C7E8}" type="parTrans" cxnId="{63945184-0964-4BB6-BDEE-5631B8781D1C}">
      <dgm:prSet/>
      <dgm:spPr/>
      <dgm:t>
        <a:bodyPr/>
        <a:lstStyle/>
        <a:p>
          <a:endParaRPr lang="cs-CZ"/>
        </a:p>
      </dgm:t>
    </dgm:pt>
    <dgm:pt modelId="{EB0DA4CC-439F-44DF-B1E3-CEB9E2337CAE}" type="sibTrans" cxnId="{63945184-0964-4BB6-BDEE-5631B8781D1C}">
      <dgm:prSet/>
      <dgm:spPr/>
      <dgm:t>
        <a:bodyPr/>
        <a:lstStyle/>
        <a:p>
          <a:endParaRPr lang="cs-CZ"/>
        </a:p>
      </dgm:t>
    </dgm:pt>
    <dgm:pt modelId="{42815D51-7640-4040-9FD7-CBF4C80377E7}">
      <dgm:prSet/>
      <dgm:spPr/>
      <dgm:t>
        <a:bodyPr/>
        <a:lstStyle/>
        <a:p>
          <a:r>
            <a:rPr lang="en-US"/>
            <a:t>Control</a:t>
          </a:r>
          <a:endParaRPr lang="en-US" dirty="0"/>
        </a:p>
      </dgm:t>
    </dgm:pt>
    <dgm:pt modelId="{0DB9FD0E-00E0-44AA-B511-D919DEA70E93}" type="parTrans" cxnId="{6E5F5136-8352-4AC1-9676-54333F0126F9}">
      <dgm:prSet/>
      <dgm:spPr/>
      <dgm:t>
        <a:bodyPr/>
        <a:lstStyle/>
        <a:p>
          <a:endParaRPr lang="cs-CZ"/>
        </a:p>
      </dgm:t>
    </dgm:pt>
    <dgm:pt modelId="{520AE6C7-A8FB-43C8-BA86-8790876DD6A6}" type="sibTrans" cxnId="{6E5F5136-8352-4AC1-9676-54333F0126F9}">
      <dgm:prSet/>
      <dgm:spPr/>
      <dgm:t>
        <a:bodyPr/>
        <a:lstStyle/>
        <a:p>
          <a:endParaRPr lang="cs-CZ"/>
        </a:p>
      </dgm:t>
    </dgm:pt>
    <dgm:pt modelId="{CF1CBF68-D4EA-4F21-B523-80DB1FC78762}" type="pres">
      <dgm:prSet presAssocID="{07FFD647-5900-480B-A395-B5175F95DCD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E95367-1045-46C3-AC89-510973901381}" type="pres">
      <dgm:prSet presAssocID="{86072946-7311-4D7A-BC21-03698C83BB59}" presName="root1" presStyleCnt="0"/>
      <dgm:spPr/>
    </dgm:pt>
    <dgm:pt modelId="{09B88F94-AAE6-4FD2-8DCB-3E64539CB32F}" type="pres">
      <dgm:prSet presAssocID="{86072946-7311-4D7A-BC21-03698C83BB59}" presName="LevelOneTextNode" presStyleLbl="node0" presStyleIdx="0" presStyleCnt="1">
        <dgm:presLayoutVars>
          <dgm:chPref val="3"/>
        </dgm:presLayoutVars>
      </dgm:prSet>
      <dgm:spPr/>
    </dgm:pt>
    <dgm:pt modelId="{E928C71C-DA82-41DC-BB24-4C41D440ABD5}" type="pres">
      <dgm:prSet presAssocID="{86072946-7311-4D7A-BC21-03698C83BB59}" presName="level2hierChild" presStyleCnt="0"/>
      <dgm:spPr/>
    </dgm:pt>
    <dgm:pt modelId="{88F37212-859F-4360-91D2-8482F777C2AF}" type="pres">
      <dgm:prSet presAssocID="{37207611-D781-43D5-B079-54B03A0A27D0}" presName="conn2-1" presStyleLbl="parChTrans1D2" presStyleIdx="0" presStyleCnt="5"/>
      <dgm:spPr/>
    </dgm:pt>
    <dgm:pt modelId="{AEB36626-95D2-48EF-AFD8-67F793C738F0}" type="pres">
      <dgm:prSet presAssocID="{37207611-D781-43D5-B079-54B03A0A27D0}" presName="connTx" presStyleLbl="parChTrans1D2" presStyleIdx="0" presStyleCnt="5"/>
      <dgm:spPr/>
    </dgm:pt>
    <dgm:pt modelId="{C22BF3AE-906E-48BD-BD20-15F2C3F5B8EA}" type="pres">
      <dgm:prSet presAssocID="{1B9F09DC-384F-486E-BE5F-E13FB171DDE2}" presName="root2" presStyleCnt="0"/>
      <dgm:spPr/>
    </dgm:pt>
    <dgm:pt modelId="{E8F6D2FE-6256-43A1-A13F-0CB5C59420C5}" type="pres">
      <dgm:prSet presAssocID="{1B9F09DC-384F-486E-BE5F-E13FB171DDE2}" presName="LevelTwoTextNode" presStyleLbl="node2" presStyleIdx="0" presStyleCnt="5">
        <dgm:presLayoutVars>
          <dgm:chPref val="3"/>
        </dgm:presLayoutVars>
      </dgm:prSet>
      <dgm:spPr/>
    </dgm:pt>
    <dgm:pt modelId="{49561377-4325-4802-9F5C-28BC8C7DAF3D}" type="pres">
      <dgm:prSet presAssocID="{1B9F09DC-384F-486E-BE5F-E13FB171DDE2}" presName="level3hierChild" presStyleCnt="0"/>
      <dgm:spPr/>
    </dgm:pt>
    <dgm:pt modelId="{E41674D0-93BD-4768-BA70-6F028AFC3FEF}" type="pres">
      <dgm:prSet presAssocID="{7D26AB30-83DF-4EAB-B799-73DF4C2CBDFB}" presName="conn2-1" presStyleLbl="parChTrans1D2" presStyleIdx="1" presStyleCnt="5"/>
      <dgm:spPr/>
    </dgm:pt>
    <dgm:pt modelId="{4A02D5E5-AA7A-4A9F-8F38-23BD9FF43F88}" type="pres">
      <dgm:prSet presAssocID="{7D26AB30-83DF-4EAB-B799-73DF4C2CBDFB}" presName="connTx" presStyleLbl="parChTrans1D2" presStyleIdx="1" presStyleCnt="5"/>
      <dgm:spPr/>
    </dgm:pt>
    <dgm:pt modelId="{AC6ADE2B-D426-4D1E-ABB5-F763AA324305}" type="pres">
      <dgm:prSet presAssocID="{ED384025-C271-4F29-87AF-6B2BF864E3BB}" presName="root2" presStyleCnt="0"/>
      <dgm:spPr/>
    </dgm:pt>
    <dgm:pt modelId="{5305ADF2-1433-4F35-BC96-83B12554B2AF}" type="pres">
      <dgm:prSet presAssocID="{ED384025-C271-4F29-87AF-6B2BF864E3BB}" presName="LevelTwoTextNode" presStyleLbl="node2" presStyleIdx="1" presStyleCnt="5">
        <dgm:presLayoutVars>
          <dgm:chPref val="3"/>
        </dgm:presLayoutVars>
      </dgm:prSet>
      <dgm:spPr/>
    </dgm:pt>
    <dgm:pt modelId="{FEACC279-5A2D-43DF-BA24-7B7417B66DDB}" type="pres">
      <dgm:prSet presAssocID="{ED384025-C271-4F29-87AF-6B2BF864E3BB}" presName="level3hierChild" presStyleCnt="0"/>
      <dgm:spPr/>
    </dgm:pt>
    <dgm:pt modelId="{DFBFAE24-CC6C-4176-8960-D20C76884008}" type="pres">
      <dgm:prSet presAssocID="{F6178A9F-2D58-4832-B4AC-ECA14C31AA23}" presName="conn2-1" presStyleLbl="parChTrans1D2" presStyleIdx="2" presStyleCnt="5"/>
      <dgm:spPr/>
    </dgm:pt>
    <dgm:pt modelId="{89F20F39-84AC-4D22-B04E-1A413A0507EA}" type="pres">
      <dgm:prSet presAssocID="{F6178A9F-2D58-4832-B4AC-ECA14C31AA23}" presName="connTx" presStyleLbl="parChTrans1D2" presStyleIdx="2" presStyleCnt="5"/>
      <dgm:spPr/>
    </dgm:pt>
    <dgm:pt modelId="{757693B3-CBD6-4A22-82A0-F9BAF0CEC69F}" type="pres">
      <dgm:prSet presAssocID="{4B6A9841-0358-436E-B041-BB97A5EA1C23}" presName="root2" presStyleCnt="0"/>
      <dgm:spPr/>
    </dgm:pt>
    <dgm:pt modelId="{49AEF735-830E-4FA3-9353-EDA0C6174527}" type="pres">
      <dgm:prSet presAssocID="{4B6A9841-0358-436E-B041-BB97A5EA1C23}" presName="LevelTwoTextNode" presStyleLbl="node2" presStyleIdx="2" presStyleCnt="5">
        <dgm:presLayoutVars>
          <dgm:chPref val="3"/>
        </dgm:presLayoutVars>
      </dgm:prSet>
      <dgm:spPr/>
    </dgm:pt>
    <dgm:pt modelId="{57597D4E-CAF7-467B-BE1F-B5962DCC433C}" type="pres">
      <dgm:prSet presAssocID="{4B6A9841-0358-436E-B041-BB97A5EA1C23}" presName="level3hierChild" presStyleCnt="0"/>
      <dgm:spPr/>
    </dgm:pt>
    <dgm:pt modelId="{FEA5A3B5-FC99-4E43-8D35-D0D8C84C5A5B}" type="pres">
      <dgm:prSet presAssocID="{C20E2D99-5CA5-41AB-AC5B-B97CCEC4C7E8}" presName="conn2-1" presStyleLbl="parChTrans1D2" presStyleIdx="3" presStyleCnt="5"/>
      <dgm:spPr/>
    </dgm:pt>
    <dgm:pt modelId="{16B2899A-5D9C-4564-8A8E-698389A0C56C}" type="pres">
      <dgm:prSet presAssocID="{C20E2D99-5CA5-41AB-AC5B-B97CCEC4C7E8}" presName="connTx" presStyleLbl="parChTrans1D2" presStyleIdx="3" presStyleCnt="5"/>
      <dgm:spPr/>
    </dgm:pt>
    <dgm:pt modelId="{3E314764-35BC-476C-860C-5934299465DA}" type="pres">
      <dgm:prSet presAssocID="{F46563FA-57DD-48DB-A07F-B80F9F8C2A08}" presName="root2" presStyleCnt="0"/>
      <dgm:spPr/>
    </dgm:pt>
    <dgm:pt modelId="{E04EE4F2-3B81-4BFA-B449-6F682C64BA29}" type="pres">
      <dgm:prSet presAssocID="{F46563FA-57DD-48DB-A07F-B80F9F8C2A08}" presName="LevelTwoTextNode" presStyleLbl="node2" presStyleIdx="3" presStyleCnt="5">
        <dgm:presLayoutVars>
          <dgm:chPref val="3"/>
        </dgm:presLayoutVars>
      </dgm:prSet>
      <dgm:spPr/>
    </dgm:pt>
    <dgm:pt modelId="{8C0267F0-6D2A-4E75-A1B0-E08DBADFA176}" type="pres">
      <dgm:prSet presAssocID="{F46563FA-57DD-48DB-A07F-B80F9F8C2A08}" presName="level3hierChild" presStyleCnt="0"/>
      <dgm:spPr/>
    </dgm:pt>
    <dgm:pt modelId="{6A2F74FE-7050-412F-96CE-9CFD19EFB5A3}" type="pres">
      <dgm:prSet presAssocID="{0DB9FD0E-00E0-44AA-B511-D919DEA70E93}" presName="conn2-1" presStyleLbl="parChTrans1D2" presStyleIdx="4" presStyleCnt="5"/>
      <dgm:spPr/>
    </dgm:pt>
    <dgm:pt modelId="{EA278C79-CC9F-42C4-A88C-97C37824D9FA}" type="pres">
      <dgm:prSet presAssocID="{0DB9FD0E-00E0-44AA-B511-D919DEA70E93}" presName="connTx" presStyleLbl="parChTrans1D2" presStyleIdx="4" presStyleCnt="5"/>
      <dgm:spPr/>
    </dgm:pt>
    <dgm:pt modelId="{8B9CF8E3-A0A3-4FD6-ACB2-4832BF01BCFF}" type="pres">
      <dgm:prSet presAssocID="{42815D51-7640-4040-9FD7-CBF4C80377E7}" presName="root2" presStyleCnt="0"/>
      <dgm:spPr/>
    </dgm:pt>
    <dgm:pt modelId="{4BF33FFB-831D-4E2E-A46A-38DFE9ADCA9B}" type="pres">
      <dgm:prSet presAssocID="{42815D51-7640-4040-9FD7-CBF4C80377E7}" presName="LevelTwoTextNode" presStyleLbl="node2" presStyleIdx="4" presStyleCnt="5">
        <dgm:presLayoutVars>
          <dgm:chPref val="3"/>
        </dgm:presLayoutVars>
      </dgm:prSet>
      <dgm:spPr/>
    </dgm:pt>
    <dgm:pt modelId="{55EF8AC8-CB97-4E2B-994A-8F05BC4FACA7}" type="pres">
      <dgm:prSet presAssocID="{42815D51-7640-4040-9FD7-CBF4C80377E7}" presName="level3hierChild" presStyleCnt="0"/>
      <dgm:spPr/>
    </dgm:pt>
  </dgm:ptLst>
  <dgm:cxnLst>
    <dgm:cxn modelId="{F6E96E03-4464-4F23-9D1C-236CF4F08CE3}" type="presOf" srcId="{37207611-D781-43D5-B079-54B03A0A27D0}" destId="{88F37212-859F-4360-91D2-8482F777C2AF}" srcOrd="0" destOrd="0" presId="urn:microsoft.com/office/officeart/2008/layout/HorizontalMultiLevelHierarchy"/>
    <dgm:cxn modelId="{7D32FB0A-4726-4B81-987A-FBB6863D7701}" srcId="{86072946-7311-4D7A-BC21-03698C83BB59}" destId="{4B6A9841-0358-436E-B041-BB97A5EA1C23}" srcOrd="2" destOrd="0" parTransId="{F6178A9F-2D58-4832-B4AC-ECA14C31AA23}" sibTransId="{AAA07869-45D5-48CA-B3D4-BCFD0076DA89}"/>
    <dgm:cxn modelId="{F43F2612-D3CA-4F32-9D72-CAC8C29D3074}" type="presOf" srcId="{F6178A9F-2D58-4832-B4AC-ECA14C31AA23}" destId="{DFBFAE24-CC6C-4176-8960-D20C76884008}" srcOrd="0" destOrd="0" presId="urn:microsoft.com/office/officeart/2008/layout/HorizontalMultiLevelHierarchy"/>
    <dgm:cxn modelId="{3708DA17-8487-4159-B447-EE15FCFB00CF}" srcId="{07FFD647-5900-480B-A395-B5175F95DCDD}" destId="{86072946-7311-4D7A-BC21-03698C83BB59}" srcOrd="0" destOrd="0" parTransId="{E6D51128-2F74-48CD-9E97-0FB987F9A71D}" sibTransId="{8B043E83-1712-49D5-847A-E3FADDD4CDF2}"/>
    <dgm:cxn modelId="{1D38431D-0806-4DFD-B68B-7BDF80DA103A}" type="presOf" srcId="{7D26AB30-83DF-4EAB-B799-73DF4C2CBDFB}" destId="{4A02D5E5-AA7A-4A9F-8F38-23BD9FF43F88}" srcOrd="1" destOrd="0" presId="urn:microsoft.com/office/officeart/2008/layout/HorizontalMultiLevelHierarchy"/>
    <dgm:cxn modelId="{6E5F5136-8352-4AC1-9676-54333F0126F9}" srcId="{86072946-7311-4D7A-BC21-03698C83BB59}" destId="{42815D51-7640-4040-9FD7-CBF4C80377E7}" srcOrd="4" destOrd="0" parTransId="{0DB9FD0E-00E0-44AA-B511-D919DEA70E93}" sibTransId="{520AE6C7-A8FB-43C8-BA86-8790876DD6A6}"/>
    <dgm:cxn modelId="{5480793E-B24B-493F-B07C-8DDA6C41E52F}" type="presOf" srcId="{C20E2D99-5CA5-41AB-AC5B-B97CCEC4C7E8}" destId="{16B2899A-5D9C-4564-8A8E-698389A0C56C}" srcOrd="1" destOrd="0" presId="urn:microsoft.com/office/officeart/2008/layout/HorizontalMultiLevelHierarchy"/>
    <dgm:cxn modelId="{425BD147-B5B3-429B-AEB2-34ADD48805F1}" type="presOf" srcId="{F6178A9F-2D58-4832-B4AC-ECA14C31AA23}" destId="{89F20F39-84AC-4D22-B04E-1A413A0507EA}" srcOrd="1" destOrd="0" presId="urn:microsoft.com/office/officeart/2008/layout/HorizontalMultiLevelHierarchy"/>
    <dgm:cxn modelId="{1B084249-2634-4273-8458-F8F1CAD41B18}" type="presOf" srcId="{07FFD647-5900-480B-A395-B5175F95DCDD}" destId="{CF1CBF68-D4EA-4F21-B523-80DB1FC78762}" srcOrd="0" destOrd="0" presId="urn:microsoft.com/office/officeart/2008/layout/HorizontalMultiLevelHierarchy"/>
    <dgm:cxn modelId="{E1A8E776-02CA-4D4B-9D79-509D3C33F819}" type="presOf" srcId="{1B9F09DC-384F-486E-BE5F-E13FB171DDE2}" destId="{E8F6D2FE-6256-43A1-A13F-0CB5C59420C5}" srcOrd="0" destOrd="0" presId="urn:microsoft.com/office/officeart/2008/layout/HorizontalMultiLevelHierarchy"/>
    <dgm:cxn modelId="{122FA857-0A70-4AD9-A94B-40C1639F6457}" type="presOf" srcId="{ED384025-C271-4F29-87AF-6B2BF864E3BB}" destId="{5305ADF2-1433-4F35-BC96-83B12554B2AF}" srcOrd="0" destOrd="0" presId="urn:microsoft.com/office/officeart/2008/layout/HorizontalMultiLevelHierarchy"/>
    <dgm:cxn modelId="{5C6D757A-8F05-4C81-AF24-743A49F6843A}" type="presOf" srcId="{F46563FA-57DD-48DB-A07F-B80F9F8C2A08}" destId="{E04EE4F2-3B81-4BFA-B449-6F682C64BA29}" srcOrd="0" destOrd="0" presId="urn:microsoft.com/office/officeart/2008/layout/HorizontalMultiLevelHierarchy"/>
    <dgm:cxn modelId="{5AE5D67E-9ED5-4541-AE41-D05373DB3FA6}" type="presOf" srcId="{7D26AB30-83DF-4EAB-B799-73DF4C2CBDFB}" destId="{E41674D0-93BD-4768-BA70-6F028AFC3FEF}" srcOrd="0" destOrd="0" presId="urn:microsoft.com/office/officeart/2008/layout/HorizontalMultiLevelHierarchy"/>
    <dgm:cxn modelId="{63945184-0964-4BB6-BDEE-5631B8781D1C}" srcId="{86072946-7311-4D7A-BC21-03698C83BB59}" destId="{F46563FA-57DD-48DB-A07F-B80F9F8C2A08}" srcOrd="3" destOrd="0" parTransId="{C20E2D99-5CA5-41AB-AC5B-B97CCEC4C7E8}" sibTransId="{EB0DA4CC-439F-44DF-B1E3-CEB9E2337CAE}"/>
    <dgm:cxn modelId="{3E15D58D-41A2-4301-8B21-7A5910777496}" type="presOf" srcId="{0DB9FD0E-00E0-44AA-B511-D919DEA70E93}" destId="{6A2F74FE-7050-412F-96CE-9CFD19EFB5A3}" srcOrd="0" destOrd="0" presId="urn:microsoft.com/office/officeart/2008/layout/HorizontalMultiLevelHierarchy"/>
    <dgm:cxn modelId="{261FE7A7-44F2-47E3-841D-5DBD54F3419F}" srcId="{86072946-7311-4D7A-BC21-03698C83BB59}" destId="{ED384025-C271-4F29-87AF-6B2BF864E3BB}" srcOrd="1" destOrd="0" parTransId="{7D26AB30-83DF-4EAB-B799-73DF4C2CBDFB}" sibTransId="{682181ED-1208-44BF-AF8C-FB577B3C1CBF}"/>
    <dgm:cxn modelId="{FFBD9DBF-3284-4062-8471-E87CF28F84B4}" type="presOf" srcId="{42815D51-7640-4040-9FD7-CBF4C80377E7}" destId="{4BF33FFB-831D-4E2E-A46A-38DFE9ADCA9B}" srcOrd="0" destOrd="0" presId="urn:microsoft.com/office/officeart/2008/layout/HorizontalMultiLevelHierarchy"/>
    <dgm:cxn modelId="{AC10AACD-BF8D-4990-9884-16A067599116}" type="presOf" srcId="{37207611-D781-43D5-B079-54B03A0A27D0}" destId="{AEB36626-95D2-48EF-AFD8-67F793C738F0}" srcOrd="1" destOrd="0" presId="urn:microsoft.com/office/officeart/2008/layout/HorizontalMultiLevelHierarchy"/>
    <dgm:cxn modelId="{EE65F0D1-2914-4B1A-89FA-8F4535F431D3}" type="presOf" srcId="{0DB9FD0E-00E0-44AA-B511-D919DEA70E93}" destId="{EA278C79-CC9F-42C4-A88C-97C37824D9FA}" srcOrd="1" destOrd="0" presId="urn:microsoft.com/office/officeart/2008/layout/HorizontalMultiLevelHierarchy"/>
    <dgm:cxn modelId="{AE1BC8DA-0A17-4021-BE50-7C432004BC67}" type="presOf" srcId="{4B6A9841-0358-436E-B041-BB97A5EA1C23}" destId="{49AEF735-830E-4FA3-9353-EDA0C6174527}" srcOrd="0" destOrd="0" presId="urn:microsoft.com/office/officeart/2008/layout/HorizontalMultiLevelHierarchy"/>
    <dgm:cxn modelId="{10988ADD-B545-4EEE-9CD6-11436843E08D}" type="presOf" srcId="{86072946-7311-4D7A-BC21-03698C83BB59}" destId="{09B88F94-AAE6-4FD2-8DCB-3E64539CB32F}" srcOrd="0" destOrd="0" presId="urn:microsoft.com/office/officeart/2008/layout/HorizontalMultiLevelHierarchy"/>
    <dgm:cxn modelId="{3CFF2BDE-20A7-417E-A5A0-7E5E7BB00892}" srcId="{86072946-7311-4D7A-BC21-03698C83BB59}" destId="{1B9F09DC-384F-486E-BE5F-E13FB171DDE2}" srcOrd="0" destOrd="0" parTransId="{37207611-D781-43D5-B079-54B03A0A27D0}" sibTransId="{303D79FE-1AA3-4B09-8EE9-021868722AFD}"/>
    <dgm:cxn modelId="{3734D1DE-AE7A-480F-9B00-3B3D5BC3678D}" type="presOf" srcId="{C20E2D99-5CA5-41AB-AC5B-B97CCEC4C7E8}" destId="{FEA5A3B5-FC99-4E43-8D35-D0D8C84C5A5B}" srcOrd="0" destOrd="0" presId="urn:microsoft.com/office/officeart/2008/layout/HorizontalMultiLevelHierarchy"/>
    <dgm:cxn modelId="{1606CEB3-0C55-4F11-818D-5B3B864CB52D}" type="presParOf" srcId="{CF1CBF68-D4EA-4F21-B523-80DB1FC78762}" destId="{B7E95367-1045-46C3-AC89-510973901381}" srcOrd="0" destOrd="0" presId="urn:microsoft.com/office/officeart/2008/layout/HorizontalMultiLevelHierarchy"/>
    <dgm:cxn modelId="{1CFBF676-3A7B-4204-B1A1-7FB9F2A051D2}" type="presParOf" srcId="{B7E95367-1045-46C3-AC89-510973901381}" destId="{09B88F94-AAE6-4FD2-8DCB-3E64539CB32F}" srcOrd="0" destOrd="0" presId="urn:microsoft.com/office/officeart/2008/layout/HorizontalMultiLevelHierarchy"/>
    <dgm:cxn modelId="{582A1B0C-3312-4EF9-B5E0-DF22EF98DD68}" type="presParOf" srcId="{B7E95367-1045-46C3-AC89-510973901381}" destId="{E928C71C-DA82-41DC-BB24-4C41D440ABD5}" srcOrd="1" destOrd="0" presId="urn:microsoft.com/office/officeart/2008/layout/HorizontalMultiLevelHierarchy"/>
    <dgm:cxn modelId="{B103EBA6-CD01-4496-A128-A718ABDB3948}" type="presParOf" srcId="{E928C71C-DA82-41DC-BB24-4C41D440ABD5}" destId="{88F37212-859F-4360-91D2-8482F777C2AF}" srcOrd="0" destOrd="0" presId="urn:microsoft.com/office/officeart/2008/layout/HorizontalMultiLevelHierarchy"/>
    <dgm:cxn modelId="{F776D33A-4B0F-40D2-AE39-A492E5F3BBEF}" type="presParOf" srcId="{88F37212-859F-4360-91D2-8482F777C2AF}" destId="{AEB36626-95D2-48EF-AFD8-67F793C738F0}" srcOrd="0" destOrd="0" presId="urn:microsoft.com/office/officeart/2008/layout/HorizontalMultiLevelHierarchy"/>
    <dgm:cxn modelId="{0310D6B9-9607-4D6A-89BC-B2F8B7B08833}" type="presParOf" srcId="{E928C71C-DA82-41DC-BB24-4C41D440ABD5}" destId="{C22BF3AE-906E-48BD-BD20-15F2C3F5B8EA}" srcOrd="1" destOrd="0" presId="urn:microsoft.com/office/officeart/2008/layout/HorizontalMultiLevelHierarchy"/>
    <dgm:cxn modelId="{5ABEFFCF-F223-47E3-BC3A-9743D6314FDE}" type="presParOf" srcId="{C22BF3AE-906E-48BD-BD20-15F2C3F5B8EA}" destId="{E8F6D2FE-6256-43A1-A13F-0CB5C59420C5}" srcOrd="0" destOrd="0" presId="urn:microsoft.com/office/officeart/2008/layout/HorizontalMultiLevelHierarchy"/>
    <dgm:cxn modelId="{D71424C1-87A7-4742-832C-9C816CB1F664}" type="presParOf" srcId="{C22BF3AE-906E-48BD-BD20-15F2C3F5B8EA}" destId="{49561377-4325-4802-9F5C-28BC8C7DAF3D}" srcOrd="1" destOrd="0" presId="urn:microsoft.com/office/officeart/2008/layout/HorizontalMultiLevelHierarchy"/>
    <dgm:cxn modelId="{13262A6A-9594-460C-99AC-9FAEA71CF28E}" type="presParOf" srcId="{E928C71C-DA82-41DC-BB24-4C41D440ABD5}" destId="{E41674D0-93BD-4768-BA70-6F028AFC3FEF}" srcOrd="2" destOrd="0" presId="urn:microsoft.com/office/officeart/2008/layout/HorizontalMultiLevelHierarchy"/>
    <dgm:cxn modelId="{8671DCC8-3369-4DDF-B80A-055BB6E3D0F9}" type="presParOf" srcId="{E41674D0-93BD-4768-BA70-6F028AFC3FEF}" destId="{4A02D5E5-AA7A-4A9F-8F38-23BD9FF43F88}" srcOrd="0" destOrd="0" presId="urn:microsoft.com/office/officeart/2008/layout/HorizontalMultiLevelHierarchy"/>
    <dgm:cxn modelId="{EF35137A-E403-4D9F-9BFC-A405DEEAE0D2}" type="presParOf" srcId="{E928C71C-DA82-41DC-BB24-4C41D440ABD5}" destId="{AC6ADE2B-D426-4D1E-ABB5-F763AA324305}" srcOrd="3" destOrd="0" presId="urn:microsoft.com/office/officeart/2008/layout/HorizontalMultiLevelHierarchy"/>
    <dgm:cxn modelId="{133234CD-4B6D-4803-AE7A-EAF72DFFF4C6}" type="presParOf" srcId="{AC6ADE2B-D426-4D1E-ABB5-F763AA324305}" destId="{5305ADF2-1433-4F35-BC96-83B12554B2AF}" srcOrd="0" destOrd="0" presId="urn:microsoft.com/office/officeart/2008/layout/HorizontalMultiLevelHierarchy"/>
    <dgm:cxn modelId="{186F204D-306B-466E-87B8-28D6F06CB120}" type="presParOf" srcId="{AC6ADE2B-D426-4D1E-ABB5-F763AA324305}" destId="{FEACC279-5A2D-43DF-BA24-7B7417B66DDB}" srcOrd="1" destOrd="0" presId="urn:microsoft.com/office/officeart/2008/layout/HorizontalMultiLevelHierarchy"/>
    <dgm:cxn modelId="{114EA69E-A657-46CC-8193-091996654451}" type="presParOf" srcId="{E928C71C-DA82-41DC-BB24-4C41D440ABD5}" destId="{DFBFAE24-CC6C-4176-8960-D20C76884008}" srcOrd="4" destOrd="0" presId="urn:microsoft.com/office/officeart/2008/layout/HorizontalMultiLevelHierarchy"/>
    <dgm:cxn modelId="{6ADE14CE-733C-4BF8-939E-4D5DFBA7E65E}" type="presParOf" srcId="{DFBFAE24-CC6C-4176-8960-D20C76884008}" destId="{89F20F39-84AC-4D22-B04E-1A413A0507EA}" srcOrd="0" destOrd="0" presId="urn:microsoft.com/office/officeart/2008/layout/HorizontalMultiLevelHierarchy"/>
    <dgm:cxn modelId="{CBE17312-480A-4EE3-818A-6EF08BCDC7CA}" type="presParOf" srcId="{E928C71C-DA82-41DC-BB24-4C41D440ABD5}" destId="{757693B3-CBD6-4A22-82A0-F9BAF0CEC69F}" srcOrd="5" destOrd="0" presId="urn:microsoft.com/office/officeart/2008/layout/HorizontalMultiLevelHierarchy"/>
    <dgm:cxn modelId="{02571AEF-F795-459B-AD9A-311E8F006E75}" type="presParOf" srcId="{757693B3-CBD6-4A22-82A0-F9BAF0CEC69F}" destId="{49AEF735-830E-4FA3-9353-EDA0C6174527}" srcOrd="0" destOrd="0" presId="urn:microsoft.com/office/officeart/2008/layout/HorizontalMultiLevelHierarchy"/>
    <dgm:cxn modelId="{2FF1F3D5-1BB9-4C26-9B53-61E33A68DE79}" type="presParOf" srcId="{757693B3-CBD6-4A22-82A0-F9BAF0CEC69F}" destId="{57597D4E-CAF7-467B-BE1F-B5962DCC433C}" srcOrd="1" destOrd="0" presId="urn:microsoft.com/office/officeart/2008/layout/HorizontalMultiLevelHierarchy"/>
    <dgm:cxn modelId="{0C798783-100B-4146-AB55-E028DF4921CB}" type="presParOf" srcId="{E928C71C-DA82-41DC-BB24-4C41D440ABD5}" destId="{FEA5A3B5-FC99-4E43-8D35-D0D8C84C5A5B}" srcOrd="6" destOrd="0" presId="urn:microsoft.com/office/officeart/2008/layout/HorizontalMultiLevelHierarchy"/>
    <dgm:cxn modelId="{48923FA9-31F6-42D7-AD52-F8567D5E1D3D}" type="presParOf" srcId="{FEA5A3B5-FC99-4E43-8D35-D0D8C84C5A5B}" destId="{16B2899A-5D9C-4564-8A8E-698389A0C56C}" srcOrd="0" destOrd="0" presId="urn:microsoft.com/office/officeart/2008/layout/HorizontalMultiLevelHierarchy"/>
    <dgm:cxn modelId="{416EB7CD-665A-40F1-8379-382A378C4C66}" type="presParOf" srcId="{E928C71C-DA82-41DC-BB24-4C41D440ABD5}" destId="{3E314764-35BC-476C-860C-5934299465DA}" srcOrd="7" destOrd="0" presId="urn:microsoft.com/office/officeart/2008/layout/HorizontalMultiLevelHierarchy"/>
    <dgm:cxn modelId="{460B72F1-9176-4A83-AAA4-69B4223C5752}" type="presParOf" srcId="{3E314764-35BC-476C-860C-5934299465DA}" destId="{E04EE4F2-3B81-4BFA-B449-6F682C64BA29}" srcOrd="0" destOrd="0" presId="urn:microsoft.com/office/officeart/2008/layout/HorizontalMultiLevelHierarchy"/>
    <dgm:cxn modelId="{D0B9E137-7DF8-4766-A7C0-29C5C7DD26CC}" type="presParOf" srcId="{3E314764-35BC-476C-860C-5934299465DA}" destId="{8C0267F0-6D2A-4E75-A1B0-E08DBADFA176}" srcOrd="1" destOrd="0" presId="urn:microsoft.com/office/officeart/2008/layout/HorizontalMultiLevelHierarchy"/>
    <dgm:cxn modelId="{C599A96E-30EE-4CAE-97AE-A7174447BA98}" type="presParOf" srcId="{E928C71C-DA82-41DC-BB24-4C41D440ABD5}" destId="{6A2F74FE-7050-412F-96CE-9CFD19EFB5A3}" srcOrd="8" destOrd="0" presId="urn:microsoft.com/office/officeart/2008/layout/HorizontalMultiLevelHierarchy"/>
    <dgm:cxn modelId="{B9A3B7FB-9625-4D31-BC72-F6F8EC9A4D5F}" type="presParOf" srcId="{6A2F74FE-7050-412F-96CE-9CFD19EFB5A3}" destId="{EA278C79-CC9F-42C4-A88C-97C37824D9FA}" srcOrd="0" destOrd="0" presId="urn:microsoft.com/office/officeart/2008/layout/HorizontalMultiLevelHierarchy"/>
    <dgm:cxn modelId="{69273C4A-9056-4938-B1F2-8B3AE9656201}" type="presParOf" srcId="{E928C71C-DA82-41DC-BB24-4C41D440ABD5}" destId="{8B9CF8E3-A0A3-4FD6-ACB2-4832BF01BCFF}" srcOrd="9" destOrd="0" presId="urn:microsoft.com/office/officeart/2008/layout/HorizontalMultiLevelHierarchy"/>
    <dgm:cxn modelId="{659E51F0-9EB2-4305-9724-280A0A692A4A}" type="presParOf" srcId="{8B9CF8E3-A0A3-4FD6-ACB2-4832BF01BCFF}" destId="{4BF33FFB-831D-4E2E-A46A-38DFE9ADCA9B}" srcOrd="0" destOrd="0" presId="urn:microsoft.com/office/officeart/2008/layout/HorizontalMultiLevelHierarchy"/>
    <dgm:cxn modelId="{B66137DB-9E43-44EC-9306-7C2DEF5B4EA0}" type="presParOf" srcId="{8B9CF8E3-A0A3-4FD6-ACB2-4832BF01BCFF}" destId="{55EF8AC8-CB97-4E2B-994A-8F05BC4FACA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4F5ABF-C9CC-40A8-83D4-F5F31B8219D6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</dgm:pt>
    <dgm:pt modelId="{A604EB07-14B9-4065-822C-E574D6B74F27}">
      <dgm:prSet phldrT="[Text]"/>
      <dgm:spPr/>
      <dgm:t>
        <a:bodyPr/>
        <a:lstStyle/>
        <a:p>
          <a:r>
            <a:rPr lang="en-US" dirty="0"/>
            <a:t>Concrete steps leading to the goal</a:t>
          </a:r>
          <a:endParaRPr lang="cs-CZ" dirty="0"/>
        </a:p>
      </dgm:t>
    </dgm:pt>
    <dgm:pt modelId="{C62F1334-FB1C-44FF-8544-087EFC4FDFAA}" type="parTrans" cxnId="{26721440-E536-46A6-9393-144D9DC82AFA}">
      <dgm:prSet/>
      <dgm:spPr/>
      <dgm:t>
        <a:bodyPr/>
        <a:lstStyle/>
        <a:p>
          <a:endParaRPr lang="cs-CZ"/>
        </a:p>
      </dgm:t>
    </dgm:pt>
    <dgm:pt modelId="{52EFA7DC-73E2-47F9-BC7F-162B59756E8A}" type="sibTrans" cxnId="{26721440-E536-46A6-9393-144D9DC82AFA}">
      <dgm:prSet/>
      <dgm:spPr/>
      <dgm:t>
        <a:bodyPr/>
        <a:lstStyle/>
        <a:p>
          <a:endParaRPr lang="cs-CZ"/>
        </a:p>
      </dgm:t>
    </dgm:pt>
    <dgm:pt modelId="{CBC19E42-2796-434C-846E-7B84F0829A7A}">
      <dgm:prSet/>
      <dgm:spPr/>
      <dgm:t>
        <a:bodyPr/>
        <a:lstStyle/>
        <a:p>
          <a:r>
            <a:rPr lang="en-US"/>
            <a:t>Capital (money)</a:t>
          </a:r>
          <a:endParaRPr lang="en-US" dirty="0"/>
        </a:p>
      </dgm:t>
    </dgm:pt>
    <dgm:pt modelId="{D43141BC-2901-4157-9E18-E80F0674A875}" type="parTrans" cxnId="{0A979C01-7FF1-44F1-B89F-95C3BD821702}">
      <dgm:prSet/>
      <dgm:spPr/>
      <dgm:t>
        <a:bodyPr/>
        <a:lstStyle/>
        <a:p>
          <a:endParaRPr lang="cs-CZ"/>
        </a:p>
      </dgm:t>
    </dgm:pt>
    <dgm:pt modelId="{F0474DD1-A611-49BD-A90F-7F0FD560DE9E}" type="sibTrans" cxnId="{0A979C01-7FF1-44F1-B89F-95C3BD821702}">
      <dgm:prSet/>
      <dgm:spPr/>
      <dgm:t>
        <a:bodyPr/>
        <a:lstStyle/>
        <a:p>
          <a:endParaRPr lang="cs-CZ"/>
        </a:p>
      </dgm:t>
    </dgm:pt>
    <dgm:pt modelId="{990E5EF2-21DB-4CE1-8789-A532D3F04D5D}">
      <dgm:prSet/>
      <dgm:spPr/>
      <dgm:t>
        <a:bodyPr/>
        <a:lstStyle/>
        <a:p>
          <a:r>
            <a:rPr lang="en-US"/>
            <a:t>People (employees, learning courses)</a:t>
          </a:r>
          <a:endParaRPr lang="en-US" dirty="0"/>
        </a:p>
      </dgm:t>
    </dgm:pt>
    <dgm:pt modelId="{728194FD-DE87-40EC-A274-B79C0CC36195}" type="parTrans" cxnId="{756EBEDA-6CB5-49FF-9693-237789D18B4F}">
      <dgm:prSet/>
      <dgm:spPr/>
      <dgm:t>
        <a:bodyPr/>
        <a:lstStyle/>
        <a:p>
          <a:endParaRPr lang="cs-CZ"/>
        </a:p>
      </dgm:t>
    </dgm:pt>
    <dgm:pt modelId="{129658CE-A46C-4E67-A1FE-4E58391FB4C4}" type="sibTrans" cxnId="{756EBEDA-6CB5-49FF-9693-237789D18B4F}">
      <dgm:prSet/>
      <dgm:spPr/>
      <dgm:t>
        <a:bodyPr/>
        <a:lstStyle/>
        <a:p>
          <a:endParaRPr lang="cs-CZ"/>
        </a:p>
      </dgm:t>
    </dgm:pt>
    <dgm:pt modelId="{A496868C-131A-460B-9B4B-E790B39834CE}">
      <dgm:prSet/>
      <dgm:spPr/>
      <dgm:t>
        <a:bodyPr/>
        <a:lstStyle/>
        <a:p>
          <a:r>
            <a:rPr lang="en-US"/>
            <a:t>Planning of the capacities</a:t>
          </a:r>
          <a:endParaRPr lang="en-US" dirty="0"/>
        </a:p>
      </dgm:t>
    </dgm:pt>
    <dgm:pt modelId="{A9AB084D-D711-483E-9AA6-8BBB87266AF4}" type="parTrans" cxnId="{E599520C-2C46-4488-AEC0-B2FB1C5DC311}">
      <dgm:prSet/>
      <dgm:spPr/>
      <dgm:t>
        <a:bodyPr/>
        <a:lstStyle/>
        <a:p>
          <a:endParaRPr lang="cs-CZ"/>
        </a:p>
      </dgm:t>
    </dgm:pt>
    <dgm:pt modelId="{934ED017-A17F-4FBB-BBA4-452340678EDA}" type="sibTrans" cxnId="{E599520C-2C46-4488-AEC0-B2FB1C5DC311}">
      <dgm:prSet/>
      <dgm:spPr/>
      <dgm:t>
        <a:bodyPr/>
        <a:lstStyle/>
        <a:p>
          <a:endParaRPr lang="cs-CZ"/>
        </a:p>
      </dgm:t>
    </dgm:pt>
    <dgm:pt modelId="{68B0AE1B-E7A3-4E0A-8331-88200FD79D70}">
      <dgm:prSet/>
      <dgm:spPr/>
      <dgm:t>
        <a:bodyPr/>
        <a:lstStyle/>
        <a:p>
          <a:r>
            <a:rPr lang="en-US"/>
            <a:t>Process realization</a:t>
          </a:r>
          <a:endParaRPr lang="en-US" dirty="0"/>
        </a:p>
      </dgm:t>
    </dgm:pt>
    <dgm:pt modelId="{3589A5FF-4422-4743-9F3A-74318646276F}" type="parTrans" cxnId="{3511C94D-14D2-47A4-86C4-E08E4C18A142}">
      <dgm:prSet/>
      <dgm:spPr/>
      <dgm:t>
        <a:bodyPr/>
        <a:lstStyle/>
        <a:p>
          <a:endParaRPr lang="cs-CZ"/>
        </a:p>
      </dgm:t>
    </dgm:pt>
    <dgm:pt modelId="{C5504164-3A30-4EA6-A1A0-6A80256DE07C}" type="sibTrans" cxnId="{3511C94D-14D2-47A4-86C4-E08E4C18A142}">
      <dgm:prSet/>
      <dgm:spPr/>
      <dgm:t>
        <a:bodyPr/>
        <a:lstStyle/>
        <a:p>
          <a:endParaRPr lang="cs-CZ"/>
        </a:p>
      </dgm:t>
    </dgm:pt>
    <dgm:pt modelId="{5FA5B6F9-0837-43F5-B232-F7DE8BA62D2E}" type="pres">
      <dgm:prSet presAssocID="{C14F5ABF-C9CC-40A8-83D4-F5F31B8219D6}" presName="CompostProcess" presStyleCnt="0">
        <dgm:presLayoutVars>
          <dgm:dir/>
          <dgm:resizeHandles val="exact"/>
        </dgm:presLayoutVars>
      </dgm:prSet>
      <dgm:spPr/>
    </dgm:pt>
    <dgm:pt modelId="{5A4E0B52-1428-4842-9925-8F33E0F098E1}" type="pres">
      <dgm:prSet presAssocID="{C14F5ABF-C9CC-40A8-83D4-F5F31B8219D6}" presName="arrow" presStyleLbl="bgShp" presStyleIdx="0" presStyleCnt="1"/>
      <dgm:spPr/>
    </dgm:pt>
    <dgm:pt modelId="{2318170B-0E8C-47CF-8F81-6BA5E6310370}" type="pres">
      <dgm:prSet presAssocID="{C14F5ABF-C9CC-40A8-83D4-F5F31B8219D6}" presName="linearProcess" presStyleCnt="0"/>
      <dgm:spPr/>
    </dgm:pt>
    <dgm:pt modelId="{E06BF470-263B-4F0F-A3DD-44C4279CF3E4}" type="pres">
      <dgm:prSet presAssocID="{A604EB07-14B9-4065-822C-E574D6B74F27}" presName="textNode" presStyleLbl="node1" presStyleIdx="0" presStyleCnt="5">
        <dgm:presLayoutVars>
          <dgm:bulletEnabled val="1"/>
        </dgm:presLayoutVars>
      </dgm:prSet>
      <dgm:spPr/>
    </dgm:pt>
    <dgm:pt modelId="{FE62658B-B6F8-45C5-A854-C9AD8038E94A}" type="pres">
      <dgm:prSet presAssocID="{52EFA7DC-73E2-47F9-BC7F-162B59756E8A}" presName="sibTrans" presStyleCnt="0"/>
      <dgm:spPr/>
    </dgm:pt>
    <dgm:pt modelId="{73C87B19-8167-4B34-B25C-6EBB00C73A97}" type="pres">
      <dgm:prSet presAssocID="{CBC19E42-2796-434C-846E-7B84F0829A7A}" presName="textNode" presStyleLbl="node1" presStyleIdx="1" presStyleCnt="5">
        <dgm:presLayoutVars>
          <dgm:bulletEnabled val="1"/>
        </dgm:presLayoutVars>
      </dgm:prSet>
      <dgm:spPr/>
    </dgm:pt>
    <dgm:pt modelId="{6B7A6CF2-6703-44DD-A768-B553C2595307}" type="pres">
      <dgm:prSet presAssocID="{F0474DD1-A611-49BD-A90F-7F0FD560DE9E}" presName="sibTrans" presStyleCnt="0"/>
      <dgm:spPr/>
    </dgm:pt>
    <dgm:pt modelId="{3846CA66-C9C4-499F-BD18-6EBF2DD3548B}" type="pres">
      <dgm:prSet presAssocID="{990E5EF2-21DB-4CE1-8789-A532D3F04D5D}" presName="textNode" presStyleLbl="node1" presStyleIdx="2" presStyleCnt="5">
        <dgm:presLayoutVars>
          <dgm:bulletEnabled val="1"/>
        </dgm:presLayoutVars>
      </dgm:prSet>
      <dgm:spPr/>
    </dgm:pt>
    <dgm:pt modelId="{AA593D1F-5353-46D3-81B7-C508CE16F170}" type="pres">
      <dgm:prSet presAssocID="{129658CE-A46C-4E67-A1FE-4E58391FB4C4}" presName="sibTrans" presStyleCnt="0"/>
      <dgm:spPr/>
    </dgm:pt>
    <dgm:pt modelId="{54EA3C04-9A94-447A-97E9-079792EFC7B0}" type="pres">
      <dgm:prSet presAssocID="{A496868C-131A-460B-9B4B-E790B39834CE}" presName="textNode" presStyleLbl="node1" presStyleIdx="3" presStyleCnt="5">
        <dgm:presLayoutVars>
          <dgm:bulletEnabled val="1"/>
        </dgm:presLayoutVars>
      </dgm:prSet>
      <dgm:spPr/>
    </dgm:pt>
    <dgm:pt modelId="{643A47FA-7546-4838-AAC2-187CC704C7F4}" type="pres">
      <dgm:prSet presAssocID="{934ED017-A17F-4FBB-BBA4-452340678EDA}" presName="sibTrans" presStyleCnt="0"/>
      <dgm:spPr/>
    </dgm:pt>
    <dgm:pt modelId="{B98550DC-0301-4806-A759-198E54D8349E}" type="pres">
      <dgm:prSet presAssocID="{68B0AE1B-E7A3-4E0A-8331-88200FD79D70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A979C01-7FF1-44F1-B89F-95C3BD821702}" srcId="{C14F5ABF-C9CC-40A8-83D4-F5F31B8219D6}" destId="{CBC19E42-2796-434C-846E-7B84F0829A7A}" srcOrd="1" destOrd="0" parTransId="{D43141BC-2901-4157-9E18-E80F0674A875}" sibTransId="{F0474DD1-A611-49BD-A90F-7F0FD560DE9E}"/>
    <dgm:cxn modelId="{E599520C-2C46-4488-AEC0-B2FB1C5DC311}" srcId="{C14F5ABF-C9CC-40A8-83D4-F5F31B8219D6}" destId="{A496868C-131A-460B-9B4B-E790B39834CE}" srcOrd="3" destOrd="0" parTransId="{A9AB084D-D711-483E-9AA6-8BBB87266AF4}" sibTransId="{934ED017-A17F-4FBB-BBA4-452340678EDA}"/>
    <dgm:cxn modelId="{26721440-E536-46A6-9393-144D9DC82AFA}" srcId="{C14F5ABF-C9CC-40A8-83D4-F5F31B8219D6}" destId="{A604EB07-14B9-4065-822C-E574D6B74F27}" srcOrd="0" destOrd="0" parTransId="{C62F1334-FB1C-44FF-8544-087EFC4FDFAA}" sibTransId="{52EFA7DC-73E2-47F9-BC7F-162B59756E8A}"/>
    <dgm:cxn modelId="{129FDC64-0B4E-47B5-AF9D-4E07B6228071}" type="presOf" srcId="{68B0AE1B-E7A3-4E0A-8331-88200FD79D70}" destId="{B98550DC-0301-4806-A759-198E54D8349E}" srcOrd="0" destOrd="0" presId="urn:microsoft.com/office/officeart/2005/8/layout/hProcess9"/>
    <dgm:cxn modelId="{CF3BBE68-34DC-4883-BC10-1D15879CDB56}" type="presOf" srcId="{C14F5ABF-C9CC-40A8-83D4-F5F31B8219D6}" destId="{5FA5B6F9-0837-43F5-B232-F7DE8BA62D2E}" srcOrd="0" destOrd="0" presId="urn:microsoft.com/office/officeart/2005/8/layout/hProcess9"/>
    <dgm:cxn modelId="{982F734C-7E8A-4BDB-BC22-F024A171F075}" type="presOf" srcId="{A604EB07-14B9-4065-822C-E574D6B74F27}" destId="{E06BF470-263B-4F0F-A3DD-44C4279CF3E4}" srcOrd="0" destOrd="0" presId="urn:microsoft.com/office/officeart/2005/8/layout/hProcess9"/>
    <dgm:cxn modelId="{3511C94D-14D2-47A4-86C4-E08E4C18A142}" srcId="{C14F5ABF-C9CC-40A8-83D4-F5F31B8219D6}" destId="{68B0AE1B-E7A3-4E0A-8331-88200FD79D70}" srcOrd="4" destOrd="0" parTransId="{3589A5FF-4422-4743-9F3A-74318646276F}" sibTransId="{C5504164-3A30-4EA6-A1A0-6A80256DE07C}"/>
    <dgm:cxn modelId="{7B8B7EA2-2814-47CF-B6C4-EA3782C78CDA}" type="presOf" srcId="{CBC19E42-2796-434C-846E-7B84F0829A7A}" destId="{73C87B19-8167-4B34-B25C-6EBB00C73A97}" srcOrd="0" destOrd="0" presId="urn:microsoft.com/office/officeart/2005/8/layout/hProcess9"/>
    <dgm:cxn modelId="{E44C7FB9-A38B-4688-AC70-9835D89300DD}" type="presOf" srcId="{990E5EF2-21DB-4CE1-8789-A532D3F04D5D}" destId="{3846CA66-C9C4-499F-BD18-6EBF2DD3548B}" srcOrd="0" destOrd="0" presId="urn:microsoft.com/office/officeart/2005/8/layout/hProcess9"/>
    <dgm:cxn modelId="{756EBEDA-6CB5-49FF-9693-237789D18B4F}" srcId="{C14F5ABF-C9CC-40A8-83D4-F5F31B8219D6}" destId="{990E5EF2-21DB-4CE1-8789-A532D3F04D5D}" srcOrd="2" destOrd="0" parTransId="{728194FD-DE87-40EC-A274-B79C0CC36195}" sibTransId="{129658CE-A46C-4E67-A1FE-4E58391FB4C4}"/>
    <dgm:cxn modelId="{73D6DFFA-E08E-4058-80B4-DA2E354A6C3E}" type="presOf" srcId="{A496868C-131A-460B-9B4B-E790B39834CE}" destId="{54EA3C04-9A94-447A-97E9-079792EFC7B0}" srcOrd="0" destOrd="0" presId="urn:microsoft.com/office/officeart/2005/8/layout/hProcess9"/>
    <dgm:cxn modelId="{EE4E2584-35D4-490D-A1A7-781D2BF349CC}" type="presParOf" srcId="{5FA5B6F9-0837-43F5-B232-F7DE8BA62D2E}" destId="{5A4E0B52-1428-4842-9925-8F33E0F098E1}" srcOrd="0" destOrd="0" presId="urn:microsoft.com/office/officeart/2005/8/layout/hProcess9"/>
    <dgm:cxn modelId="{90EEDACE-4DDE-4A7C-B1E0-B1CC55615A57}" type="presParOf" srcId="{5FA5B6F9-0837-43F5-B232-F7DE8BA62D2E}" destId="{2318170B-0E8C-47CF-8F81-6BA5E6310370}" srcOrd="1" destOrd="0" presId="urn:microsoft.com/office/officeart/2005/8/layout/hProcess9"/>
    <dgm:cxn modelId="{C0205FD2-9528-40FD-99F3-BB6888231C7E}" type="presParOf" srcId="{2318170B-0E8C-47CF-8F81-6BA5E6310370}" destId="{E06BF470-263B-4F0F-A3DD-44C4279CF3E4}" srcOrd="0" destOrd="0" presId="urn:microsoft.com/office/officeart/2005/8/layout/hProcess9"/>
    <dgm:cxn modelId="{385BF511-3B10-4B81-8A5E-166EAE5AC6B1}" type="presParOf" srcId="{2318170B-0E8C-47CF-8F81-6BA5E6310370}" destId="{FE62658B-B6F8-45C5-A854-C9AD8038E94A}" srcOrd="1" destOrd="0" presId="urn:microsoft.com/office/officeart/2005/8/layout/hProcess9"/>
    <dgm:cxn modelId="{7F05D414-01CD-4E4A-A095-2359D24C28E9}" type="presParOf" srcId="{2318170B-0E8C-47CF-8F81-6BA5E6310370}" destId="{73C87B19-8167-4B34-B25C-6EBB00C73A97}" srcOrd="2" destOrd="0" presId="urn:microsoft.com/office/officeart/2005/8/layout/hProcess9"/>
    <dgm:cxn modelId="{81EDDCB3-9424-4598-BE71-C84B6E096E0F}" type="presParOf" srcId="{2318170B-0E8C-47CF-8F81-6BA5E6310370}" destId="{6B7A6CF2-6703-44DD-A768-B553C2595307}" srcOrd="3" destOrd="0" presId="urn:microsoft.com/office/officeart/2005/8/layout/hProcess9"/>
    <dgm:cxn modelId="{9A63C8A8-65DF-48AD-B363-11928AF247C7}" type="presParOf" srcId="{2318170B-0E8C-47CF-8F81-6BA5E6310370}" destId="{3846CA66-C9C4-499F-BD18-6EBF2DD3548B}" srcOrd="4" destOrd="0" presId="urn:microsoft.com/office/officeart/2005/8/layout/hProcess9"/>
    <dgm:cxn modelId="{255D3EC3-9DFB-4192-9928-94B7A8FAA57D}" type="presParOf" srcId="{2318170B-0E8C-47CF-8F81-6BA5E6310370}" destId="{AA593D1F-5353-46D3-81B7-C508CE16F170}" srcOrd="5" destOrd="0" presId="urn:microsoft.com/office/officeart/2005/8/layout/hProcess9"/>
    <dgm:cxn modelId="{1164FFCE-BB42-4E6A-A686-3A136A94F305}" type="presParOf" srcId="{2318170B-0E8C-47CF-8F81-6BA5E6310370}" destId="{54EA3C04-9A94-447A-97E9-079792EFC7B0}" srcOrd="6" destOrd="0" presId="urn:microsoft.com/office/officeart/2005/8/layout/hProcess9"/>
    <dgm:cxn modelId="{1709C83B-5C8C-45AA-B732-A8D1FBB2D33C}" type="presParOf" srcId="{2318170B-0E8C-47CF-8F81-6BA5E6310370}" destId="{643A47FA-7546-4838-AAC2-187CC704C7F4}" srcOrd="7" destOrd="0" presId="urn:microsoft.com/office/officeart/2005/8/layout/hProcess9"/>
    <dgm:cxn modelId="{3E285ED1-487E-4639-A6B5-E6B303F137FA}" type="presParOf" srcId="{2318170B-0E8C-47CF-8F81-6BA5E6310370}" destId="{B98550DC-0301-4806-A759-198E54D8349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4F5ABF-C9CC-40A8-83D4-F5F31B8219D6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</dgm:pt>
    <dgm:pt modelId="{A604EB07-14B9-4065-822C-E574D6B74F27}">
      <dgm:prSet phldrT="[Text]"/>
      <dgm:spPr/>
      <dgm:t>
        <a:bodyPr/>
        <a:lstStyle/>
        <a:p>
          <a:r>
            <a:rPr lang="cs-CZ" b="1" dirty="0" err="1"/>
            <a:t>Planning</a:t>
          </a:r>
          <a:endParaRPr lang="cs-CZ" dirty="0"/>
        </a:p>
      </dgm:t>
    </dgm:pt>
    <dgm:pt modelId="{C62F1334-FB1C-44FF-8544-087EFC4FDFAA}" type="parTrans" cxnId="{26721440-E536-46A6-9393-144D9DC82AFA}">
      <dgm:prSet/>
      <dgm:spPr/>
      <dgm:t>
        <a:bodyPr/>
        <a:lstStyle/>
        <a:p>
          <a:endParaRPr lang="cs-CZ"/>
        </a:p>
      </dgm:t>
    </dgm:pt>
    <dgm:pt modelId="{52EFA7DC-73E2-47F9-BC7F-162B59756E8A}" type="sibTrans" cxnId="{26721440-E536-46A6-9393-144D9DC82AFA}">
      <dgm:prSet/>
      <dgm:spPr/>
      <dgm:t>
        <a:bodyPr/>
        <a:lstStyle/>
        <a:p>
          <a:endParaRPr lang="cs-CZ"/>
        </a:p>
      </dgm:t>
    </dgm:pt>
    <dgm:pt modelId="{12F3CA05-A28A-4AFD-AC0D-C56D200A50F6}">
      <dgm:prSet phldrT="[Text]"/>
      <dgm:spPr/>
      <dgm:t>
        <a:bodyPr/>
        <a:lstStyle/>
        <a:p>
          <a:r>
            <a:rPr lang="cs-CZ" b="1" dirty="0" err="1"/>
            <a:t>Organizing</a:t>
          </a:r>
          <a:endParaRPr lang="cs-CZ" dirty="0"/>
        </a:p>
      </dgm:t>
    </dgm:pt>
    <dgm:pt modelId="{D6AA9691-6868-49CA-A0F4-DF58F22CBCA0}" type="parTrans" cxnId="{A87CDA24-F95D-497E-9536-19AB1CF4CEC1}">
      <dgm:prSet/>
      <dgm:spPr/>
      <dgm:t>
        <a:bodyPr/>
        <a:lstStyle/>
        <a:p>
          <a:endParaRPr lang="cs-CZ"/>
        </a:p>
      </dgm:t>
    </dgm:pt>
    <dgm:pt modelId="{3CB75340-B8CD-480E-BEF4-67AD87F0400B}" type="sibTrans" cxnId="{A87CDA24-F95D-497E-9536-19AB1CF4CEC1}">
      <dgm:prSet/>
      <dgm:spPr/>
      <dgm:t>
        <a:bodyPr/>
        <a:lstStyle/>
        <a:p>
          <a:endParaRPr lang="cs-CZ"/>
        </a:p>
      </dgm:t>
    </dgm:pt>
    <dgm:pt modelId="{5B25861E-2D61-4421-B1E5-E2EA27CD6AF1}">
      <dgm:prSet phldrT="[Text]"/>
      <dgm:spPr/>
      <dgm:t>
        <a:bodyPr/>
        <a:lstStyle/>
        <a:p>
          <a:r>
            <a:rPr lang="cs-CZ" b="1" dirty="0" err="1"/>
            <a:t>Leading</a:t>
          </a:r>
          <a:endParaRPr lang="cs-CZ" dirty="0"/>
        </a:p>
      </dgm:t>
    </dgm:pt>
    <dgm:pt modelId="{630768D8-4AB7-4B7A-BB2C-EFF128008313}" type="parTrans" cxnId="{7328DE68-AAE3-491B-A843-04EB1F85D02E}">
      <dgm:prSet/>
      <dgm:spPr/>
      <dgm:t>
        <a:bodyPr/>
        <a:lstStyle/>
        <a:p>
          <a:endParaRPr lang="cs-CZ"/>
        </a:p>
      </dgm:t>
    </dgm:pt>
    <dgm:pt modelId="{7BA7280B-51DF-4A3B-97EA-4CC9F7EB9528}" type="sibTrans" cxnId="{7328DE68-AAE3-491B-A843-04EB1F85D02E}">
      <dgm:prSet/>
      <dgm:spPr/>
      <dgm:t>
        <a:bodyPr/>
        <a:lstStyle/>
        <a:p>
          <a:endParaRPr lang="cs-CZ"/>
        </a:p>
      </dgm:t>
    </dgm:pt>
    <dgm:pt modelId="{C4B64211-EB8A-45C5-B891-40F3C78B9946}">
      <dgm:prSet phldrT="[Text]"/>
      <dgm:spPr/>
      <dgm:t>
        <a:bodyPr/>
        <a:lstStyle/>
        <a:p>
          <a:r>
            <a:rPr lang="cs-CZ" b="1"/>
            <a:t>Controlling</a:t>
          </a:r>
          <a:endParaRPr lang="cs-CZ" dirty="0"/>
        </a:p>
      </dgm:t>
    </dgm:pt>
    <dgm:pt modelId="{8D1C4A72-F6B2-4260-85B9-D9D5EE0BD824}" type="parTrans" cxnId="{66B9D05D-257B-4A6E-BC25-2458DF3648A3}">
      <dgm:prSet/>
      <dgm:spPr/>
      <dgm:t>
        <a:bodyPr/>
        <a:lstStyle/>
        <a:p>
          <a:endParaRPr lang="cs-CZ"/>
        </a:p>
      </dgm:t>
    </dgm:pt>
    <dgm:pt modelId="{72387BA8-AB08-498C-97A1-CE27D3F67E6D}" type="sibTrans" cxnId="{66B9D05D-257B-4A6E-BC25-2458DF3648A3}">
      <dgm:prSet/>
      <dgm:spPr/>
      <dgm:t>
        <a:bodyPr/>
        <a:lstStyle/>
        <a:p>
          <a:endParaRPr lang="cs-CZ"/>
        </a:p>
      </dgm:t>
    </dgm:pt>
    <dgm:pt modelId="{5FA5B6F9-0837-43F5-B232-F7DE8BA62D2E}" type="pres">
      <dgm:prSet presAssocID="{C14F5ABF-C9CC-40A8-83D4-F5F31B8219D6}" presName="CompostProcess" presStyleCnt="0">
        <dgm:presLayoutVars>
          <dgm:dir/>
          <dgm:resizeHandles val="exact"/>
        </dgm:presLayoutVars>
      </dgm:prSet>
      <dgm:spPr/>
    </dgm:pt>
    <dgm:pt modelId="{5A4E0B52-1428-4842-9925-8F33E0F098E1}" type="pres">
      <dgm:prSet presAssocID="{C14F5ABF-C9CC-40A8-83D4-F5F31B8219D6}" presName="arrow" presStyleLbl="bgShp" presStyleIdx="0" presStyleCnt="1"/>
      <dgm:spPr/>
    </dgm:pt>
    <dgm:pt modelId="{2318170B-0E8C-47CF-8F81-6BA5E6310370}" type="pres">
      <dgm:prSet presAssocID="{C14F5ABF-C9CC-40A8-83D4-F5F31B8219D6}" presName="linearProcess" presStyleCnt="0"/>
      <dgm:spPr/>
    </dgm:pt>
    <dgm:pt modelId="{E06BF470-263B-4F0F-A3DD-44C4279CF3E4}" type="pres">
      <dgm:prSet presAssocID="{A604EB07-14B9-4065-822C-E574D6B74F27}" presName="textNode" presStyleLbl="node1" presStyleIdx="0" presStyleCnt="4">
        <dgm:presLayoutVars>
          <dgm:bulletEnabled val="1"/>
        </dgm:presLayoutVars>
      </dgm:prSet>
      <dgm:spPr/>
    </dgm:pt>
    <dgm:pt modelId="{F3C3C53A-2144-4A44-91A8-1B49F98990E6}" type="pres">
      <dgm:prSet presAssocID="{52EFA7DC-73E2-47F9-BC7F-162B59756E8A}" presName="sibTrans" presStyleCnt="0"/>
      <dgm:spPr/>
    </dgm:pt>
    <dgm:pt modelId="{4D68BC1E-5CED-4734-B616-36165E923224}" type="pres">
      <dgm:prSet presAssocID="{12F3CA05-A28A-4AFD-AC0D-C56D200A50F6}" presName="textNode" presStyleLbl="node1" presStyleIdx="1" presStyleCnt="4">
        <dgm:presLayoutVars>
          <dgm:bulletEnabled val="1"/>
        </dgm:presLayoutVars>
      </dgm:prSet>
      <dgm:spPr/>
    </dgm:pt>
    <dgm:pt modelId="{8500BE44-3399-49E2-8FE1-7F832A462A52}" type="pres">
      <dgm:prSet presAssocID="{3CB75340-B8CD-480E-BEF4-67AD87F0400B}" presName="sibTrans" presStyleCnt="0"/>
      <dgm:spPr/>
    </dgm:pt>
    <dgm:pt modelId="{81EDCA70-FF9C-45F4-9BFA-D41A41B9030E}" type="pres">
      <dgm:prSet presAssocID="{5B25861E-2D61-4421-B1E5-E2EA27CD6AF1}" presName="textNode" presStyleLbl="node1" presStyleIdx="2" presStyleCnt="4">
        <dgm:presLayoutVars>
          <dgm:bulletEnabled val="1"/>
        </dgm:presLayoutVars>
      </dgm:prSet>
      <dgm:spPr/>
    </dgm:pt>
    <dgm:pt modelId="{172E2FCA-05BB-4FD4-B6E0-BA8E869EBE42}" type="pres">
      <dgm:prSet presAssocID="{7BA7280B-51DF-4A3B-97EA-4CC9F7EB9528}" presName="sibTrans" presStyleCnt="0"/>
      <dgm:spPr/>
    </dgm:pt>
    <dgm:pt modelId="{6771D3AE-AC0F-4247-B708-B158713BBDD1}" type="pres">
      <dgm:prSet presAssocID="{C4B64211-EB8A-45C5-B891-40F3C78B994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A87CDA24-F95D-497E-9536-19AB1CF4CEC1}" srcId="{C14F5ABF-C9CC-40A8-83D4-F5F31B8219D6}" destId="{12F3CA05-A28A-4AFD-AC0D-C56D200A50F6}" srcOrd="1" destOrd="0" parTransId="{D6AA9691-6868-49CA-A0F4-DF58F22CBCA0}" sibTransId="{3CB75340-B8CD-480E-BEF4-67AD87F0400B}"/>
    <dgm:cxn modelId="{26721440-E536-46A6-9393-144D9DC82AFA}" srcId="{C14F5ABF-C9CC-40A8-83D4-F5F31B8219D6}" destId="{A604EB07-14B9-4065-822C-E574D6B74F27}" srcOrd="0" destOrd="0" parTransId="{C62F1334-FB1C-44FF-8544-087EFC4FDFAA}" sibTransId="{52EFA7DC-73E2-47F9-BC7F-162B59756E8A}"/>
    <dgm:cxn modelId="{700D845B-D0B3-4AB4-B5D8-6EC5514C9603}" type="presOf" srcId="{C4B64211-EB8A-45C5-B891-40F3C78B9946}" destId="{6771D3AE-AC0F-4247-B708-B158713BBDD1}" srcOrd="0" destOrd="0" presId="urn:microsoft.com/office/officeart/2005/8/layout/hProcess9"/>
    <dgm:cxn modelId="{66B9D05D-257B-4A6E-BC25-2458DF3648A3}" srcId="{C14F5ABF-C9CC-40A8-83D4-F5F31B8219D6}" destId="{C4B64211-EB8A-45C5-B891-40F3C78B9946}" srcOrd="3" destOrd="0" parTransId="{8D1C4A72-F6B2-4260-85B9-D9D5EE0BD824}" sibTransId="{72387BA8-AB08-498C-97A1-CE27D3F67E6D}"/>
    <dgm:cxn modelId="{CF3BBE68-34DC-4883-BC10-1D15879CDB56}" type="presOf" srcId="{C14F5ABF-C9CC-40A8-83D4-F5F31B8219D6}" destId="{5FA5B6F9-0837-43F5-B232-F7DE8BA62D2E}" srcOrd="0" destOrd="0" presId="urn:microsoft.com/office/officeart/2005/8/layout/hProcess9"/>
    <dgm:cxn modelId="{7328DE68-AAE3-491B-A843-04EB1F85D02E}" srcId="{C14F5ABF-C9CC-40A8-83D4-F5F31B8219D6}" destId="{5B25861E-2D61-4421-B1E5-E2EA27CD6AF1}" srcOrd="2" destOrd="0" parTransId="{630768D8-4AB7-4B7A-BB2C-EFF128008313}" sibTransId="{7BA7280B-51DF-4A3B-97EA-4CC9F7EB9528}"/>
    <dgm:cxn modelId="{982F734C-7E8A-4BDB-BC22-F024A171F075}" type="presOf" srcId="{A604EB07-14B9-4065-822C-E574D6B74F27}" destId="{E06BF470-263B-4F0F-A3DD-44C4279CF3E4}" srcOrd="0" destOrd="0" presId="urn:microsoft.com/office/officeart/2005/8/layout/hProcess9"/>
    <dgm:cxn modelId="{683D5C53-984E-426F-9884-94D2FF6C3EA0}" type="presOf" srcId="{5B25861E-2D61-4421-B1E5-E2EA27CD6AF1}" destId="{81EDCA70-FF9C-45F4-9BFA-D41A41B9030E}" srcOrd="0" destOrd="0" presId="urn:microsoft.com/office/officeart/2005/8/layout/hProcess9"/>
    <dgm:cxn modelId="{DF81267E-D7F2-4A88-90AB-DD453851E5C2}" type="presOf" srcId="{12F3CA05-A28A-4AFD-AC0D-C56D200A50F6}" destId="{4D68BC1E-5CED-4734-B616-36165E923224}" srcOrd="0" destOrd="0" presId="urn:microsoft.com/office/officeart/2005/8/layout/hProcess9"/>
    <dgm:cxn modelId="{EE4E2584-35D4-490D-A1A7-781D2BF349CC}" type="presParOf" srcId="{5FA5B6F9-0837-43F5-B232-F7DE8BA62D2E}" destId="{5A4E0B52-1428-4842-9925-8F33E0F098E1}" srcOrd="0" destOrd="0" presId="urn:microsoft.com/office/officeart/2005/8/layout/hProcess9"/>
    <dgm:cxn modelId="{90EEDACE-4DDE-4A7C-B1E0-B1CC55615A57}" type="presParOf" srcId="{5FA5B6F9-0837-43F5-B232-F7DE8BA62D2E}" destId="{2318170B-0E8C-47CF-8F81-6BA5E6310370}" srcOrd="1" destOrd="0" presId="urn:microsoft.com/office/officeart/2005/8/layout/hProcess9"/>
    <dgm:cxn modelId="{C0205FD2-9528-40FD-99F3-BB6888231C7E}" type="presParOf" srcId="{2318170B-0E8C-47CF-8F81-6BA5E6310370}" destId="{E06BF470-263B-4F0F-A3DD-44C4279CF3E4}" srcOrd="0" destOrd="0" presId="urn:microsoft.com/office/officeart/2005/8/layout/hProcess9"/>
    <dgm:cxn modelId="{041A2D64-5240-4F01-BA11-EEEC32607818}" type="presParOf" srcId="{2318170B-0E8C-47CF-8F81-6BA5E6310370}" destId="{F3C3C53A-2144-4A44-91A8-1B49F98990E6}" srcOrd="1" destOrd="0" presId="urn:microsoft.com/office/officeart/2005/8/layout/hProcess9"/>
    <dgm:cxn modelId="{16D68CE2-A5AD-4832-8029-DD5553404F5B}" type="presParOf" srcId="{2318170B-0E8C-47CF-8F81-6BA5E6310370}" destId="{4D68BC1E-5CED-4734-B616-36165E923224}" srcOrd="2" destOrd="0" presId="urn:microsoft.com/office/officeart/2005/8/layout/hProcess9"/>
    <dgm:cxn modelId="{2DA1240E-FAD7-4234-9E7A-1BB6EFF9D294}" type="presParOf" srcId="{2318170B-0E8C-47CF-8F81-6BA5E6310370}" destId="{8500BE44-3399-49E2-8FE1-7F832A462A52}" srcOrd="3" destOrd="0" presId="urn:microsoft.com/office/officeart/2005/8/layout/hProcess9"/>
    <dgm:cxn modelId="{C32A06DA-B4DB-407D-9103-8027F244BD2B}" type="presParOf" srcId="{2318170B-0E8C-47CF-8F81-6BA5E6310370}" destId="{81EDCA70-FF9C-45F4-9BFA-D41A41B9030E}" srcOrd="4" destOrd="0" presId="urn:microsoft.com/office/officeart/2005/8/layout/hProcess9"/>
    <dgm:cxn modelId="{86D628BD-B617-48BF-80C0-FB0B3832A8D5}" type="presParOf" srcId="{2318170B-0E8C-47CF-8F81-6BA5E6310370}" destId="{172E2FCA-05BB-4FD4-B6E0-BA8E869EBE42}" srcOrd="5" destOrd="0" presId="urn:microsoft.com/office/officeart/2005/8/layout/hProcess9"/>
    <dgm:cxn modelId="{CD78FFB4-CB23-4FCF-814E-B8FB79498426}" type="presParOf" srcId="{2318170B-0E8C-47CF-8F81-6BA5E6310370}" destId="{6771D3AE-AC0F-4247-B708-B158713BBDD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Customers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Employees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809C221A-11D1-482D-99F4-898919032F75}" type="presOf" srcId="{EADE2794-D5D9-453C-880E-2636699F8E01}" destId="{FBE694E7-71A1-4762-8A4E-88D80F64D201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2DBA1AE2-0DEE-4BF1-B0A3-8744DA92881F}" type="presOf" srcId="{856C5171-4F20-4EE5-9593-CCB5A66B1DE5}" destId="{2D13085B-F063-4FEE-82AE-0BBCD88AF0A7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3BB699F3-61DD-4E85-81A6-DF9845612BE7}" type="presOf" srcId="{015DB02E-1169-4598-B4AE-C854004E6F18}" destId="{95F968DE-F691-459E-8A9A-535DCC99A55F}" srcOrd="0" destOrd="0" presId="urn:microsoft.com/office/officeart/2005/8/layout/arrow3"/>
    <dgm:cxn modelId="{7FE63395-87F0-40B9-A425-56F733B929D9}" type="presParOf" srcId="{2D13085B-F063-4FEE-82AE-0BBCD88AF0A7}" destId="{5174CE17-67FA-4F10-A087-F21D45B7CC14}" srcOrd="0" destOrd="0" presId="urn:microsoft.com/office/officeart/2005/8/layout/arrow3"/>
    <dgm:cxn modelId="{80F3D8D6-F65A-4FD5-8E56-7526C4CFC682}" type="presParOf" srcId="{2D13085B-F063-4FEE-82AE-0BBCD88AF0A7}" destId="{836B2D93-8E0C-4EA4-B691-49548686F0CA}" srcOrd="1" destOrd="0" presId="urn:microsoft.com/office/officeart/2005/8/layout/arrow3"/>
    <dgm:cxn modelId="{AC945EFF-F0E8-43BA-9852-21404C158698}" type="presParOf" srcId="{2D13085B-F063-4FEE-82AE-0BBCD88AF0A7}" destId="{FBE694E7-71A1-4762-8A4E-88D80F64D201}" srcOrd="2" destOrd="0" presId="urn:microsoft.com/office/officeart/2005/8/layout/arrow3"/>
    <dgm:cxn modelId="{C0CC299C-F93E-42C6-9C81-F7E17D50BBF1}" type="presParOf" srcId="{2D13085B-F063-4FEE-82AE-0BBCD88AF0A7}" destId="{9D9F645F-7529-4ABA-8944-51D1614DFCEA}" srcOrd="3" destOrd="0" presId="urn:microsoft.com/office/officeart/2005/8/layout/arrow3"/>
    <dgm:cxn modelId="{6FE9BB74-0BAD-488E-A4B0-5CB8463BBDC5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Owners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Others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BAE81630-B0C1-45D3-9012-386A2B811812}" type="presOf" srcId="{015DB02E-1169-4598-B4AE-C854004E6F18}" destId="{95F968DE-F691-459E-8A9A-535DCC99A55F}" srcOrd="0" destOrd="0" presId="urn:microsoft.com/office/officeart/2005/8/layout/arrow3"/>
    <dgm:cxn modelId="{A467F97D-7CBB-404B-A231-33B819EF44F3}" type="presOf" srcId="{EADE2794-D5D9-453C-880E-2636699F8E01}" destId="{FBE694E7-71A1-4762-8A4E-88D80F64D201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251783E5-2105-4239-BE17-A8C3D945428B}" type="presOf" srcId="{856C5171-4F20-4EE5-9593-CCB5A66B1DE5}" destId="{2D13085B-F063-4FEE-82AE-0BBCD88AF0A7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155B6954-32A2-4577-B13C-94A2C9F3D50F}" type="presParOf" srcId="{2D13085B-F063-4FEE-82AE-0BBCD88AF0A7}" destId="{5174CE17-67FA-4F10-A087-F21D45B7CC14}" srcOrd="0" destOrd="0" presId="urn:microsoft.com/office/officeart/2005/8/layout/arrow3"/>
    <dgm:cxn modelId="{305E6AAE-C8A1-45F3-904C-8CC9F1EE7352}" type="presParOf" srcId="{2D13085B-F063-4FEE-82AE-0BBCD88AF0A7}" destId="{836B2D93-8E0C-4EA4-B691-49548686F0CA}" srcOrd="1" destOrd="0" presId="urn:microsoft.com/office/officeart/2005/8/layout/arrow3"/>
    <dgm:cxn modelId="{42091EB5-FD1A-419F-94FB-7F2D534DFF2E}" type="presParOf" srcId="{2D13085B-F063-4FEE-82AE-0BBCD88AF0A7}" destId="{FBE694E7-71A1-4762-8A4E-88D80F64D201}" srcOrd="2" destOrd="0" presId="urn:microsoft.com/office/officeart/2005/8/layout/arrow3"/>
    <dgm:cxn modelId="{0E15C341-7B95-443E-8930-1682290DF6E4}" type="presParOf" srcId="{2D13085B-F063-4FEE-82AE-0BBCD88AF0A7}" destId="{9D9F645F-7529-4ABA-8944-51D1614DFCEA}" srcOrd="3" destOrd="0" presId="urn:microsoft.com/office/officeart/2005/8/layout/arrow3"/>
    <dgm:cxn modelId="{015234E7-9E32-4D19-BB47-A9CF19319288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F74FE-7050-412F-96CE-9CFD19EFB5A3}">
      <dsp:nvSpPr>
        <dsp:cNvPr id="0" name=""/>
        <dsp:cNvSpPr/>
      </dsp:nvSpPr>
      <dsp:spPr>
        <a:xfrm>
          <a:off x="2053946" y="2032000"/>
          <a:ext cx="444209" cy="1692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104" y="0"/>
              </a:lnTo>
              <a:lnTo>
                <a:pt x="222104" y="1692870"/>
              </a:lnTo>
              <a:lnTo>
                <a:pt x="444209" y="169287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32296" y="2834680"/>
        <a:ext cx="87509" cy="87509"/>
      </dsp:txXfrm>
    </dsp:sp>
    <dsp:sp modelId="{FEA5A3B5-FC99-4E43-8D35-D0D8C84C5A5B}">
      <dsp:nvSpPr>
        <dsp:cNvPr id="0" name=""/>
        <dsp:cNvSpPr/>
      </dsp:nvSpPr>
      <dsp:spPr>
        <a:xfrm>
          <a:off x="2053946" y="2032000"/>
          <a:ext cx="444209" cy="846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104" y="0"/>
              </a:lnTo>
              <a:lnTo>
                <a:pt x="222104" y="846435"/>
              </a:lnTo>
              <a:lnTo>
                <a:pt x="444209" y="84643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52153" y="2431319"/>
        <a:ext cx="47795" cy="47795"/>
      </dsp:txXfrm>
    </dsp:sp>
    <dsp:sp modelId="{DFBFAE24-CC6C-4176-8960-D20C76884008}">
      <dsp:nvSpPr>
        <dsp:cNvPr id="0" name=""/>
        <dsp:cNvSpPr/>
      </dsp:nvSpPr>
      <dsp:spPr>
        <a:xfrm>
          <a:off x="2053946" y="1986280"/>
          <a:ext cx="4442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4209" y="4572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64945" y="2020894"/>
        <a:ext cx="22210" cy="22210"/>
      </dsp:txXfrm>
    </dsp:sp>
    <dsp:sp modelId="{E41674D0-93BD-4768-BA70-6F028AFC3FEF}">
      <dsp:nvSpPr>
        <dsp:cNvPr id="0" name=""/>
        <dsp:cNvSpPr/>
      </dsp:nvSpPr>
      <dsp:spPr>
        <a:xfrm>
          <a:off x="2053946" y="1185564"/>
          <a:ext cx="444209" cy="846435"/>
        </a:xfrm>
        <a:custGeom>
          <a:avLst/>
          <a:gdLst/>
          <a:ahLst/>
          <a:cxnLst/>
          <a:rect l="0" t="0" r="0" b="0"/>
          <a:pathLst>
            <a:path>
              <a:moveTo>
                <a:pt x="0" y="846435"/>
              </a:moveTo>
              <a:lnTo>
                <a:pt x="222104" y="846435"/>
              </a:lnTo>
              <a:lnTo>
                <a:pt x="222104" y="0"/>
              </a:lnTo>
              <a:lnTo>
                <a:pt x="444209" y="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52153" y="1584884"/>
        <a:ext cx="47795" cy="47795"/>
      </dsp:txXfrm>
    </dsp:sp>
    <dsp:sp modelId="{88F37212-859F-4360-91D2-8482F777C2AF}">
      <dsp:nvSpPr>
        <dsp:cNvPr id="0" name=""/>
        <dsp:cNvSpPr/>
      </dsp:nvSpPr>
      <dsp:spPr>
        <a:xfrm>
          <a:off x="2053946" y="339129"/>
          <a:ext cx="444209" cy="1692870"/>
        </a:xfrm>
        <a:custGeom>
          <a:avLst/>
          <a:gdLst/>
          <a:ahLst/>
          <a:cxnLst/>
          <a:rect l="0" t="0" r="0" b="0"/>
          <a:pathLst>
            <a:path>
              <a:moveTo>
                <a:pt x="0" y="1692870"/>
              </a:moveTo>
              <a:lnTo>
                <a:pt x="222104" y="1692870"/>
              </a:lnTo>
              <a:lnTo>
                <a:pt x="222104" y="0"/>
              </a:lnTo>
              <a:lnTo>
                <a:pt x="444209" y="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232296" y="1141810"/>
        <a:ext cx="87509" cy="87509"/>
      </dsp:txXfrm>
    </dsp:sp>
    <dsp:sp modelId="{09B88F94-AAE6-4FD2-8DCB-3E64539CB32F}">
      <dsp:nvSpPr>
        <dsp:cNvPr id="0" name=""/>
        <dsp:cNvSpPr/>
      </dsp:nvSpPr>
      <dsp:spPr>
        <a:xfrm rot="16200000">
          <a:off x="-66596" y="1693425"/>
          <a:ext cx="3563937" cy="6771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Coordination</a:t>
          </a:r>
          <a:br>
            <a:rPr lang="cs-CZ" sz="1800" kern="1200" dirty="0"/>
          </a:br>
          <a:r>
            <a:rPr lang="cs-CZ" sz="1800" kern="1200" dirty="0" err="1"/>
            <a:t>Information</a:t>
          </a:r>
          <a:endParaRPr lang="cs-CZ" sz="1800" kern="1200" dirty="0"/>
        </a:p>
      </dsp:txBody>
      <dsp:txXfrm>
        <a:off x="-66596" y="1693425"/>
        <a:ext cx="3563937" cy="677148"/>
      </dsp:txXfrm>
    </dsp:sp>
    <dsp:sp modelId="{E8F6D2FE-6256-43A1-A13F-0CB5C59420C5}">
      <dsp:nvSpPr>
        <dsp:cNvPr id="0" name=""/>
        <dsp:cNvSpPr/>
      </dsp:nvSpPr>
      <dsp:spPr>
        <a:xfrm>
          <a:off x="2498155" y="555"/>
          <a:ext cx="2221045" cy="677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Goals creation</a:t>
          </a:r>
          <a:endParaRPr lang="cs-CZ" sz="1800" kern="1200" dirty="0"/>
        </a:p>
      </dsp:txBody>
      <dsp:txXfrm>
        <a:off x="2498155" y="555"/>
        <a:ext cx="2221045" cy="677148"/>
      </dsp:txXfrm>
    </dsp:sp>
    <dsp:sp modelId="{5305ADF2-1433-4F35-BC96-83B12554B2AF}">
      <dsp:nvSpPr>
        <dsp:cNvPr id="0" name=""/>
        <dsp:cNvSpPr/>
      </dsp:nvSpPr>
      <dsp:spPr>
        <a:xfrm>
          <a:off x="2498155" y="846990"/>
          <a:ext cx="2221045" cy="677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Planning</a:t>
          </a:r>
          <a:endParaRPr lang="en-US" sz="1800" kern="1200" dirty="0"/>
        </a:p>
      </dsp:txBody>
      <dsp:txXfrm>
        <a:off x="2498155" y="846990"/>
        <a:ext cx="2221045" cy="677148"/>
      </dsp:txXfrm>
    </dsp:sp>
    <dsp:sp modelId="{49AEF735-830E-4FA3-9353-EDA0C6174527}">
      <dsp:nvSpPr>
        <dsp:cNvPr id="0" name=""/>
        <dsp:cNvSpPr/>
      </dsp:nvSpPr>
      <dsp:spPr>
        <a:xfrm>
          <a:off x="2498155" y="1693425"/>
          <a:ext cx="2221045" cy="677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Decision making</a:t>
          </a:r>
          <a:endParaRPr lang="en-US" sz="1800" kern="1200" dirty="0"/>
        </a:p>
      </dsp:txBody>
      <dsp:txXfrm>
        <a:off x="2498155" y="1693425"/>
        <a:ext cx="2221045" cy="677148"/>
      </dsp:txXfrm>
    </dsp:sp>
    <dsp:sp modelId="{E04EE4F2-3B81-4BFA-B449-6F682C64BA29}">
      <dsp:nvSpPr>
        <dsp:cNvPr id="0" name=""/>
        <dsp:cNvSpPr/>
      </dsp:nvSpPr>
      <dsp:spPr>
        <a:xfrm>
          <a:off x="2498155" y="2539861"/>
          <a:ext cx="2221045" cy="677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Realization </a:t>
          </a:r>
          <a:endParaRPr lang="en-US" sz="1800" kern="1200" dirty="0"/>
        </a:p>
      </dsp:txBody>
      <dsp:txXfrm>
        <a:off x="2498155" y="2539861"/>
        <a:ext cx="2221045" cy="677148"/>
      </dsp:txXfrm>
    </dsp:sp>
    <dsp:sp modelId="{4BF33FFB-831D-4E2E-A46A-38DFE9ADCA9B}">
      <dsp:nvSpPr>
        <dsp:cNvPr id="0" name=""/>
        <dsp:cNvSpPr/>
      </dsp:nvSpPr>
      <dsp:spPr>
        <a:xfrm>
          <a:off x="2498155" y="3386296"/>
          <a:ext cx="2221045" cy="677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Control</a:t>
          </a:r>
          <a:endParaRPr lang="en-US" sz="1800" kern="1200" dirty="0"/>
        </a:p>
      </dsp:txBody>
      <dsp:txXfrm>
        <a:off x="2498155" y="3386296"/>
        <a:ext cx="2221045" cy="677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E0B52-1428-4842-9925-8F33E0F098E1}">
      <dsp:nvSpPr>
        <dsp:cNvPr id="0" name=""/>
        <dsp:cNvSpPr/>
      </dsp:nvSpPr>
      <dsp:spPr>
        <a:xfrm>
          <a:off x="588665" y="0"/>
          <a:ext cx="6671541" cy="49685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6BF470-263B-4F0F-A3DD-44C4279CF3E4}">
      <dsp:nvSpPr>
        <dsp:cNvPr id="0" name=""/>
        <dsp:cNvSpPr/>
      </dsp:nvSpPr>
      <dsp:spPr>
        <a:xfrm>
          <a:off x="3449" y="1490565"/>
          <a:ext cx="1508071" cy="19874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Concrete steps leading to the goal</a:t>
          </a:r>
          <a:endParaRPr lang="cs-CZ" sz="1600" kern="1200" dirty="0"/>
        </a:p>
      </dsp:txBody>
      <dsp:txXfrm>
        <a:off x="77067" y="1564183"/>
        <a:ext cx="1360835" cy="1840184"/>
      </dsp:txXfrm>
    </dsp:sp>
    <dsp:sp modelId="{73C87B19-8167-4B34-B25C-6EBB00C73A97}">
      <dsp:nvSpPr>
        <dsp:cNvPr id="0" name=""/>
        <dsp:cNvSpPr/>
      </dsp:nvSpPr>
      <dsp:spPr>
        <a:xfrm>
          <a:off x="1586924" y="1490565"/>
          <a:ext cx="1508071" cy="19874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Capital (money)</a:t>
          </a:r>
          <a:endParaRPr lang="en-US" sz="1600" kern="1200" dirty="0"/>
        </a:p>
      </dsp:txBody>
      <dsp:txXfrm>
        <a:off x="1660542" y="1564183"/>
        <a:ext cx="1360835" cy="1840184"/>
      </dsp:txXfrm>
    </dsp:sp>
    <dsp:sp modelId="{3846CA66-C9C4-499F-BD18-6EBF2DD3548B}">
      <dsp:nvSpPr>
        <dsp:cNvPr id="0" name=""/>
        <dsp:cNvSpPr/>
      </dsp:nvSpPr>
      <dsp:spPr>
        <a:xfrm>
          <a:off x="3170400" y="1490565"/>
          <a:ext cx="1508071" cy="19874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People (employees, learning courses)</a:t>
          </a:r>
          <a:endParaRPr lang="en-US" sz="1600" kern="1200" dirty="0"/>
        </a:p>
      </dsp:txBody>
      <dsp:txXfrm>
        <a:off x="3244018" y="1564183"/>
        <a:ext cx="1360835" cy="1840184"/>
      </dsp:txXfrm>
    </dsp:sp>
    <dsp:sp modelId="{54EA3C04-9A94-447A-97E9-079792EFC7B0}">
      <dsp:nvSpPr>
        <dsp:cNvPr id="0" name=""/>
        <dsp:cNvSpPr/>
      </dsp:nvSpPr>
      <dsp:spPr>
        <a:xfrm>
          <a:off x="4753875" y="1490565"/>
          <a:ext cx="1508071" cy="19874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Planning of the capacities</a:t>
          </a:r>
          <a:endParaRPr lang="en-US" sz="1600" kern="1200" dirty="0"/>
        </a:p>
      </dsp:txBody>
      <dsp:txXfrm>
        <a:off x="4827493" y="1564183"/>
        <a:ext cx="1360835" cy="1840184"/>
      </dsp:txXfrm>
    </dsp:sp>
    <dsp:sp modelId="{B98550DC-0301-4806-A759-198E54D8349E}">
      <dsp:nvSpPr>
        <dsp:cNvPr id="0" name=""/>
        <dsp:cNvSpPr/>
      </dsp:nvSpPr>
      <dsp:spPr>
        <a:xfrm>
          <a:off x="6337350" y="1490565"/>
          <a:ext cx="1508071" cy="19874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Process realization</a:t>
          </a:r>
          <a:endParaRPr lang="en-US" sz="1600" kern="1200" dirty="0"/>
        </a:p>
      </dsp:txBody>
      <dsp:txXfrm>
        <a:off x="6410968" y="1564183"/>
        <a:ext cx="1360835" cy="18401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E0B52-1428-4842-9925-8F33E0F098E1}">
      <dsp:nvSpPr>
        <dsp:cNvPr id="0" name=""/>
        <dsp:cNvSpPr/>
      </dsp:nvSpPr>
      <dsp:spPr>
        <a:xfrm>
          <a:off x="588665" y="0"/>
          <a:ext cx="6671541" cy="49685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6BF470-263B-4F0F-A3DD-44C4279CF3E4}">
      <dsp:nvSpPr>
        <dsp:cNvPr id="0" name=""/>
        <dsp:cNvSpPr/>
      </dsp:nvSpPr>
      <dsp:spPr>
        <a:xfrm>
          <a:off x="2946" y="1490565"/>
          <a:ext cx="1856262" cy="19874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 err="1"/>
            <a:t>Planning</a:t>
          </a:r>
          <a:endParaRPr lang="cs-CZ" sz="2100" kern="1200" dirty="0"/>
        </a:p>
      </dsp:txBody>
      <dsp:txXfrm>
        <a:off x="93561" y="1581180"/>
        <a:ext cx="1675032" cy="1806190"/>
      </dsp:txXfrm>
    </dsp:sp>
    <dsp:sp modelId="{4D68BC1E-5CED-4734-B616-36165E923224}">
      <dsp:nvSpPr>
        <dsp:cNvPr id="0" name=""/>
        <dsp:cNvSpPr/>
      </dsp:nvSpPr>
      <dsp:spPr>
        <a:xfrm>
          <a:off x="1998518" y="1490565"/>
          <a:ext cx="1856262" cy="19874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 err="1"/>
            <a:t>Organizing</a:t>
          </a:r>
          <a:endParaRPr lang="cs-CZ" sz="2100" kern="1200" dirty="0"/>
        </a:p>
      </dsp:txBody>
      <dsp:txXfrm>
        <a:off x="2089133" y="1581180"/>
        <a:ext cx="1675032" cy="1806190"/>
      </dsp:txXfrm>
    </dsp:sp>
    <dsp:sp modelId="{81EDCA70-FF9C-45F4-9BFA-D41A41B9030E}">
      <dsp:nvSpPr>
        <dsp:cNvPr id="0" name=""/>
        <dsp:cNvSpPr/>
      </dsp:nvSpPr>
      <dsp:spPr>
        <a:xfrm>
          <a:off x="3994090" y="1490565"/>
          <a:ext cx="1856262" cy="19874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 err="1"/>
            <a:t>Leading</a:t>
          </a:r>
          <a:endParaRPr lang="cs-CZ" sz="2100" kern="1200" dirty="0"/>
        </a:p>
      </dsp:txBody>
      <dsp:txXfrm>
        <a:off x="4084705" y="1581180"/>
        <a:ext cx="1675032" cy="1806190"/>
      </dsp:txXfrm>
    </dsp:sp>
    <dsp:sp modelId="{6771D3AE-AC0F-4247-B708-B158713BBDD1}">
      <dsp:nvSpPr>
        <dsp:cNvPr id="0" name=""/>
        <dsp:cNvSpPr/>
      </dsp:nvSpPr>
      <dsp:spPr>
        <a:xfrm>
          <a:off x="5989663" y="1490565"/>
          <a:ext cx="1856262" cy="19874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Controlling</a:t>
          </a:r>
          <a:endParaRPr lang="cs-CZ" sz="2100" kern="1200" dirty="0"/>
        </a:p>
      </dsp:txBody>
      <dsp:txXfrm>
        <a:off x="6080278" y="1581180"/>
        <a:ext cx="1675032" cy="18061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Customers</a:t>
          </a:r>
          <a:endParaRPr lang="cs-CZ" sz="17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Employees</a:t>
          </a:r>
          <a:endParaRPr lang="cs-CZ" sz="1700" kern="1200" dirty="0"/>
        </a:p>
      </dsp:txBody>
      <dsp:txXfrm>
        <a:off x="669674" y="1085880"/>
        <a:ext cx="1428638" cy="7863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Owners</a:t>
          </a:r>
          <a:endParaRPr lang="cs-CZ" sz="23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Others</a:t>
          </a:r>
          <a:endParaRPr lang="cs-CZ" sz="2300" kern="1200" dirty="0"/>
        </a:p>
      </dsp:txBody>
      <dsp:txXfrm>
        <a:off x="669674" y="1085880"/>
        <a:ext cx="1428638" cy="786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5EBD5-03A8-4C06-9182-FCC26DDDA126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DAC1D-1399-47B9-80AE-EAE5EBC90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92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FC6ADF6A-6015-4217-B9DC-C45769719599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Management by </a:t>
            </a:r>
            <a:r>
              <a:rPr lang="cs-CZ" dirty="0" err="1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management </a:t>
            </a:r>
            <a:r>
              <a:rPr lang="cs-CZ" dirty="0" err="1"/>
              <a:t>about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1042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7186B04-5B31-DB85-CB65-A77D2D15C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r>
              <a:rPr lang="cs-CZ" dirty="0"/>
              <a:t>: </a:t>
            </a:r>
            <a:r>
              <a:rPr lang="cs-CZ" dirty="0" err="1"/>
              <a:t>Guiding</a:t>
            </a:r>
            <a:r>
              <a:rPr lang="cs-CZ" dirty="0"/>
              <a:t> and </a:t>
            </a:r>
            <a:r>
              <a:rPr lang="cs-CZ" dirty="0" err="1"/>
              <a:t>motivating</a:t>
            </a:r>
            <a:r>
              <a:rPr lang="cs-CZ" dirty="0"/>
              <a:t> </a:t>
            </a:r>
            <a:r>
              <a:rPr lang="cs-CZ" dirty="0" err="1"/>
              <a:t>employees</a:t>
            </a:r>
            <a:r>
              <a:rPr lang="cs-CZ" dirty="0"/>
              <a:t> to </a:t>
            </a:r>
            <a:r>
              <a:rPr lang="cs-CZ" dirty="0" err="1"/>
              <a:t>fulfill</a:t>
            </a:r>
            <a:r>
              <a:rPr lang="cs-CZ" dirty="0"/>
              <a:t> 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objectives</a:t>
            </a:r>
            <a:r>
              <a:rPr lang="cs-CZ" dirty="0"/>
              <a:t>.</a:t>
            </a:r>
          </a:p>
          <a:p>
            <a:r>
              <a:rPr lang="cs-CZ" dirty="0"/>
              <a:t>Leadership </a:t>
            </a:r>
            <a:r>
              <a:rPr lang="cs-CZ" dirty="0" err="1"/>
              <a:t>Styles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Autocratic</a:t>
            </a:r>
            <a:r>
              <a:rPr lang="cs-CZ" dirty="0"/>
              <a:t>: </a:t>
            </a:r>
            <a:r>
              <a:rPr lang="cs-CZ" dirty="0" err="1"/>
              <a:t>Centralized</a:t>
            </a:r>
            <a:r>
              <a:rPr lang="cs-CZ" dirty="0"/>
              <a:t> </a:t>
            </a:r>
            <a:r>
              <a:rPr lang="cs-CZ" dirty="0" err="1"/>
              <a:t>decision-making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Democratic</a:t>
            </a:r>
            <a:r>
              <a:rPr lang="cs-CZ" dirty="0"/>
              <a:t>: </a:t>
            </a:r>
            <a:r>
              <a:rPr lang="cs-CZ" dirty="0" err="1"/>
              <a:t>Inclusive</a:t>
            </a:r>
            <a:r>
              <a:rPr lang="cs-CZ" dirty="0"/>
              <a:t> </a:t>
            </a:r>
            <a:r>
              <a:rPr lang="cs-CZ" dirty="0" err="1"/>
              <a:t>decision-making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team input.</a:t>
            </a:r>
          </a:p>
          <a:p>
            <a:pPr lvl="1"/>
            <a:r>
              <a:rPr lang="cs-CZ" dirty="0" err="1"/>
              <a:t>Laissez-Faire</a:t>
            </a:r>
            <a:r>
              <a:rPr lang="cs-CZ" dirty="0"/>
              <a:t>: </a:t>
            </a:r>
            <a:r>
              <a:rPr lang="cs-CZ" dirty="0" err="1"/>
              <a:t>Minimal</a:t>
            </a:r>
            <a:r>
              <a:rPr lang="cs-CZ" dirty="0"/>
              <a:t> </a:t>
            </a: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7DCD74D-E771-0748-6E4A-9AC4C7CC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66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1250B6B-0404-1B21-1B30-F7A39301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Definition: Monitoring activities to ensure they meet established standards and making necessary adjustments.</a:t>
            </a:r>
            <a:endParaRPr lang="cs-CZ" dirty="0"/>
          </a:p>
          <a:p>
            <a:r>
              <a:rPr lang="en-US" dirty="0"/>
              <a:t>Steps in the Control Process:</a:t>
            </a:r>
            <a:endParaRPr lang="cs-CZ" dirty="0"/>
          </a:p>
          <a:p>
            <a:pPr lvl="1"/>
            <a:r>
              <a:rPr lang="en-US" dirty="0"/>
              <a:t>Establishing Standards: Setting performance benchmarks.</a:t>
            </a:r>
            <a:endParaRPr lang="cs-CZ" dirty="0"/>
          </a:p>
          <a:p>
            <a:pPr lvl="1"/>
            <a:r>
              <a:rPr lang="en-US" dirty="0"/>
              <a:t>Measuring Performance: Collecting data on actual performance.</a:t>
            </a:r>
            <a:endParaRPr lang="cs-CZ" dirty="0"/>
          </a:p>
          <a:p>
            <a:pPr lvl="1"/>
            <a:r>
              <a:rPr lang="en-US" dirty="0"/>
              <a:t>Comparing Performance: Analyzing deviations from standards.</a:t>
            </a:r>
            <a:endParaRPr lang="cs-CZ" dirty="0"/>
          </a:p>
          <a:p>
            <a:pPr lvl="1"/>
            <a:r>
              <a:rPr lang="en-US" dirty="0"/>
              <a:t>Taking Corrective Action: Implementing changes to align performance with standards.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A8172B-8154-59BF-8455-1868EE5D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Controlling</a:t>
            </a:r>
          </a:p>
        </p:txBody>
      </p:sp>
    </p:spTree>
    <p:extLst>
      <p:ext uri="{BB962C8B-B14F-4D97-AF65-F5344CB8AC3E}">
        <p14:creationId xmlns:p14="http://schemas.microsoft.com/office/powerpoint/2010/main" val="53440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goals?</a:t>
            </a:r>
          </a:p>
          <a:p>
            <a:r>
              <a:rPr lang="en-US" dirty="0"/>
              <a:t>Who makes the decision?</a:t>
            </a:r>
          </a:p>
          <a:p>
            <a:r>
              <a:rPr lang="en-US" dirty="0"/>
              <a:t>Who participate on the profit?</a:t>
            </a:r>
          </a:p>
          <a:p>
            <a:r>
              <a:rPr lang="en-US" dirty="0"/>
              <a:t>Shareholders</a:t>
            </a:r>
          </a:p>
          <a:p>
            <a:pPr lvl="1"/>
            <a:r>
              <a:rPr lang="en-US" dirty="0"/>
              <a:t>Are owners of the company</a:t>
            </a:r>
          </a:p>
          <a:p>
            <a:pPr lvl="1"/>
            <a:r>
              <a:rPr lang="en-US" dirty="0"/>
              <a:t>They are unique decision making (or management, nominated by the owners)</a:t>
            </a:r>
          </a:p>
          <a:p>
            <a:pPr lvl="1"/>
            <a:r>
              <a:rPr lang="en-US" dirty="0"/>
              <a:t>Profit belongs to owners</a:t>
            </a:r>
          </a:p>
          <a:p>
            <a:r>
              <a:rPr lang="en-US" dirty="0"/>
              <a:t>Stakeholders</a:t>
            </a:r>
          </a:p>
          <a:p>
            <a:pPr lvl="1"/>
            <a:r>
              <a:rPr lang="en-US" dirty="0"/>
              <a:t>All groups, who are interested in the company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</a:t>
            </a:r>
            <a:r>
              <a:rPr lang="cs-CZ" dirty="0" err="1"/>
              <a:t>war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33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538770"/>
              </p:ext>
            </p:extLst>
          </p:nvPr>
        </p:nvGraphicFramePr>
        <p:xfrm>
          <a:off x="539552" y="1268760"/>
          <a:ext cx="8229600" cy="4861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Name of the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Capital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Creditor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repayment and interest of the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Capital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Fair wage, 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Labor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Reward,</a:t>
                      </a:r>
                      <a:r>
                        <a:rPr lang="en-US" baseline="0" noProof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Leadership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Goods or services for the good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>
                          <a:effectLst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delivery of goods and services (of the</a:t>
                      </a:r>
                      <a:r>
                        <a:rPr lang="en-US" baseline="0" noProof="0"/>
                        <a:t> best quality)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Paying taxes, law enforcement, environmental behavior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infrastructure, rule of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table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56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</a:t>
            </a:r>
            <a:r>
              <a:rPr lang="cs-CZ" dirty="0"/>
              <a:t> - </a:t>
            </a:r>
            <a:r>
              <a:rPr lang="cs-CZ" dirty="0" err="1"/>
              <a:t>goals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8720938"/>
              </p:ext>
            </p:extLst>
          </p:nvPr>
        </p:nvGraphicFramePr>
        <p:xfrm>
          <a:off x="611560" y="1556792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42096850"/>
              </p:ext>
            </p:extLst>
          </p:nvPr>
        </p:nvGraphicFramePr>
        <p:xfrm>
          <a:off x="2415084" y="4293096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Čárový popisek 1 5"/>
          <p:cNvSpPr/>
          <p:nvPr/>
        </p:nvSpPr>
        <p:spPr>
          <a:xfrm>
            <a:off x="5652120" y="908720"/>
            <a:ext cx="2448272" cy="936104"/>
          </a:xfrm>
          <a:prstGeom prst="borderCallout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Customers want lower prices</a:t>
            </a:r>
          </a:p>
        </p:txBody>
      </p:sp>
      <p:sp>
        <p:nvSpPr>
          <p:cNvPr id="7" name="Čárový popisek 1 6"/>
          <p:cNvSpPr/>
          <p:nvPr/>
        </p:nvSpPr>
        <p:spPr>
          <a:xfrm>
            <a:off x="5508104" y="3469072"/>
            <a:ext cx="3240360" cy="648072"/>
          </a:xfrm>
          <a:prstGeom prst="borderCallout1">
            <a:avLst>
              <a:gd name="adj1" fmla="val 89298"/>
              <a:gd name="adj2" fmla="val -9117"/>
              <a:gd name="adj3" fmla="val -34474"/>
              <a:gd name="adj4" fmla="val -904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Employees want secure the job</a:t>
            </a:r>
          </a:p>
        </p:txBody>
      </p:sp>
    </p:spTree>
    <p:extLst>
      <p:ext uri="{BB962C8B-B14F-4D97-AF65-F5344CB8AC3E}">
        <p14:creationId xmlns:p14="http://schemas.microsoft.com/office/powerpoint/2010/main" val="8989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problem of the big companies</a:t>
            </a:r>
          </a:p>
          <a:p>
            <a:r>
              <a:rPr lang="en-US" dirty="0"/>
              <a:t>The relationship between shareholders and managers</a:t>
            </a:r>
          </a:p>
          <a:p>
            <a:r>
              <a:rPr lang="en-US" dirty="0"/>
              <a:t>Information asymmetry</a:t>
            </a:r>
          </a:p>
          <a:p>
            <a:pPr lvl="1"/>
            <a:r>
              <a:rPr lang="en-US" dirty="0"/>
              <a:t>Shareholders cannot effectively control the board of directors</a:t>
            </a:r>
          </a:p>
          <a:p>
            <a:pPr lvl="1"/>
            <a:r>
              <a:rPr lang="en-US" dirty="0"/>
              <a:t>Two marginal problems od </a:t>
            </a:r>
            <a:r>
              <a:rPr lang="en-US" dirty="0" err="1"/>
              <a:t>BoD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They can have different goals (too smart)</a:t>
            </a:r>
          </a:p>
          <a:p>
            <a:pPr lvl="2"/>
            <a:r>
              <a:rPr lang="en-US" dirty="0"/>
              <a:t>The are not able to do their job well (too stupid)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gavernance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4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Corporate governance refers to the system of rules, practices, and processes by which a company is directed and controlled.</a:t>
            </a:r>
            <a:endParaRPr lang="cs-CZ" dirty="0"/>
          </a:p>
          <a:p>
            <a:r>
              <a:rPr lang="en-US" dirty="0"/>
              <a:t>Three objectives:</a:t>
            </a:r>
          </a:p>
          <a:p>
            <a:pPr lvl="1"/>
            <a:r>
              <a:rPr lang="en-US" dirty="0"/>
              <a:t>Organization structure, processes and people</a:t>
            </a:r>
          </a:p>
          <a:p>
            <a:pPr lvl="1"/>
            <a:r>
              <a:rPr lang="en-US" dirty="0"/>
              <a:t>Transparency</a:t>
            </a:r>
          </a:p>
          <a:p>
            <a:pPr lvl="1"/>
            <a:r>
              <a:rPr lang="en-US" dirty="0"/>
              <a:t>Control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Governance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79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Separation of powers</a:t>
            </a:r>
          </a:p>
          <a:p>
            <a:pPr lvl="1"/>
            <a:r>
              <a:rPr lang="en-US" dirty="0"/>
              <a:t>Competencies are divided between more than 1 person</a:t>
            </a:r>
          </a:p>
          <a:p>
            <a:pPr lvl="1"/>
            <a:r>
              <a:rPr lang="en-US" dirty="0"/>
              <a:t>Some decision of Board of Directors must be confirmed by Supervisory Board</a:t>
            </a:r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Management is motivated to follow the owners goals (profit, no. of new business cases etc.)</a:t>
            </a:r>
          </a:p>
          <a:p>
            <a:pPr lvl="1"/>
            <a:r>
              <a:rPr lang="en-US" dirty="0"/>
              <a:t>Eliminate the temptation of the management</a:t>
            </a:r>
          </a:p>
          <a:p>
            <a:r>
              <a:rPr lang="en-US" dirty="0"/>
              <a:t>System of risk monitoring</a:t>
            </a:r>
          </a:p>
          <a:p>
            <a:pPr lvl="1"/>
            <a:r>
              <a:rPr lang="en-US" dirty="0"/>
              <a:t>Information systems</a:t>
            </a:r>
          </a:p>
          <a:p>
            <a:pPr lvl="1"/>
            <a:r>
              <a:rPr lang="en-US" dirty="0"/>
              <a:t>Necessary to have all information as soon as possible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structure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77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of moral hazard</a:t>
            </a:r>
          </a:p>
          <a:p>
            <a:pPr lvl="1"/>
            <a:r>
              <a:rPr lang="en-US" dirty="0"/>
              <a:t> a tendency to take undue risks because the costs are not borne by the party taking the risk</a:t>
            </a:r>
          </a:p>
          <a:p>
            <a:r>
              <a:rPr lang="en-US" dirty="0"/>
              <a:t>The management is not giving the right information to the owners</a:t>
            </a:r>
          </a:p>
          <a:p>
            <a:r>
              <a:rPr lang="en-US" dirty="0"/>
              <a:t>Tools to eliminate</a:t>
            </a:r>
          </a:p>
          <a:p>
            <a:pPr lvl="1"/>
            <a:r>
              <a:rPr lang="en-US" dirty="0"/>
              <a:t>Obligation to publish financial statements</a:t>
            </a:r>
          </a:p>
          <a:p>
            <a:pPr lvl="1"/>
            <a:r>
              <a:rPr lang="en-US" dirty="0"/>
              <a:t>Rating agencies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process of decision making must be controlled</a:t>
            </a:r>
          </a:p>
          <a:p>
            <a:r>
              <a:rPr lang="en-US" dirty="0"/>
              <a:t>Otherwise the decisions of the managers could be more risky</a:t>
            </a:r>
          </a:p>
          <a:p>
            <a:r>
              <a:rPr lang="en-US" dirty="0"/>
              <a:t>Types of control</a:t>
            </a:r>
          </a:p>
          <a:p>
            <a:pPr lvl="1"/>
            <a:r>
              <a:rPr lang="en-US" dirty="0"/>
              <a:t>Market</a:t>
            </a:r>
          </a:p>
          <a:p>
            <a:pPr lvl="2"/>
            <a:r>
              <a:rPr lang="en-US" dirty="0"/>
              <a:t>Capital market</a:t>
            </a:r>
          </a:p>
          <a:p>
            <a:pPr lvl="1"/>
            <a:r>
              <a:rPr lang="en-US" dirty="0"/>
              <a:t>Institutionalized</a:t>
            </a:r>
          </a:p>
          <a:p>
            <a:pPr lvl="2"/>
            <a:r>
              <a:rPr lang="en-US" dirty="0"/>
              <a:t>Auditors</a:t>
            </a:r>
          </a:p>
          <a:p>
            <a:pPr lvl="2"/>
            <a:r>
              <a:rPr lang="en-US" dirty="0"/>
              <a:t>Supervisory board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4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b="1" dirty="0"/>
              <a:t>Definition of Management</a:t>
            </a:r>
            <a:r>
              <a:rPr lang="en-US" sz="4000" dirty="0"/>
              <a:t>: The process of coordinating and overseeing the work activities of others so that their activities are completed efficiently and effectively.</a:t>
            </a:r>
          </a:p>
          <a:p>
            <a:r>
              <a:rPr lang="en-US" sz="4000" b="1" dirty="0"/>
              <a:t>Importance</a:t>
            </a:r>
            <a:r>
              <a:rPr lang="en-US" sz="4000" dirty="0"/>
              <a:t>: Management is crucial for achieving organizational goals, optimizing resource use, and adapting to changing environments.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en-US" dirty="0"/>
              <a:t>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management </a:t>
            </a:r>
          </a:p>
        </p:txBody>
      </p:sp>
    </p:spTree>
    <p:extLst>
      <p:ext uri="{BB962C8B-B14F-4D97-AF65-F5344CB8AC3E}">
        <p14:creationId xmlns:p14="http://schemas.microsoft.com/office/powerpoint/2010/main" val="21339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626C1C4-E953-FA95-5E09-EA0B047F6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Transformation: AI, big data, and automation are reshaping business operations and decision-making.</a:t>
            </a:r>
            <a:endParaRPr lang="cs-CZ" dirty="0"/>
          </a:p>
          <a:p>
            <a:r>
              <a:rPr lang="en-US" dirty="0"/>
              <a:t>Agile Management: Organizations are adopting agile methodologies to improve flexibility and responsiveness.</a:t>
            </a:r>
            <a:endParaRPr lang="cs-CZ" dirty="0"/>
          </a:p>
          <a:p>
            <a:r>
              <a:rPr lang="en-US" dirty="0"/>
              <a:t>Remote Work and Hybrid Models: Post-pandemic trends have accelerated the shift to flexible work arrangements.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485091A-3319-B2A7-5555-229C6AB5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err="1"/>
              <a:t>Contemporary</a:t>
            </a:r>
            <a:r>
              <a:rPr lang="cs-CZ" sz="3200" dirty="0"/>
              <a:t> </a:t>
            </a:r>
            <a:r>
              <a:rPr lang="cs-CZ" sz="3200" dirty="0" err="1"/>
              <a:t>Trends</a:t>
            </a:r>
            <a:r>
              <a:rPr lang="cs-CZ" sz="3200" dirty="0"/>
              <a:t> in Management</a:t>
            </a:r>
          </a:p>
        </p:txBody>
      </p:sp>
    </p:spTree>
    <p:extLst>
      <p:ext uri="{BB962C8B-B14F-4D97-AF65-F5344CB8AC3E}">
        <p14:creationId xmlns:p14="http://schemas.microsoft.com/office/powerpoint/2010/main" val="523602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goal of the management</a:t>
            </a:r>
          </a:p>
          <a:p>
            <a:pPr lvl="1"/>
            <a:r>
              <a:rPr lang="en-US" dirty="0"/>
              <a:t>To form production process in the best way</a:t>
            </a:r>
          </a:p>
          <a:p>
            <a:pPr lvl="1"/>
            <a:r>
              <a:rPr lang="en-US" dirty="0"/>
              <a:t>Main idea is maximizing of the profit</a:t>
            </a:r>
          </a:p>
          <a:p>
            <a:r>
              <a:rPr lang="en-US" dirty="0"/>
              <a:t>Shareholders x Stockholders attitude</a:t>
            </a:r>
          </a:p>
          <a:p>
            <a:pPr lvl="1"/>
            <a:r>
              <a:rPr lang="en-US" dirty="0"/>
              <a:t>Different targets, same idea (maximizing the profit)</a:t>
            </a:r>
          </a:p>
          <a:p>
            <a:pPr lvl="1"/>
            <a:r>
              <a:rPr lang="en-US" dirty="0"/>
              <a:t>Motivation of the subjects</a:t>
            </a:r>
          </a:p>
          <a:p>
            <a:r>
              <a:rPr lang="en-US" dirty="0"/>
              <a:t>Corporate Governance</a:t>
            </a:r>
          </a:p>
          <a:p>
            <a:pPr lvl="1"/>
            <a:r>
              <a:rPr lang="en-US" dirty="0"/>
              <a:t>Moral hazard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66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/>
              <a:t>5 </a:t>
            </a:r>
            <a:r>
              <a:rPr lang="cs-CZ" dirty="0" err="1"/>
              <a:t>phases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management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889336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69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idea: the maximization of the profit</a:t>
            </a:r>
          </a:p>
          <a:p>
            <a:pPr lvl="1"/>
            <a:r>
              <a:rPr lang="en-US" dirty="0"/>
              <a:t>Main goal – our version of maximization of the profit</a:t>
            </a:r>
          </a:p>
          <a:p>
            <a:r>
              <a:rPr lang="en-US" dirty="0"/>
              <a:t>Analyze the possibilities – the ways how to reach the main goal</a:t>
            </a:r>
          </a:p>
          <a:p>
            <a:r>
              <a:rPr lang="en-US" dirty="0"/>
              <a:t>Choosing the best option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0830C38-B47F-0D8B-E166-8FD7D0096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Achievement: Aligning organizational activities with set objectives.</a:t>
            </a:r>
            <a:endParaRPr lang="cs-CZ" dirty="0"/>
          </a:p>
          <a:p>
            <a:r>
              <a:rPr lang="en-US" dirty="0"/>
              <a:t>Resource Optimization: Efficient and effective use of human, financial, and material resources.</a:t>
            </a:r>
            <a:endParaRPr lang="cs-CZ" dirty="0"/>
          </a:p>
          <a:p>
            <a:r>
              <a:rPr lang="en-US" dirty="0"/>
              <a:t>Adaptation to Change: Navigating and responding to external and internal environmental shifts.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C05354-42EF-478C-430E-0E8E47300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perspective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192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goals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75410350"/>
              </p:ext>
            </p:extLst>
          </p:nvPr>
        </p:nvGraphicFramePr>
        <p:xfrm>
          <a:off x="755576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F3D3F-61C9-9E91-D802-F8F08BC5A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055A551-88C9-90EE-40F9-843CA3FB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management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5FF4936-4D93-F923-924B-EFCF558329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6757272"/>
              </p:ext>
            </p:extLst>
          </p:nvPr>
        </p:nvGraphicFramePr>
        <p:xfrm>
          <a:off x="755576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33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048EFED-A704-2CF8-2FD6-935E9695B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The process of setting objectives and determining the actions required to achieve them.</a:t>
            </a:r>
            <a:endParaRPr lang="cs-CZ" dirty="0"/>
          </a:p>
          <a:p>
            <a:r>
              <a:rPr lang="en-US" dirty="0"/>
              <a:t>Types of Planning:</a:t>
            </a:r>
            <a:endParaRPr lang="cs-CZ" dirty="0"/>
          </a:p>
          <a:p>
            <a:pPr lvl="1"/>
            <a:r>
              <a:rPr lang="en-US" dirty="0"/>
              <a:t>Strategic Planning: Long-term goals and strategies.</a:t>
            </a:r>
            <a:endParaRPr lang="cs-CZ" dirty="0"/>
          </a:p>
          <a:p>
            <a:pPr lvl="1"/>
            <a:r>
              <a:rPr lang="en-US" dirty="0"/>
              <a:t>Tactical Planning: Short-term actions and plans.</a:t>
            </a:r>
            <a:endParaRPr lang="cs-CZ" dirty="0"/>
          </a:p>
          <a:p>
            <a:pPr lvl="1"/>
            <a:r>
              <a:rPr lang="en-US" dirty="0"/>
              <a:t>Operational Planning: Day-to-day operations and processes.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2316B71-0470-13A0-F9EB-38404748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Planning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7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E1FBF29-CB10-F594-CE9B-0FB8167AA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Structuring resources and activities to accomplish objectives efficiently.</a:t>
            </a:r>
            <a:endParaRPr lang="cs-CZ" dirty="0"/>
          </a:p>
          <a:p>
            <a:r>
              <a:rPr lang="en-US" dirty="0"/>
              <a:t>Key Aspects:</a:t>
            </a:r>
            <a:endParaRPr lang="cs-CZ" dirty="0"/>
          </a:p>
          <a:p>
            <a:pPr lvl="1"/>
            <a:r>
              <a:rPr lang="en-US" dirty="0"/>
              <a:t>Division of Labor: Assigning specific tasks to individuals or groups.</a:t>
            </a:r>
            <a:endParaRPr lang="cs-CZ" dirty="0"/>
          </a:p>
          <a:p>
            <a:pPr lvl="1"/>
            <a:r>
              <a:rPr lang="en-US" dirty="0"/>
              <a:t>Delegation of Authority: Empowering employees to make decisions.</a:t>
            </a:r>
            <a:endParaRPr lang="cs-CZ" dirty="0"/>
          </a:p>
          <a:p>
            <a:pPr lvl="1"/>
            <a:r>
              <a:rPr lang="en-US" dirty="0"/>
              <a:t>Coordination: Ensuring all parts of the organization work together harmoniously.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FB67A2F-27FD-7B6E-395D-96F21F0C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Organizing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428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1297</TotalTime>
  <Words>842</Words>
  <Application>Microsoft Office PowerPoint</Application>
  <PresentationFormat>Předvádění na obrazovce (4:3)</PresentationFormat>
  <Paragraphs>153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Main tasks of the management </vt:lpstr>
      <vt:lpstr>5 phases of the management</vt:lpstr>
      <vt:lpstr>Goals creation</vt:lpstr>
      <vt:lpstr>Tasks from other perspective</vt:lpstr>
      <vt:lpstr>Following the goals</vt:lpstr>
      <vt:lpstr>Functions of management</vt:lpstr>
      <vt:lpstr>Planning</vt:lpstr>
      <vt:lpstr>Organizing</vt:lpstr>
      <vt:lpstr>Leading</vt:lpstr>
      <vt:lpstr>Controlling</vt:lpstr>
      <vt:lpstr>Management war</vt:lpstr>
      <vt:lpstr>The table of interests</vt:lpstr>
      <vt:lpstr>Contra - goals</vt:lpstr>
      <vt:lpstr>Corporate gavernance</vt:lpstr>
      <vt:lpstr>Corporate Governance</vt:lpstr>
      <vt:lpstr>Organization structure</vt:lpstr>
      <vt:lpstr>Transparency</vt:lpstr>
      <vt:lpstr>Control</vt:lpstr>
      <vt:lpstr>Contemporary Trends in Management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 Walletzký</cp:lastModifiedBy>
  <cp:revision>24</cp:revision>
  <cp:lastPrinted>2012-02-28T06:07:14Z</cp:lastPrinted>
  <dcterms:created xsi:type="dcterms:W3CDTF">2012-02-27T18:17:25Z</dcterms:created>
  <dcterms:modified xsi:type="dcterms:W3CDTF">2025-02-26T10:57:50Z</dcterms:modified>
</cp:coreProperties>
</file>