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D4BFE37-85AB-4A33-8855-348936F6BA62}" type="datetimeFigureOut">
              <a:rPr lang="sk-SK" smtClean="0"/>
              <a:t>31. 10. 2010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B755AFC-A1BF-490F-8CA0-35C3F997C274}" type="slidenum">
              <a:rPr lang="sk-SK" smtClean="0"/>
              <a:t>‹#›</a:t>
            </a:fld>
            <a:endParaRPr lang="sk-SK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iresias.muni.cz/?chapter=8-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leph.muni.cz/F/?func=find-b-0&amp;local_base=SP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fek9hn2mq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Braille_CapitalSign.svg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://cs.wikipedia.org/wiki/Soubor:Braille_A1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Braille_ContractionPrefix.svg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hyperlink" Target="http://cs.wikipedia.org/wiki/Soubor:Braille_J0.svg" TargetMode="External"/><Relationship Id="rId4" Type="http://schemas.openxmlformats.org/officeDocument/2006/relationships/hyperlink" Target="http://cs.wikipedia.org/wiki/Soubor:Braille_NumberSign.svg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ns.cz/braillska_abeceda_sada.php" TargetMode="External"/><Relationship Id="rId2" Type="http://schemas.openxmlformats.org/officeDocument/2006/relationships/hyperlink" Target="http://cs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mzGvMMwZlBc&amp;feature=relat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dd.cz/" TargetMode="External"/><Relationship Id="rId2" Type="http://schemas.openxmlformats.org/officeDocument/2006/relationships/hyperlink" Target="http://www.ktn.cz/inde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th.ics.muni.cz/usr/portal/" TargetMode="External"/><Relationship Id="rId4" Type="http://schemas.openxmlformats.org/officeDocument/2006/relationships/hyperlink" Target="http://www.svkul.cz/sluzby/oddeleni-pobocky/zvukovka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eiresias@muni.cz" TargetMode="External"/><Relationship Id="rId2" Type="http://schemas.openxmlformats.org/officeDocument/2006/relationships/hyperlink" Target="mailto:knihovna@teiresias.muni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iresias.muni.cz/?chapter=2-3" TargetMode="External"/><Relationship Id="rId4" Type="http://schemas.openxmlformats.org/officeDocument/2006/relationships/hyperlink" Target="http://teiresias.m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Jakub</a:t>
            </a:r>
            <a:r>
              <a:rPr lang="en-US" dirty="0" smtClean="0"/>
              <a:t> Jan</a:t>
            </a:r>
            <a:r>
              <a:rPr lang="sk-SK" dirty="0" smtClean="0"/>
              <a:t>čo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Knihovny</a:t>
            </a:r>
            <a:r>
              <a:rPr lang="en-US" dirty="0" smtClean="0"/>
              <a:t> pro </a:t>
            </a:r>
            <a:r>
              <a:rPr lang="en-US" dirty="0" err="1" smtClean="0"/>
              <a:t>nevidom</a:t>
            </a:r>
            <a:r>
              <a:rPr lang="sk-SK" dirty="0" smtClean="0"/>
              <a:t>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53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Vybavenie </a:t>
            </a:r>
            <a:r>
              <a:rPr lang="sk-SK" dirty="0" err="1" smtClean="0"/>
              <a:t>knihovne</a:t>
            </a:r>
            <a:r>
              <a:rPr lang="sk-SK" dirty="0" smtClean="0"/>
              <a:t> </a:t>
            </a:r>
            <a:r>
              <a:rPr lang="sk-SK" dirty="0" err="1" smtClean="0"/>
              <a:t>teiresias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Hmatové </a:t>
            </a:r>
            <a:r>
              <a:rPr lang="sk-SK" sz="2400" dirty="0" err="1" smtClean="0"/>
              <a:t>displaye</a:t>
            </a:r>
            <a:endParaRPr lang="sk-SK" sz="2400" dirty="0" smtClean="0"/>
          </a:p>
          <a:p>
            <a:r>
              <a:rPr lang="sk-SK" sz="2400" dirty="0" smtClean="0"/>
              <a:t>Elektronické zápisníky</a:t>
            </a:r>
          </a:p>
          <a:p>
            <a:r>
              <a:rPr lang="sk-SK" sz="2400" dirty="0" smtClean="0"/>
              <a:t>Laserová, </a:t>
            </a:r>
            <a:r>
              <a:rPr lang="sk-SK" sz="2400" dirty="0" err="1" smtClean="0"/>
              <a:t>braillská</a:t>
            </a:r>
            <a:r>
              <a:rPr lang="sk-SK" sz="2400" dirty="0" smtClean="0"/>
              <a:t> tlačiareň</a:t>
            </a:r>
          </a:p>
          <a:p>
            <a:r>
              <a:rPr lang="sk-SK" sz="2400" dirty="0" smtClean="0"/>
              <a:t>Kamerová lupa</a:t>
            </a:r>
          </a:p>
          <a:p>
            <a:r>
              <a:rPr lang="sk-SK" sz="2400" dirty="0" smtClean="0"/>
              <a:t>Písacie stroje</a:t>
            </a:r>
          </a:p>
          <a:p>
            <a:r>
              <a:rPr lang="sk-SK" sz="2400" dirty="0" smtClean="0"/>
              <a:t>Rôzny software</a:t>
            </a:r>
          </a:p>
          <a:p>
            <a:r>
              <a:rPr lang="sk-SK" sz="2400" dirty="0">
                <a:hlinkClick r:id="rId2"/>
              </a:rPr>
              <a:t>http://www.teiresias.muni.cz/?</a:t>
            </a:r>
            <a:r>
              <a:rPr lang="sk-SK" sz="2400" dirty="0" smtClean="0">
                <a:hlinkClick r:id="rId2"/>
              </a:rPr>
              <a:t>chapter=8-1</a:t>
            </a:r>
            <a:r>
              <a:rPr lang="sk-SK" sz="2400" dirty="0" smtClean="0"/>
              <a:t>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107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KnihovŇa</a:t>
            </a:r>
            <a:r>
              <a:rPr lang="sk-SK" dirty="0" smtClean="0"/>
              <a:t> </a:t>
            </a:r>
            <a:r>
              <a:rPr lang="sk-SK" dirty="0" err="1" smtClean="0"/>
              <a:t>teiresias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http://aleph.muni.cz/F/?</a:t>
            </a:r>
            <a:r>
              <a:rPr lang="sk-SK" dirty="0" smtClean="0">
                <a:hlinkClick r:id="rId2"/>
              </a:rPr>
              <a:t>func=find-b-0&amp;local_base=SPN</a:t>
            </a:r>
            <a:endParaRPr lang="sk-SK" dirty="0" smtClean="0"/>
          </a:p>
          <a:p>
            <a:r>
              <a:rPr lang="sk-SK" dirty="0" smtClean="0"/>
              <a:t>Pomocou prehliadača, alebo osobne</a:t>
            </a:r>
          </a:p>
          <a:p>
            <a:r>
              <a:rPr lang="sk-SK" dirty="0" smtClean="0"/>
              <a:t>4000 titulov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624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</a:t>
            </a:r>
            <a:r>
              <a:rPr lang="en-US" dirty="0" smtClean="0"/>
              <a:t> to </a:t>
            </a:r>
            <a:r>
              <a:rPr lang="sk-SK" dirty="0" smtClean="0"/>
              <a:t>môže</a:t>
            </a:r>
            <a:r>
              <a:rPr lang="en-US" dirty="0" smtClean="0"/>
              <a:t> </a:t>
            </a:r>
            <a:r>
              <a:rPr lang="sk-SK" dirty="0" smtClean="0"/>
              <a:t>vyzerať</a:t>
            </a:r>
            <a:r>
              <a:rPr lang="en-US" dirty="0" smtClean="0"/>
              <a:t> v </a:t>
            </a:r>
            <a:r>
              <a:rPr lang="sk-SK" dirty="0" err="1" smtClean="0"/>
              <a:t>knihovni</a:t>
            </a:r>
            <a:r>
              <a:rPr lang="en-US" dirty="0" smtClean="0"/>
              <a:t>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hlinkClick r:id="rId2"/>
              </a:rPr>
              <a:t>http://</a:t>
            </a:r>
            <a:r>
              <a:rPr lang="sk-SK" sz="2400" dirty="0" smtClean="0">
                <a:hlinkClick r:id="rId2"/>
              </a:rPr>
              <a:t>www.youtube.com/watch?v=ffek9hn2mqg</a:t>
            </a:r>
            <a:r>
              <a:rPr lang="en-US" sz="2400" dirty="0" smtClean="0"/>
              <a:t> 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10085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Poruchy zraku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Praktická </a:t>
            </a:r>
            <a:r>
              <a:rPr lang="sk-SK" sz="2400" b="1" dirty="0"/>
              <a:t>slepota</a:t>
            </a:r>
            <a:endParaRPr lang="sk-SK" sz="2400" dirty="0" smtClean="0"/>
          </a:p>
          <a:p>
            <a:pPr lvl="1"/>
            <a:r>
              <a:rPr lang="sk-SK" sz="2400" dirty="0" smtClean="0"/>
              <a:t>Porucha ostrosti (krátkozrakosť, ďalekozrakosť, astigmatizmus)</a:t>
            </a:r>
          </a:p>
          <a:p>
            <a:pPr lvl="1"/>
            <a:r>
              <a:rPr lang="sk-SK" sz="2400" dirty="0" smtClean="0"/>
              <a:t>Chybné </a:t>
            </a:r>
            <a:r>
              <a:rPr lang="sk-SK" sz="2400" dirty="0" smtClean="0"/>
              <a:t>rozlišovanie </a:t>
            </a:r>
            <a:r>
              <a:rPr lang="sk-SK" sz="2400" dirty="0" smtClean="0"/>
              <a:t>farieb </a:t>
            </a:r>
            <a:r>
              <a:rPr lang="sk-SK" sz="2400" dirty="0" smtClean="0"/>
              <a:t>(</a:t>
            </a:r>
            <a:r>
              <a:rPr lang="sk-SK" sz="2400" dirty="0" smtClean="0"/>
              <a:t>š</a:t>
            </a:r>
            <a:r>
              <a:rPr lang="sk-SK" sz="2400" dirty="0" smtClean="0"/>
              <a:t>erosleposť</a:t>
            </a:r>
            <a:r>
              <a:rPr lang="sk-SK" sz="2400" dirty="0" smtClean="0"/>
              <a:t>, farbosleposť)</a:t>
            </a:r>
            <a:endParaRPr lang="sk-SK" sz="2400" dirty="0" smtClean="0"/>
          </a:p>
          <a:p>
            <a:pPr lvl="1"/>
            <a:r>
              <a:rPr lang="sk-SK" sz="2400" dirty="0" smtClean="0"/>
              <a:t>Slabozrakosť </a:t>
            </a:r>
            <a:endParaRPr lang="sk-SK" sz="2400" dirty="0" smtClean="0"/>
          </a:p>
          <a:p>
            <a:pPr lvl="1"/>
            <a:r>
              <a:rPr lang="sk-SK" sz="2400" dirty="0"/>
              <a:t>Šedý zákal </a:t>
            </a:r>
            <a:endParaRPr lang="en-US" sz="2400" dirty="0" smtClean="0"/>
          </a:p>
          <a:p>
            <a:pPr lvl="1"/>
            <a:r>
              <a:rPr lang="en-US" sz="2400" dirty="0" smtClean="0"/>
              <a:t>atd</a:t>
            </a:r>
            <a:r>
              <a:rPr lang="en-US" sz="2400" dirty="0" smtClean="0"/>
              <a:t>.....</a:t>
            </a:r>
            <a:endParaRPr lang="sk-SK" sz="2400" dirty="0" smtClean="0"/>
          </a:p>
          <a:p>
            <a:r>
              <a:rPr lang="sk-SK" sz="2400" b="1" dirty="0" smtClean="0"/>
              <a:t>Úplná </a:t>
            </a:r>
            <a:r>
              <a:rPr lang="sk-SK" sz="2400" b="1" dirty="0"/>
              <a:t>slepota</a:t>
            </a:r>
          </a:p>
        </p:txBody>
      </p:sp>
    </p:spTree>
    <p:extLst>
      <p:ext uri="{BB962C8B-B14F-4D97-AF65-F5344CB8AC3E}">
        <p14:creationId xmlns:p14="http://schemas.microsoft.com/office/powerpoint/2010/main" val="25508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Braillovo slepecké písmo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Špeciálny druh písma, určený pre slepých a slabozrakých</a:t>
            </a:r>
          </a:p>
          <a:p>
            <a:r>
              <a:rPr lang="sk-SK" sz="2400" dirty="0" smtClean="0"/>
              <a:t>Funguje na princípe bodov vyrazených na papieri</a:t>
            </a:r>
          </a:p>
          <a:p>
            <a:r>
              <a:rPr lang="sk-SK" sz="2400" dirty="0" smtClean="0"/>
              <a:t>Pomenovane </a:t>
            </a:r>
            <a:r>
              <a:rPr lang="sk-SK" sz="2400" dirty="0" smtClean="0"/>
              <a:t>podľa francúzskeho učiteľa </a:t>
            </a:r>
            <a:r>
              <a:rPr lang="sk-SK" sz="2400" dirty="0" smtClean="0"/>
              <a:t>Louise Brailla</a:t>
            </a:r>
          </a:p>
          <a:p>
            <a:r>
              <a:rPr lang="sk-SK" sz="2400" dirty="0" smtClean="0"/>
              <a:t>Upravený francúzsky </a:t>
            </a:r>
            <a:r>
              <a:rPr lang="sk-SK" sz="2400" dirty="0" smtClean="0"/>
              <a:t>vojensky </a:t>
            </a:r>
            <a:r>
              <a:rPr lang="sk-SK" sz="2400" dirty="0" smtClean="0"/>
              <a:t>systém </a:t>
            </a:r>
            <a:r>
              <a:rPr lang="sk-SK" sz="2400" dirty="0" smtClean="0"/>
              <a:t>na </a:t>
            </a:r>
            <a:r>
              <a:rPr lang="sk-SK" sz="2400" dirty="0" smtClean="0"/>
              <a:t>čítanie </a:t>
            </a:r>
            <a:r>
              <a:rPr lang="sk-SK" sz="2400" dirty="0" smtClean="0"/>
              <a:t>v tme</a:t>
            </a:r>
          </a:p>
          <a:p>
            <a:r>
              <a:rPr lang="sk-SK" sz="2400" dirty="0" smtClean="0"/>
              <a:t>Mriežka </a:t>
            </a:r>
            <a:r>
              <a:rPr lang="sk-SK" sz="2400" dirty="0" smtClean="0"/>
              <a:t>6 bodov (64 znakov)</a:t>
            </a:r>
          </a:p>
          <a:p>
            <a:pPr lvl="1"/>
            <a:r>
              <a:rPr lang="sk-SK" sz="2400" dirty="0" smtClean="0"/>
              <a:t>Abeceda, diakritika, interpunkcia, </a:t>
            </a:r>
            <a:r>
              <a:rPr lang="sk-SK" sz="2400" dirty="0" smtClean="0"/>
              <a:t>číslice, špeciálne </a:t>
            </a:r>
            <a:r>
              <a:rPr lang="sk-SK" sz="2400" dirty="0" smtClean="0"/>
              <a:t>znaky</a:t>
            </a:r>
          </a:p>
          <a:p>
            <a:r>
              <a:rPr lang="sk-SK" sz="2400" dirty="0" smtClean="0"/>
              <a:t>Mriežka </a:t>
            </a:r>
            <a:r>
              <a:rPr lang="sk-SK" sz="2400" dirty="0" smtClean="0"/>
              <a:t>8 bodov (255 znakov) cela ASCII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221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Ukážka Braillovho písma</a:t>
            </a:r>
            <a:endParaRPr lang="sk-SK" dirty="0"/>
          </a:p>
        </p:txBody>
      </p:sp>
      <p:pic>
        <p:nvPicPr>
          <p:cNvPr id="1026" name="Picture 2" descr="http://upload.wikimedia.org/wikipedia/commons/thumb/2/2c/Braille_A1.svg/86px-Braille_A1.svg.png">
            <a:hlinkClick r:id="rId2"/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505" y="1700809"/>
            <a:ext cx="8191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upload.wikimedia.org/wikipedia/commons/thumb/f/f7/Braille_NumberSign.svg/86px-Braille_NumberSign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34" y="1700808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upload.wikimedia.org/wikipedia/commons/thumb/d/d8/Braille_ContractionPrefix.svg/86px-Braille_ContractionPrefix.svg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878" y="1700807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upload.wikimedia.org/wikipedia/commons/thumb/0/07/Braille_CapitalSign.svg/86px-Braille_CapitalSign.svg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411760" y="1916832"/>
            <a:ext cx="6215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1                               a                               </a:t>
            </a:r>
            <a:r>
              <a:rPr lang="sk-SK" sz="2400" dirty="0" smtClean="0"/>
              <a:t>A</a:t>
            </a:r>
            <a:endParaRPr lang="sk-SK" sz="2400" dirty="0"/>
          </a:p>
        </p:txBody>
      </p:sp>
      <p:pic>
        <p:nvPicPr>
          <p:cNvPr id="14" name="Picture 2" descr="http://upload.wikimedia.org/wikipedia/commons/thumb/2/2c/Braille_A1.svg/86px-Braille_A1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700807"/>
            <a:ext cx="8191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upload.wikimedia.org/wikipedia/commons/thumb/2/2c/Braille_A1.svg/86px-Braille_A1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7"/>
            <a:ext cx="8191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://upload.wikimedia.org/wikipedia/commons/thumb/f/f7/Braille_NumberSign.svg/86px-Braille_NumberSign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34" y="3526725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http://upload.wikimedia.org/wikipedia/commons/thumb/d/d8/Braille_ContractionPrefix.svg/86px-Braille_ContractionPrefix.svg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878" y="3526725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6" descr="http://upload.wikimedia.org/wikipedia/commons/thumb/0/07/Braille_CapitalSign.svg/86px-Braille_CapitalSign.svg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26725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upload.wikimedia.org/wikipedia/commons/thumb/e/e9/Braille_J0.svg/86px-Braille_J0.svg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602" y="3526724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upload.wikimedia.org/wikipedia/commons/thumb/e/e9/Braille_J0.svg/86px-Braille_J0.svg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526725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upload.wikimedia.org/wikipedia/commons/thumb/e/e9/Braille_J0.svg/86px-Braille_J0.svg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701" y="3526725"/>
            <a:ext cx="81915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2389287" y="3759423"/>
            <a:ext cx="6215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/>
              <a:t>0</a:t>
            </a:r>
            <a:r>
              <a:rPr lang="sk-SK" sz="2400" dirty="0" smtClean="0"/>
              <a:t>                               j                                </a:t>
            </a:r>
            <a:r>
              <a:rPr lang="sk-SK" sz="2400" dirty="0" smtClean="0"/>
              <a:t>J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9828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Vytvorenie knihy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Prečítanie </a:t>
            </a:r>
            <a:r>
              <a:rPr lang="sk-SK" sz="2400" dirty="0" smtClean="0"/>
              <a:t>skenerom</a:t>
            </a:r>
          </a:p>
          <a:p>
            <a:r>
              <a:rPr lang="sk-SK" sz="2400" dirty="0" smtClean="0"/>
              <a:t>Úprava </a:t>
            </a:r>
            <a:r>
              <a:rPr lang="sk-SK" sz="2400" dirty="0" smtClean="0"/>
              <a:t>textu</a:t>
            </a:r>
          </a:p>
          <a:p>
            <a:r>
              <a:rPr lang="sk-SK" sz="2400" dirty="0" smtClean="0"/>
              <a:t>Kontrola pravopisu</a:t>
            </a:r>
          </a:p>
          <a:p>
            <a:r>
              <a:rPr lang="sk-SK" sz="2400" dirty="0" smtClean="0"/>
              <a:t>Zmena </a:t>
            </a:r>
            <a:r>
              <a:rPr lang="sk-SK" sz="2400" dirty="0" smtClean="0"/>
              <a:t>štruktúry</a:t>
            </a:r>
            <a:endParaRPr lang="sk-SK" sz="2400" dirty="0" smtClean="0"/>
          </a:p>
          <a:p>
            <a:r>
              <a:rPr lang="sk-SK" sz="2400" dirty="0" smtClean="0"/>
              <a:t>Vytvorenie </a:t>
            </a:r>
            <a:r>
              <a:rPr lang="sk-SK" sz="2400" dirty="0" smtClean="0"/>
              <a:t>navigácie</a:t>
            </a:r>
            <a:endParaRPr lang="sk-SK" sz="2400" dirty="0" smtClean="0"/>
          </a:p>
          <a:p>
            <a:r>
              <a:rPr lang="sk-SK" sz="2400" dirty="0" smtClean="0"/>
              <a:t>Prepis, </a:t>
            </a:r>
            <a:r>
              <a:rPr lang="sk-SK" sz="2400" dirty="0" smtClean="0"/>
              <a:t>tlač</a:t>
            </a:r>
            <a:endParaRPr lang="sk-SK" sz="2400" dirty="0" smtClean="0"/>
          </a:p>
          <a:p>
            <a:r>
              <a:rPr lang="sk-SK" sz="2400" dirty="0"/>
              <a:t>http://www.youtube.com/watch?v=i4dSceSrR4I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72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cs.wikipedia.org</a:t>
            </a:r>
            <a:endParaRPr lang="en-US" dirty="0" smtClean="0"/>
          </a:p>
          <a:p>
            <a:r>
              <a:rPr lang="sk-SK" dirty="0" smtClean="0">
                <a:hlinkClick r:id="rId3"/>
              </a:rPr>
              <a:t>http</a:t>
            </a:r>
            <a:r>
              <a:rPr lang="sk-SK" dirty="0">
                <a:hlinkClick r:id="rId3"/>
              </a:rPr>
              <a:t>://</a:t>
            </a:r>
            <a:r>
              <a:rPr lang="sk-SK" dirty="0" smtClean="0">
                <a:hlinkClick r:id="rId3"/>
              </a:rPr>
              <a:t>www.sons.cz/braillska_abeceda_sada.php</a:t>
            </a:r>
            <a:endParaRPr lang="sk-SK" dirty="0" smtClean="0"/>
          </a:p>
          <a:p>
            <a:r>
              <a:rPr lang="sk-SK" dirty="0">
                <a:hlinkClick r:id="rId4"/>
              </a:rPr>
              <a:t>http://</a:t>
            </a:r>
            <a:r>
              <a:rPr lang="sk-SK" dirty="0" smtClean="0">
                <a:hlinkClick r:id="rId4"/>
              </a:rPr>
              <a:t>www.youtube.com/watch?v=mzGvMMwZlBc&amp;feature=related</a:t>
            </a:r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1679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Možnosti prezentácie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Tlačene </a:t>
            </a:r>
            <a:r>
              <a:rPr lang="sk-SK" sz="2400" dirty="0" smtClean="0"/>
              <a:t>(Braillovo písmo)</a:t>
            </a:r>
            <a:endParaRPr lang="sk-SK" sz="2400" dirty="0" smtClean="0"/>
          </a:p>
          <a:p>
            <a:r>
              <a:rPr lang="sk-SK" sz="2400" dirty="0" smtClean="0"/>
              <a:t>Zvukové</a:t>
            </a:r>
            <a:endParaRPr lang="en-US" sz="2400" dirty="0" smtClean="0"/>
          </a:p>
          <a:p>
            <a:r>
              <a:rPr lang="en-US" sz="2400" dirty="0" smtClean="0"/>
              <a:t>Digit. text</a:t>
            </a:r>
            <a:endParaRPr lang="sk-SK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284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Knihovne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k-SK" sz="2400" b="1" dirty="0" err="1"/>
              <a:t>Knihovna</a:t>
            </a:r>
            <a:r>
              <a:rPr lang="sk-SK" sz="2400" b="1" dirty="0"/>
              <a:t> a </a:t>
            </a:r>
            <a:r>
              <a:rPr lang="sk-SK" sz="2400" b="1" dirty="0" err="1"/>
              <a:t>tiskárna</a:t>
            </a:r>
            <a:r>
              <a:rPr lang="sk-SK" sz="2400" b="1" dirty="0"/>
              <a:t> </a:t>
            </a:r>
            <a:r>
              <a:rPr lang="sk-SK" sz="2400" b="1" dirty="0" err="1"/>
              <a:t>pro</a:t>
            </a:r>
            <a:r>
              <a:rPr lang="sk-SK" sz="2400" b="1" dirty="0"/>
              <a:t> nevidomé K.E. </a:t>
            </a:r>
            <a:r>
              <a:rPr lang="sk-SK" sz="2400" b="1" dirty="0" err="1"/>
              <a:t>Macana</a:t>
            </a:r>
            <a:endParaRPr lang="sk-SK" sz="2400" dirty="0" smtClean="0">
              <a:hlinkClick r:id="rId2"/>
            </a:endParaRPr>
          </a:p>
          <a:p>
            <a:r>
              <a:rPr lang="sk-SK" sz="2400" dirty="0" smtClean="0">
                <a:hlinkClick r:id="rId2"/>
              </a:rPr>
              <a:t>http</a:t>
            </a:r>
            <a:r>
              <a:rPr lang="sk-SK" sz="2400" dirty="0">
                <a:hlinkClick r:id="rId2"/>
              </a:rPr>
              <a:t>://</a:t>
            </a:r>
            <a:r>
              <a:rPr lang="sk-SK" sz="2400" dirty="0" smtClean="0">
                <a:hlinkClick r:id="rId2"/>
              </a:rPr>
              <a:t>www.ktn.cz/index</a:t>
            </a:r>
            <a:r>
              <a:rPr lang="en-US" sz="2400" dirty="0" smtClean="0"/>
              <a:t> (r</a:t>
            </a:r>
            <a:r>
              <a:rPr lang="sk-SK" sz="2400" dirty="0" smtClean="0"/>
              <a:t>ô</a:t>
            </a:r>
            <a:r>
              <a:rPr lang="en-US" sz="2400" dirty="0" err="1" smtClean="0"/>
              <a:t>zne</a:t>
            </a:r>
            <a:r>
              <a:rPr lang="en-US" sz="2400" dirty="0" smtClean="0"/>
              <a:t> </a:t>
            </a:r>
            <a:r>
              <a:rPr lang="sk-SK" sz="2400" dirty="0" smtClean="0"/>
              <a:t>formy</a:t>
            </a:r>
            <a:r>
              <a:rPr lang="en-US" sz="2400" dirty="0" smtClean="0"/>
              <a:t>)</a:t>
            </a:r>
            <a:endParaRPr lang="sk-SK" sz="2400" dirty="0" smtClean="0"/>
          </a:p>
          <a:p>
            <a:r>
              <a:rPr lang="sk-SK" sz="2400" dirty="0" smtClean="0"/>
              <a:t>SONS(</a:t>
            </a:r>
            <a:r>
              <a:rPr lang="sk-SK" sz="2400" dirty="0" err="1" smtClean="0"/>
              <a:t>Braillnet</a:t>
            </a:r>
            <a:r>
              <a:rPr lang="sk-SK" sz="2400" dirty="0" smtClean="0"/>
              <a:t>) - </a:t>
            </a:r>
            <a:r>
              <a:rPr lang="sk-SK" sz="2400" b="1" dirty="0" err="1"/>
              <a:t>Knihovna</a:t>
            </a:r>
            <a:r>
              <a:rPr lang="sk-SK" sz="2400" b="1" dirty="0"/>
              <a:t> </a:t>
            </a:r>
            <a:r>
              <a:rPr lang="sk-SK" sz="2400" b="1" dirty="0" err="1"/>
              <a:t>Digitálních</a:t>
            </a:r>
            <a:r>
              <a:rPr lang="sk-SK" sz="2400" b="1" dirty="0"/>
              <a:t> </a:t>
            </a:r>
            <a:r>
              <a:rPr lang="sk-SK" sz="2400" b="1" dirty="0" err="1" smtClean="0"/>
              <a:t>Dokumentů</a:t>
            </a:r>
            <a:endParaRPr lang="en-US" sz="2400" dirty="0" smtClean="0"/>
          </a:p>
          <a:p>
            <a:r>
              <a:rPr lang="sk-SK" sz="2400" dirty="0">
                <a:hlinkClick r:id="rId3"/>
              </a:rPr>
              <a:t>http://www.kdd.cz</a:t>
            </a:r>
            <a:r>
              <a:rPr lang="sk-SK" sz="2400" dirty="0" smtClean="0">
                <a:hlinkClick r:id="rId3"/>
              </a:rPr>
              <a:t>/</a:t>
            </a:r>
            <a:r>
              <a:rPr lang="en-US" sz="2400" dirty="0" smtClean="0"/>
              <a:t> (text)</a:t>
            </a:r>
          </a:p>
          <a:p>
            <a:r>
              <a:rPr lang="sk-SK" sz="2400" b="1" dirty="0"/>
              <a:t>Severočeská </a:t>
            </a:r>
            <a:r>
              <a:rPr lang="sk-SK" sz="2400" b="1" dirty="0" err="1"/>
              <a:t>vědecká</a:t>
            </a:r>
            <a:r>
              <a:rPr lang="sk-SK" sz="2400" b="1" dirty="0"/>
              <a:t> </a:t>
            </a:r>
            <a:r>
              <a:rPr lang="sk-SK" sz="2400" b="1" dirty="0" err="1"/>
              <a:t>knihovna</a:t>
            </a:r>
            <a:r>
              <a:rPr lang="sk-SK" sz="2400" b="1" dirty="0"/>
              <a:t> </a:t>
            </a:r>
          </a:p>
          <a:p>
            <a:r>
              <a:rPr lang="sk-SK" sz="2400" dirty="0" smtClean="0">
                <a:hlinkClick r:id="rId4"/>
              </a:rPr>
              <a:t>http</a:t>
            </a:r>
            <a:r>
              <a:rPr lang="sk-SK" sz="2400" dirty="0">
                <a:hlinkClick r:id="rId4"/>
              </a:rPr>
              <a:t>://www.svkul.cz/sluzby/oddeleni-pobocky/zvukovka</a:t>
            </a:r>
            <a:r>
              <a:rPr lang="sk-SK" sz="2400" dirty="0" smtClean="0">
                <a:hlinkClick r:id="rId4"/>
              </a:rPr>
              <a:t>/</a:t>
            </a:r>
            <a:endParaRPr lang="sk-SK" sz="2400" dirty="0" smtClean="0"/>
          </a:p>
          <a:p>
            <a:r>
              <a:rPr lang="sk-SK" sz="2400" dirty="0" smtClean="0"/>
              <a:t>MUNI</a:t>
            </a:r>
            <a:endParaRPr lang="en-US" sz="2400" dirty="0" smtClean="0"/>
          </a:p>
          <a:p>
            <a:r>
              <a:rPr lang="sk-SK" sz="2400" dirty="0">
                <a:hlinkClick r:id="rId5"/>
              </a:rPr>
              <a:t>http://seth.ics.muni.cz/usr/portal</a:t>
            </a:r>
            <a:r>
              <a:rPr lang="sk-SK" sz="2400" dirty="0" smtClean="0">
                <a:hlinkClick r:id="rId5"/>
              </a:rPr>
              <a:t>/</a:t>
            </a:r>
            <a:r>
              <a:rPr lang="en-US" sz="2400" dirty="0" smtClean="0"/>
              <a:t>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8257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teiresias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i="1" dirty="0"/>
              <a:t>Středisko pro pomoc studentům se specifickými nároky</a:t>
            </a:r>
            <a:endParaRPr lang="sk-SK" sz="2400" dirty="0" smtClean="0"/>
          </a:p>
          <a:p>
            <a:r>
              <a:rPr lang="sk-SK" sz="2400" dirty="0" smtClean="0"/>
              <a:t>Stredisko pre pomoc </a:t>
            </a:r>
            <a:r>
              <a:rPr lang="sk-SK" sz="2400" dirty="0" smtClean="0"/>
              <a:t>slepým </a:t>
            </a:r>
            <a:r>
              <a:rPr lang="sk-SK" sz="2400" dirty="0" smtClean="0"/>
              <a:t>a </a:t>
            </a:r>
            <a:r>
              <a:rPr lang="sk-SK" sz="2400" dirty="0" smtClean="0"/>
              <a:t>slabozrakým študentom</a:t>
            </a:r>
            <a:endParaRPr lang="sk-SK" sz="2400" dirty="0" smtClean="0"/>
          </a:p>
          <a:p>
            <a:r>
              <a:rPr lang="sk-SK" sz="2400" dirty="0" smtClean="0"/>
              <a:t>Zriadene Masarykovou univerzitou v roku 2000</a:t>
            </a:r>
          </a:p>
          <a:p>
            <a:r>
              <a:rPr lang="sk-SK" sz="2400" dirty="0" smtClean="0"/>
              <a:t>Zaisťuje, </a:t>
            </a:r>
            <a:r>
              <a:rPr lang="sk-SK" sz="2400" dirty="0" smtClean="0"/>
              <a:t>aby dostupné akreditované programy boli dostupné aj pre </a:t>
            </a:r>
            <a:r>
              <a:rPr lang="sk-SK" sz="2400" dirty="0" smtClean="0"/>
              <a:t>hendikepovaných ľudí</a:t>
            </a:r>
            <a:endParaRPr lang="sk-SK" sz="2400" dirty="0" smtClean="0"/>
          </a:p>
          <a:p>
            <a:r>
              <a:rPr lang="sk-SK" sz="2400" dirty="0" smtClean="0">
                <a:hlinkClick r:id="rId2"/>
              </a:rPr>
              <a:t>knihovna@teiresias.muni.cz</a:t>
            </a:r>
            <a:endParaRPr lang="sk-SK" sz="2400" dirty="0" smtClean="0"/>
          </a:p>
          <a:p>
            <a:r>
              <a:rPr lang="sk-SK" sz="2400" dirty="0" smtClean="0">
                <a:hlinkClick r:id="rId3"/>
              </a:rPr>
              <a:t>teiresias</a:t>
            </a:r>
            <a:r>
              <a:rPr lang="en-US" sz="2400" dirty="0" smtClean="0">
                <a:hlinkClick r:id="rId3"/>
              </a:rPr>
              <a:t>@</a:t>
            </a:r>
            <a:r>
              <a:rPr lang="sk-SK" sz="2400" dirty="0" smtClean="0">
                <a:hlinkClick r:id="rId3"/>
              </a:rPr>
              <a:t>muni.cz</a:t>
            </a:r>
            <a:endParaRPr lang="sk-SK" sz="2400" dirty="0" smtClean="0"/>
          </a:p>
          <a:p>
            <a:r>
              <a:rPr lang="en-US" sz="2400" dirty="0" smtClean="0">
                <a:hlinkClick r:id="rId4"/>
              </a:rPr>
              <a:t>http://teiresias.muni.cz</a:t>
            </a:r>
            <a:r>
              <a:rPr lang="en-US" sz="2400" dirty="0" smtClean="0"/>
              <a:t> </a:t>
            </a:r>
            <a:endParaRPr lang="sk-SK" sz="2400" dirty="0" smtClean="0"/>
          </a:p>
          <a:p>
            <a:r>
              <a:rPr lang="sk-SK" sz="2400" dirty="0">
                <a:hlinkClick r:id="rId5"/>
              </a:rPr>
              <a:t>http://www.teiresias.muni.cz/?</a:t>
            </a:r>
            <a:r>
              <a:rPr lang="sk-SK" sz="2400" dirty="0" smtClean="0">
                <a:hlinkClick r:id="rId5"/>
              </a:rPr>
              <a:t>chapter=2-3</a:t>
            </a:r>
            <a:r>
              <a:rPr lang="sk-SK" sz="2400" dirty="0" smtClean="0"/>
              <a:t>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4660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1088</TotalTime>
  <Words>276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Horizont</vt:lpstr>
      <vt:lpstr>Knihovny pro nevidomÉ</vt:lpstr>
      <vt:lpstr>Poruchy zraku</vt:lpstr>
      <vt:lpstr>Braillovo slepecké písmo</vt:lpstr>
      <vt:lpstr>Ukážka Braillovho písma</vt:lpstr>
      <vt:lpstr>Vytvorenie knihy</vt:lpstr>
      <vt:lpstr>Zdroj</vt:lpstr>
      <vt:lpstr>Možnosti prezentácie</vt:lpstr>
      <vt:lpstr>Knihovne</vt:lpstr>
      <vt:lpstr>teiresias</vt:lpstr>
      <vt:lpstr>Vybavenie knihovne teiresias</vt:lpstr>
      <vt:lpstr>KnihovŇa teiresias</vt:lpstr>
      <vt:lpstr>Ako to môže vyzerať v knihovni?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Knihovny pro nevidome</dc:title>
  <dc:creator>Shifty</dc:creator>
  <cp:lastModifiedBy>Shifty</cp:lastModifiedBy>
  <cp:revision>26</cp:revision>
  <dcterms:created xsi:type="dcterms:W3CDTF">2010-10-31T17:13:55Z</dcterms:created>
  <dcterms:modified xsi:type="dcterms:W3CDTF">2010-11-01T12:42:41Z</dcterms:modified>
</cp:coreProperties>
</file>