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7" r:id="rId10"/>
    <p:sldId id="268" r:id="rId11"/>
    <p:sldId id="262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Em</a:t>
            </a:r>
            <a:r>
              <a:rPr lang="sk-SK" sz="6600" dirty="0" err="1" smtClean="0"/>
              <a:t>ócie</a:t>
            </a:r>
            <a:r>
              <a:rPr lang="sk-SK" sz="6600" dirty="0" smtClean="0"/>
              <a:t> a stres</a:t>
            </a:r>
            <a:endParaRPr lang="en-US" sz="6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4048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Anna </a:t>
            </a:r>
            <a:r>
              <a:rPr lang="sk-SK" dirty="0" err="1" smtClean="0"/>
              <a:t>Vaníková</a:t>
            </a:r>
            <a:r>
              <a:rPr lang="sk-SK" dirty="0" smtClean="0"/>
              <a:t>, 207389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 je to všetko dobré (IV.)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Využitie v bezpečnostných systémoch, medicíne, privátnom sektore</a:t>
            </a:r>
          </a:p>
          <a:p>
            <a:endParaRPr lang="sk-SK" dirty="0" smtClean="0"/>
          </a:p>
          <a:p>
            <a:r>
              <a:rPr lang="sk-SK" dirty="0" smtClean="0"/>
              <a:t>Hry, animácie, spestrenie komunikácie, </a:t>
            </a:r>
            <a:r>
              <a:rPr lang="sk-SK" dirty="0" err="1" smtClean="0"/>
              <a:t>affective</a:t>
            </a:r>
            <a:r>
              <a:rPr lang="sk-SK" dirty="0" smtClean="0"/>
              <a:t> DJ, určenie dôležitosti správ</a:t>
            </a:r>
          </a:p>
          <a:p>
            <a:endParaRPr lang="sk-SK" dirty="0" smtClean="0"/>
          </a:p>
          <a:p>
            <a:r>
              <a:rPr lang="sk-SK" dirty="0" smtClean="0"/>
              <a:t>Spracovanie emócií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Americko-japonský experiment</a:t>
            </a:r>
          </a:p>
          <a:p>
            <a:endParaRPr lang="sk-SK" dirty="0" smtClean="0"/>
          </a:p>
          <a:p>
            <a:r>
              <a:rPr lang="sk-SK" dirty="0" smtClean="0"/>
              <a:t>Podobnosť  rôznych a rozdielnosť rovnakých emočných prejavov</a:t>
            </a:r>
          </a:p>
          <a:p>
            <a:endParaRPr lang="sk-SK" dirty="0" smtClean="0"/>
          </a:p>
          <a:p>
            <a:r>
              <a:rPr lang="sk-SK" dirty="0" err="1" smtClean="0"/>
              <a:t>McGurkov</a:t>
            </a:r>
            <a:r>
              <a:rPr lang="sk-SK" dirty="0" smtClean="0"/>
              <a:t> efekt</a:t>
            </a:r>
          </a:p>
          <a:p>
            <a:endParaRPr lang="sk-SK" dirty="0" smtClean="0"/>
          </a:p>
          <a:p>
            <a:r>
              <a:rPr lang="sk-SK" dirty="0" smtClean="0"/>
              <a:t>Chýbajúci kontext</a:t>
            </a:r>
          </a:p>
          <a:p>
            <a:endParaRPr lang="sk-SK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 (II.)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Vysoká kvalita X zdroje</a:t>
            </a:r>
          </a:p>
          <a:p>
            <a:endParaRPr lang="sk-SK" dirty="0" smtClean="0"/>
          </a:p>
          <a:p>
            <a:r>
              <a:rPr lang="sk-SK" dirty="0" smtClean="0"/>
              <a:t>Hrané emócie</a:t>
            </a:r>
          </a:p>
          <a:p>
            <a:endParaRPr lang="sk-SK" dirty="0" smtClean="0"/>
          </a:p>
          <a:p>
            <a:r>
              <a:rPr lang="sk-SK" dirty="0" smtClean="0"/>
              <a:t>Psychologické hľadisko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6056" y="2204864"/>
          <a:ext cx="3775968" cy="3086100"/>
        </p:xfrm>
        <a:graphic>
          <a:graphicData uri="http://schemas.openxmlformats.org/presentationml/2006/ole">
            <p:oleObj spid="_x0000_s2050" name="CorelPhotoPaint.Image.8" r:id="rId3" imgW="4063492" imgH="30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Uľahčenie a poľudštenie komunikácie medzi počítačom a užívateľom</a:t>
            </a:r>
          </a:p>
          <a:p>
            <a:endParaRPr lang="sk-SK" dirty="0" smtClean="0"/>
          </a:p>
          <a:p>
            <a:r>
              <a:rPr lang="sk-SK" dirty="0" smtClean="0"/>
              <a:t>Napriek mnohým ťažkostiam sa spracovanie emócií úspešne využíva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5400" dirty="0" smtClean="0"/>
              <a:t>Otázky?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sú emócie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„</a:t>
            </a:r>
            <a:r>
              <a:rPr lang="en-US" dirty="0" err="1" smtClean="0"/>
              <a:t>Emoce</a:t>
            </a:r>
            <a:r>
              <a:rPr lang="en-US" dirty="0" smtClean="0"/>
              <a:t>, </a:t>
            </a:r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štěstí</a:t>
            </a:r>
            <a:r>
              <a:rPr lang="en-US" dirty="0" smtClean="0"/>
              <a:t>, </a:t>
            </a:r>
            <a:r>
              <a:rPr lang="en-US" dirty="0" err="1" smtClean="0"/>
              <a:t>smutek</a:t>
            </a:r>
            <a:r>
              <a:rPr lang="en-US" dirty="0" smtClean="0"/>
              <a:t>, </a:t>
            </a:r>
            <a:r>
              <a:rPr lang="sk-SK" dirty="0" smtClean="0"/>
              <a:t>z</a:t>
            </a:r>
            <a:r>
              <a:rPr lang="en-US" dirty="0" err="1" smtClean="0"/>
              <a:t>nepokojení</a:t>
            </a:r>
            <a:r>
              <a:rPr lang="en-US" dirty="0" smtClean="0"/>
              <a:t> 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pýcha</a:t>
            </a:r>
            <a:r>
              <a:rPr lang="en-US" dirty="0" smtClean="0"/>
              <a:t>,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uspořádaný</a:t>
            </a:r>
            <a:r>
              <a:rPr lang="en-US" dirty="0" smtClean="0"/>
              <a:t> </a:t>
            </a:r>
            <a:r>
              <a:rPr lang="sk-SK" dirty="0" smtClean="0"/>
              <a:t>s</a:t>
            </a:r>
            <a:r>
              <a:rPr lang="en-US" dirty="0" err="1" smtClean="0"/>
              <a:t>oubor</a:t>
            </a:r>
            <a:r>
              <a:rPr lang="en-US" dirty="0" smtClean="0"/>
              <a:t> </a:t>
            </a:r>
            <a:r>
              <a:rPr lang="en-US" dirty="0" err="1" smtClean="0"/>
              <a:t>chemických</a:t>
            </a:r>
            <a:r>
              <a:rPr lang="en-US" dirty="0" smtClean="0"/>
              <a:t> a </a:t>
            </a:r>
            <a:r>
              <a:rPr lang="en-US" dirty="0" err="1" smtClean="0"/>
              <a:t>neuronálních</a:t>
            </a:r>
            <a:r>
              <a:rPr lang="en-US" dirty="0" smtClean="0"/>
              <a:t> </a:t>
            </a:r>
            <a:r>
              <a:rPr lang="en-US" dirty="0" err="1" smtClean="0"/>
              <a:t>odpovědí</a:t>
            </a:r>
            <a:r>
              <a:rPr lang="en-US" dirty="0" smtClean="0"/>
              <a:t> </a:t>
            </a:r>
            <a:r>
              <a:rPr lang="en-US" dirty="0" err="1" smtClean="0"/>
              <a:t>mozku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emočně</a:t>
            </a:r>
            <a:r>
              <a:rPr lang="en-US" dirty="0" smtClean="0"/>
              <a:t> </a:t>
            </a:r>
            <a:r>
              <a:rPr lang="en-US" dirty="0" err="1" smtClean="0"/>
              <a:t>kompetentní</a:t>
            </a:r>
            <a:r>
              <a:rPr lang="en-US" dirty="0" smtClean="0"/>
              <a:t> </a:t>
            </a:r>
            <a:r>
              <a:rPr lang="en-US" dirty="0" err="1" smtClean="0"/>
              <a:t>podnět</a:t>
            </a:r>
            <a:r>
              <a:rPr lang="sk-SK" dirty="0" smtClean="0"/>
              <a:t>, </a:t>
            </a:r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situaci</a:t>
            </a:r>
            <a:r>
              <a:rPr lang="en-US" dirty="0" smtClean="0"/>
              <a:t>.</a:t>
            </a:r>
            <a:r>
              <a:rPr lang="sk-SK" dirty="0" smtClean="0"/>
              <a:t>“</a:t>
            </a:r>
          </a:p>
          <a:p>
            <a:pPr>
              <a:buNone/>
            </a:pPr>
            <a:r>
              <a:rPr lang="sk-SK" dirty="0" smtClean="0"/>
              <a:t>					</a:t>
            </a:r>
            <a:r>
              <a:rPr lang="en-US" dirty="0" smtClean="0"/>
              <a:t>(Antonio R. </a:t>
            </a:r>
            <a:r>
              <a:rPr lang="en-US" dirty="0" err="1" smtClean="0"/>
              <a:t>Damasio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sk-SK" dirty="0" err="1" smtClean="0"/>
              <a:t>ócie</a:t>
            </a:r>
            <a:r>
              <a:rPr lang="sk-SK" dirty="0" smtClean="0"/>
              <a:t> prejavujú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Vedomé prejavy – slovník, mimika, gestikulácia, intonácia, sila a výška hlasu, tempo, pauzy, prízvuk, dôraz, emfáza (citový dôraz)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Nevedomé prejavy – </a:t>
            </a:r>
            <a:r>
              <a:rPr lang="sk-SK" dirty="0" err="1" smtClean="0"/>
              <a:t>tepová</a:t>
            </a:r>
            <a:r>
              <a:rPr lang="sk-SK" dirty="0" smtClean="0"/>
              <a:t> frekvencia, srdcový rytmus, zmeny kože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emócie meriame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Americko-japonský experiment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Delenie emócií do základných kategórií (hnev, šťastie, smútok, prekvapenie,...)</a:t>
            </a:r>
          </a:p>
          <a:p>
            <a:endParaRPr lang="sk-SK" dirty="0" smtClean="0"/>
          </a:p>
          <a:p>
            <a:r>
              <a:rPr lang="sk-SK" dirty="0" smtClean="0"/>
              <a:t>Kombinácia viacerých typov meraní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emócie meriame (II.)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79512" y="1628800"/>
          <a:ext cx="8712968" cy="5147344"/>
        </p:xfrm>
        <a:graphic>
          <a:graphicData uri="http://schemas.openxmlformats.org/presentationml/2006/ole">
            <p:oleObj spid="_x0000_s1026" name="Fotografie" r:id="rId3" imgW="4092295" imgH="341405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emócie meriame (III.)</a:t>
            </a:r>
            <a:endParaRPr lang="en-US" dirty="0"/>
          </a:p>
        </p:txBody>
      </p:sp>
      <p:pic>
        <p:nvPicPr>
          <p:cNvPr id="4" name="Picture 4" descr="The BVP earr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392488" cy="3258942"/>
          </a:xfrm>
          <a:prstGeom prst="rect">
            <a:avLst/>
          </a:prstGeom>
          <a:noFill/>
        </p:spPr>
      </p:pic>
      <p:pic>
        <p:nvPicPr>
          <p:cNvPr id="5" name="Picture 4" descr="GSR sh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21088"/>
            <a:ext cx="5749925" cy="2400300"/>
          </a:xfrm>
          <a:prstGeom prst="rect">
            <a:avLst/>
          </a:prstGeom>
          <a:noFill/>
        </p:spPr>
      </p:pic>
      <p:pic>
        <p:nvPicPr>
          <p:cNvPr id="6" name="Picture 2" descr="E:\coll\emous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549094" cy="326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 je to všetko dobré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sk-SK" dirty="0" smtClean="0"/>
              <a:t>„</a:t>
            </a:r>
            <a:r>
              <a:rPr lang="en-US" dirty="0" smtClean="0"/>
              <a:t>The problem is not whether intelligent machines can have emotions,</a:t>
            </a:r>
            <a:r>
              <a:rPr lang="sk-SK" dirty="0" smtClean="0"/>
              <a:t> b</a:t>
            </a:r>
            <a:r>
              <a:rPr lang="en-US" dirty="0" err="1" smtClean="0"/>
              <a:t>ut</a:t>
            </a:r>
            <a:r>
              <a:rPr lang="en-US" dirty="0" smtClean="0"/>
              <a:t> whether machines can be intelligent without any emotions.</a:t>
            </a:r>
            <a:r>
              <a:rPr lang="sk-SK" dirty="0" smtClean="0"/>
              <a:t>“</a:t>
            </a:r>
          </a:p>
          <a:p>
            <a:pPr>
              <a:buNone/>
            </a:pPr>
            <a:r>
              <a:rPr lang="sk-SK" dirty="0" smtClean="0"/>
              <a:t>					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Marvin</a:t>
            </a:r>
            <a:r>
              <a:rPr lang="sk-SK" dirty="0" smtClean="0"/>
              <a:t> </a:t>
            </a:r>
            <a:r>
              <a:rPr lang="en-US" dirty="0" err="1" smtClean="0"/>
              <a:t>Minsky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Na </a:t>
            </a:r>
            <a:r>
              <a:rPr lang="sk-SK" dirty="0" smtClean="0"/>
              <a:t>čo je to všetko dobré (II.)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Emočné procesy sú rýchlejšie ako myšlienkové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Prirodzený spôsob komunikácie</a:t>
            </a:r>
          </a:p>
          <a:p>
            <a:endParaRPr lang="sk-SK" dirty="0" smtClean="0"/>
          </a:p>
          <a:p>
            <a:r>
              <a:rPr lang="sk-SK" dirty="0" smtClean="0"/>
              <a:t>Pomoc ľuďom s postihnutím</a:t>
            </a:r>
          </a:p>
          <a:p>
            <a:endParaRPr lang="sk-SK" dirty="0" smtClean="0"/>
          </a:p>
          <a:p>
            <a:r>
              <a:rPr lang="sk-SK" dirty="0" smtClean="0"/>
              <a:t>Detekcia emocionálneho stavu užívateľa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 je to všetko dobré (III.)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Lepšia úspešnosť rozpoznávania reči</a:t>
            </a:r>
          </a:p>
          <a:p>
            <a:endParaRPr lang="sk-SK" dirty="0" smtClean="0"/>
          </a:p>
          <a:p>
            <a:r>
              <a:rPr lang="sk-SK" dirty="0" err="1" smtClean="0"/>
              <a:t>E-learning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Simulácia vojenských operácií, stresových situácií pod tlakom</a:t>
            </a:r>
          </a:p>
          <a:p>
            <a:endParaRPr lang="sk-SK" dirty="0" smtClean="0"/>
          </a:p>
          <a:p>
            <a:r>
              <a:rPr lang="sk-SK" dirty="0" smtClean="0"/>
              <a:t>Umelá inteligencia – </a:t>
            </a:r>
            <a:r>
              <a:rPr lang="sk-SK" dirty="0" err="1" smtClean="0"/>
              <a:t>humanoidní</a:t>
            </a:r>
            <a:r>
              <a:rPr lang="sk-SK" dirty="0" smtClean="0"/>
              <a:t> roboti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253</TotalTime>
  <Words>287</Words>
  <Application>Microsoft Office PowerPoint</Application>
  <PresentationFormat>Předvádění na obrazovce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Modul</vt:lpstr>
      <vt:lpstr>Fotografie</vt:lpstr>
      <vt:lpstr>CorelPhotoPaint.Image.8</vt:lpstr>
      <vt:lpstr>Emócie a stres</vt:lpstr>
      <vt:lpstr>Čo sú emócie</vt:lpstr>
      <vt:lpstr>Ako sa emócie prejavujú</vt:lpstr>
      <vt:lpstr>Ako emócie meriame</vt:lpstr>
      <vt:lpstr>Ako emócie meriame (II.)</vt:lpstr>
      <vt:lpstr>Ako emócie meriame (III.)</vt:lpstr>
      <vt:lpstr>Na čo je to všetko dobré</vt:lpstr>
      <vt:lpstr>Na čo je to všetko dobré (II.)</vt:lpstr>
      <vt:lpstr>Na čo je to všetko dobré (III.)</vt:lpstr>
      <vt:lpstr>Na čo je to všetko dobré (IV.)</vt:lpstr>
      <vt:lpstr>Problémy</vt:lpstr>
      <vt:lpstr>Problémy (II.)</vt:lpstr>
      <vt:lpstr>Záver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Emócie a stres</dc:title>
  <cp:lastModifiedBy>anya</cp:lastModifiedBy>
  <cp:revision>34</cp:revision>
  <dcterms:modified xsi:type="dcterms:W3CDTF">2010-12-07T10:21:11Z</dcterms:modified>
</cp:coreProperties>
</file>