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60" r:id="rId5"/>
    <p:sldId id="264" r:id="rId6"/>
    <p:sldId id="265" r:id="rId7"/>
    <p:sldId id="262" r:id="rId8"/>
    <p:sldId id="258" r:id="rId9"/>
    <p:sldId id="266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E19E-3053-4195-92BE-B231A6783A66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EE4D8-DD54-4054-97F7-4AC8E2D42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EE4D8-DD54-4054-97F7-4AC8E2D4252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Flooding Denial of Service attacks</a:t>
            </a:r>
            <a:br>
              <a:rPr lang="en-US" b="1" dirty="0" smtClean="0"/>
            </a:br>
            <a:r>
              <a:rPr lang="en-US" b="1" dirty="0" smtClean="0"/>
              <a:t>detection on the source client hosts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Vít Bukač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Conclusion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Research a new Denial </a:t>
            </a:r>
            <a:r>
              <a:rPr lang="en-US" sz="2800" dirty="0" smtClean="0"/>
              <a:t>of service attacks detection method for source client </a:t>
            </a:r>
            <a:r>
              <a:rPr lang="en-US" sz="2800" dirty="0" smtClean="0"/>
              <a:t>hosts</a:t>
            </a:r>
          </a:p>
          <a:p>
            <a:pPr lvl="1"/>
            <a:r>
              <a:rPr lang="en-US" sz="2400" dirty="0" smtClean="0"/>
              <a:t>2-stage architecture with multiple processing </a:t>
            </a:r>
            <a:r>
              <a:rPr lang="en-US" sz="2400" dirty="0" smtClean="0"/>
              <a:t>algorithms</a:t>
            </a:r>
            <a:endParaRPr lang="en-US" sz="2000" dirty="0" smtClean="0"/>
          </a:p>
          <a:p>
            <a:r>
              <a:rPr lang="en-US" sz="2800" dirty="0" smtClean="0"/>
              <a:t>Compare with existing solutions</a:t>
            </a:r>
            <a:endParaRPr lang="en-US" sz="2800" dirty="0" smtClean="0"/>
          </a:p>
          <a:p>
            <a:endParaRPr lang="en-US" dirty="0" smtClean="0"/>
          </a:p>
          <a:p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 far unpopular, rarely explored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Denial of service attack (</a:t>
            </a:r>
            <a:r>
              <a:rPr lang="en-US" dirty="0" err="1" smtClean="0"/>
              <a:t>DoS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 attempt to make a computer resource unavailable to its intended users</a:t>
            </a:r>
          </a:p>
          <a:p>
            <a:r>
              <a:rPr lang="en-US" dirty="0" smtClean="0"/>
              <a:t>Flooding </a:t>
            </a:r>
            <a:r>
              <a:rPr lang="en-US" dirty="0" err="1" smtClean="0"/>
              <a:t>DoS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Flooding attacks are performed by initiating a vast amount of seemingly legitimate transactions.</a:t>
            </a:r>
          </a:p>
          <a:p>
            <a:pPr lvl="1"/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the thesis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 new flooding denial-of-service attacks detection method for client hosts 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en-US" dirty="0" err="1" smtClean="0"/>
              <a:t>easure</a:t>
            </a:r>
            <a:r>
              <a:rPr lang="en-US" dirty="0" smtClean="0"/>
              <a:t> its effectiveness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Ddos-atta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6840760" cy="53154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– </a:t>
            </a:r>
            <a:r>
              <a:rPr lang="cs-CZ" dirty="0" err="1" smtClean="0"/>
              <a:t>source</a:t>
            </a:r>
            <a:r>
              <a:rPr lang="cs-CZ" dirty="0" smtClean="0"/>
              <a:t> network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D-WARD: A Source-End Defense against </a:t>
            </a:r>
            <a:r>
              <a:rPr lang="en-US" sz="2800" dirty="0" smtClean="0"/>
              <a:t>Flooding Denial-of-Service Attacks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Sending rate/response rate packet ratio</a:t>
            </a:r>
          </a:p>
          <a:p>
            <a:r>
              <a:rPr lang="en-US" sz="2800" dirty="0" smtClean="0"/>
              <a:t>Filtering </a:t>
            </a:r>
            <a:r>
              <a:rPr lang="en-US" sz="2800" dirty="0" smtClean="0"/>
              <a:t>spoofed traffic at </a:t>
            </a:r>
            <a:r>
              <a:rPr lang="en-US" sz="2800" dirty="0" smtClean="0"/>
              <a:t>source end </a:t>
            </a:r>
            <a:r>
              <a:rPr lang="en-US" sz="2800" dirty="0" smtClean="0"/>
              <a:t>for defending against </a:t>
            </a:r>
            <a:r>
              <a:rPr lang="en-US" sz="2800" dirty="0" err="1" smtClean="0"/>
              <a:t>DoS</a:t>
            </a:r>
            <a:r>
              <a:rPr lang="en-US" sz="2800" dirty="0" smtClean="0"/>
              <a:t> / </a:t>
            </a:r>
            <a:r>
              <a:rPr lang="en-US" sz="2800" dirty="0" err="1" smtClean="0"/>
              <a:t>DDoS</a:t>
            </a:r>
            <a:r>
              <a:rPr lang="en-US" sz="2800" dirty="0" smtClean="0"/>
              <a:t> </a:t>
            </a:r>
            <a:r>
              <a:rPr lang="en-US" sz="2800" dirty="0" smtClean="0"/>
              <a:t>attacks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Simultaneous connections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Learning period + attack period</a:t>
            </a:r>
          </a:p>
          <a:p>
            <a:endParaRPr lang="en-US" sz="2400" dirty="0" smtClean="0"/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– </a:t>
            </a:r>
            <a:r>
              <a:rPr lang="cs-CZ" dirty="0" err="1" smtClean="0"/>
              <a:t>source</a:t>
            </a:r>
            <a:r>
              <a:rPr lang="cs-CZ" dirty="0" smtClean="0"/>
              <a:t> host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DDoSniffer</a:t>
            </a:r>
            <a:r>
              <a:rPr lang="en-US" sz="2800" dirty="0" smtClean="0"/>
              <a:t>: </a:t>
            </a:r>
            <a:r>
              <a:rPr lang="en-US" sz="2800" dirty="0" smtClean="0"/>
              <a:t>Detecting DDOS </a:t>
            </a:r>
            <a:r>
              <a:rPr lang="en-US" sz="2800" dirty="0" smtClean="0"/>
              <a:t>Attack at the Source </a:t>
            </a:r>
            <a:r>
              <a:rPr lang="en-US" sz="2800" dirty="0" smtClean="0"/>
              <a:t>Agents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Low packet connections, number of new connections, IP spoofing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Limited class of attacks, fixed thresholds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A </a:t>
            </a:r>
            <a:r>
              <a:rPr lang="en-US" sz="2800" dirty="0" smtClean="0"/>
              <a:t>P2P-Based </a:t>
            </a:r>
            <a:r>
              <a:rPr lang="en-US" sz="2800" dirty="0" smtClean="0"/>
              <a:t>Distributed Detection </a:t>
            </a:r>
            <a:r>
              <a:rPr lang="en-US" sz="2800" dirty="0" smtClean="0"/>
              <a:t>Scheme against </a:t>
            </a:r>
            <a:r>
              <a:rPr lang="en-US" sz="2800" dirty="0" err="1" smtClean="0"/>
              <a:t>DDoS</a:t>
            </a:r>
            <a:r>
              <a:rPr lang="en-US" sz="2800" dirty="0" smtClean="0"/>
              <a:t> </a:t>
            </a:r>
            <a:r>
              <a:rPr lang="en-US" sz="2800" dirty="0" smtClean="0"/>
              <a:t>Attack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Packet count, traffic volume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Collaborative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source client hosts?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Congestion avoidance</a:t>
            </a:r>
          </a:p>
          <a:p>
            <a:r>
              <a:rPr lang="en-US" dirty="0" smtClean="0"/>
              <a:t>Small collateral damage</a:t>
            </a:r>
          </a:p>
          <a:p>
            <a:r>
              <a:rPr lang="en-US" dirty="0" smtClean="0"/>
              <a:t>Easy </a:t>
            </a:r>
            <a:r>
              <a:rPr lang="en-US" dirty="0" err="1" smtClean="0"/>
              <a:t>traceback</a:t>
            </a:r>
            <a:endParaRPr lang="en-US" dirty="0" smtClean="0"/>
          </a:p>
          <a:p>
            <a:r>
              <a:rPr lang="en-US" dirty="0" smtClean="0"/>
              <a:t>Sophisticated algorithms</a:t>
            </a:r>
          </a:p>
          <a:p>
            <a:r>
              <a:rPr lang="en-US" dirty="0" smtClean="0"/>
              <a:t>Forensics data</a:t>
            </a:r>
          </a:p>
          <a:p>
            <a:r>
              <a:rPr lang="en-US" dirty="0" smtClean="0"/>
              <a:t>Access encrypted payload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Effectiveness</a:t>
            </a:r>
          </a:p>
          <a:p>
            <a:r>
              <a:rPr lang="en-US" dirty="0" smtClean="0"/>
              <a:t>Deployment incentive</a:t>
            </a:r>
          </a:p>
          <a:p>
            <a:r>
              <a:rPr lang="en-US" dirty="0" smtClean="0"/>
              <a:t>Hidden traffic</a:t>
            </a:r>
          </a:p>
          <a:p>
            <a:r>
              <a:rPr lang="en-US" dirty="0" smtClean="0"/>
              <a:t>Agent shutdown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Detection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Input: Host’s network traffic features</a:t>
            </a:r>
          </a:p>
          <a:p>
            <a:r>
              <a:rPr lang="en-US" sz="2800" dirty="0" smtClean="0"/>
              <a:t>What: standalone detection engine, 2 stages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Exclude demonstrably benign traffic</a:t>
            </a:r>
            <a:br>
              <a:rPr lang="en-US" sz="2400" dirty="0" smtClean="0"/>
            </a:br>
            <a:r>
              <a:rPr lang="en-US" sz="2400" dirty="0" smtClean="0"/>
              <a:t>Anomalies forward to second stage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smtClean="0"/>
              <a:t>Verify anomalies with complex algorithms</a:t>
            </a:r>
          </a:p>
          <a:p>
            <a:r>
              <a:rPr lang="en-US" sz="2800" dirty="0" smtClean="0"/>
              <a:t>Output: </a:t>
            </a:r>
            <a:r>
              <a:rPr lang="en-US" sz="2800" dirty="0" err="1" smtClean="0"/>
              <a:t>DoS</a:t>
            </a:r>
            <a:r>
              <a:rPr lang="en-US" sz="2800" dirty="0" smtClean="0"/>
              <a:t> attack Y/N, process ID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outcome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Papers</a:t>
            </a:r>
          </a:p>
          <a:p>
            <a:pPr lvl="1"/>
            <a:r>
              <a:rPr lang="en-US" sz="2400" dirty="0" smtClean="0"/>
              <a:t>Study of usability of existing methods for source host detection</a:t>
            </a:r>
          </a:p>
          <a:p>
            <a:pPr lvl="1"/>
            <a:r>
              <a:rPr lang="en-US" sz="2400" dirty="0" smtClean="0"/>
              <a:t>Description of the method incl. evaluation</a:t>
            </a:r>
          </a:p>
          <a:p>
            <a:pPr lvl="1"/>
            <a:r>
              <a:rPr lang="en-US" sz="2400" dirty="0" smtClean="0"/>
              <a:t>Extension for low-rate and pulsing </a:t>
            </a:r>
            <a:r>
              <a:rPr lang="en-US" sz="2400" dirty="0" err="1" smtClean="0"/>
              <a:t>DoS</a:t>
            </a:r>
            <a:r>
              <a:rPr lang="en-US" sz="2400" dirty="0" smtClean="0"/>
              <a:t> attacks</a:t>
            </a:r>
          </a:p>
          <a:p>
            <a:r>
              <a:rPr lang="en-US" sz="2800" dirty="0" smtClean="0"/>
              <a:t>A prototype tool implementing the method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263</Words>
  <Application>Microsoft Office PowerPoint</Application>
  <PresentationFormat>Předvádění na obrazovce (4:3)</PresentationFormat>
  <Paragraphs>55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Flooding Denial of Service attacks detection on the source client hosts</vt:lpstr>
      <vt:lpstr>Definitions</vt:lpstr>
      <vt:lpstr>Aim of the thesis</vt:lpstr>
      <vt:lpstr>Snímek 4</vt:lpstr>
      <vt:lpstr>State of the Art – source network</vt:lpstr>
      <vt:lpstr>State of the Art – source host</vt:lpstr>
      <vt:lpstr>Why source client hosts?</vt:lpstr>
      <vt:lpstr>Detection method</vt:lpstr>
      <vt:lpstr>Research outcome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Flooding Denial of Service attacks detection on the source client hosts</dc:title>
  <dc:creator>Ave</dc:creator>
  <cp:lastModifiedBy>Vít Bukač</cp:lastModifiedBy>
  <cp:revision>66</cp:revision>
  <dcterms:created xsi:type="dcterms:W3CDTF">2011-10-23T15:09:14Z</dcterms:created>
  <dcterms:modified xsi:type="dcterms:W3CDTF">2011-10-24T09:48:38Z</dcterms:modified>
</cp:coreProperties>
</file>