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60" r:id="rId3"/>
    <p:sldId id="257" r:id="rId4"/>
    <p:sldId id="258" r:id="rId5"/>
    <p:sldId id="261" r:id="rId6"/>
    <p:sldId id="262" r:id="rId7"/>
    <p:sldId id="259" r:id="rId8"/>
    <p:sldId id="266" r:id="rId9"/>
    <p:sldId id="268" r:id="rId10"/>
    <p:sldId id="289" r:id="rId11"/>
    <p:sldId id="287" r:id="rId12"/>
    <p:sldId id="288" r:id="rId13"/>
    <p:sldId id="286" r:id="rId14"/>
    <p:sldId id="284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85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5" autoAdjust="0"/>
    <p:restoredTop sz="66600" autoAdjust="0"/>
  </p:normalViewPr>
  <p:slideViewPr>
    <p:cSldViewPr>
      <p:cViewPr>
        <p:scale>
          <a:sx n="75" d="100"/>
          <a:sy n="75" d="100"/>
        </p:scale>
        <p:origin x="-1248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A9F5AA-D166-4161-8298-8E7A7A559831}" type="doc">
      <dgm:prSet loTypeId="urn:microsoft.com/office/officeart/2005/8/layout/hierarchy5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F2ECA40-4D83-4670-A69F-1A09B2F0F7C4}">
      <dgm:prSet phldrT="[Text]" custT="1"/>
      <dgm:spPr>
        <a:gradFill flip="none" rotWithShape="0">
          <a:gsLst>
            <a:gs pos="0">
              <a:srgbClr val="7030A0">
                <a:tint val="66000"/>
                <a:satMod val="160000"/>
              </a:srgbClr>
            </a:gs>
            <a:gs pos="50000">
              <a:srgbClr val="7030A0">
                <a:tint val="44500"/>
                <a:satMod val="160000"/>
              </a:srgbClr>
            </a:gs>
            <a:gs pos="100000">
              <a:srgbClr val="7030A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400" dirty="0" smtClean="0"/>
            <a:t>MBTI</a:t>
          </a:r>
          <a:endParaRPr lang="cs-CZ" sz="1800" dirty="0"/>
        </a:p>
      </dgm:t>
    </dgm:pt>
    <dgm:pt modelId="{EF806A2A-283D-4082-BD11-D060950BAD50}" type="parTrans" cxnId="{7EF1E674-D601-4374-A1FF-64EC5D7B6364}">
      <dgm:prSet/>
      <dgm:spPr/>
      <dgm:t>
        <a:bodyPr/>
        <a:lstStyle/>
        <a:p>
          <a:endParaRPr lang="cs-CZ"/>
        </a:p>
      </dgm:t>
    </dgm:pt>
    <dgm:pt modelId="{390BF9AC-FBEE-456B-9C4E-4B1214C7DBEC}" type="sibTrans" cxnId="{7EF1E674-D601-4374-A1FF-64EC5D7B6364}">
      <dgm:prSet/>
      <dgm:spPr/>
      <dgm:t>
        <a:bodyPr/>
        <a:lstStyle/>
        <a:p>
          <a:endParaRPr lang="cs-CZ"/>
        </a:p>
      </dgm:t>
    </dgm:pt>
    <dgm:pt modelId="{E40B8789-0584-44DB-890A-442F2C654B94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050" dirty="0" err="1" smtClean="0"/>
            <a:t>Guardian</a:t>
          </a:r>
          <a:r>
            <a:rPr lang="cs-CZ" sz="1050" dirty="0" smtClean="0"/>
            <a:t> (SJ)</a:t>
          </a:r>
        </a:p>
      </dgm:t>
    </dgm:pt>
    <dgm:pt modelId="{8B315E11-17FF-43AF-BE53-CB09C3E55D03}" type="parTrans" cxnId="{29994130-4D8F-430D-B8C5-B3BAF052381C}">
      <dgm:prSet custT="1"/>
      <dgm:spPr/>
      <dgm:t>
        <a:bodyPr/>
        <a:lstStyle/>
        <a:p>
          <a:endParaRPr lang="cs-CZ" sz="300"/>
        </a:p>
      </dgm:t>
    </dgm:pt>
    <dgm:pt modelId="{44CF6366-0D1E-4E37-BCEF-7C7DA14D9792}" type="sibTrans" cxnId="{29994130-4D8F-430D-B8C5-B3BAF052381C}">
      <dgm:prSet/>
      <dgm:spPr/>
      <dgm:t>
        <a:bodyPr/>
        <a:lstStyle/>
        <a:p>
          <a:endParaRPr lang="cs-CZ"/>
        </a:p>
      </dgm:t>
    </dgm:pt>
    <dgm:pt modelId="{D5D78E45-F7BE-48C3-9187-C62FCA02FCB1}">
      <dgm:prSet phldrT="[Text]" custT="1"/>
      <dgm:spPr>
        <a:gradFill flip="none" rotWithShape="0">
          <a:gsLst>
            <a:gs pos="0">
              <a:srgbClr val="FF5050">
                <a:tint val="66000"/>
                <a:satMod val="160000"/>
              </a:srgbClr>
            </a:gs>
            <a:gs pos="50000">
              <a:srgbClr val="FF5050">
                <a:tint val="44500"/>
                <a:satMod val="160000"/>
              </a:srgbClr>
            </a:gs>
            <a:gs pos="100000">
              <a:srgbClr val="FF505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050" dirty="0" err="1" smtClean="0"/>
            <a:t>Artistan</a:t>
          </a:r>
          <a:r>
            <a:rPr lang="cs-CZ" sz="1050" dirty="0" smtClean="0"/>
            <a:t> (SP)</a:t>
          </a:r>
          <a:endParaRPr lang="cs-CZ" sz="1050" dirty="0"/>
        </a:p>
      </dgm:t>
    </dgm:pt>
    <dgm:pt modelId="{AF7128CF-7FB8-4C4C-9F8D-DCA7CC163840}" type="parTrans" cxnId="{B2662C6E-A7A6-4193-9067-0A196469F805}">
      <dgm:prSet custT="1"/>
      <dgm:spPr/>
      <dgm:t>
        <a:bodyPr/>
        <a:lstStyle/>
        <a:p>
          <a:endParaRPr lang="cs-CZ" sz="300"/>
        </a:p>
      </dgm:t>
    </dgm:pt>
    <dgm:pt modelId="{91B05DDB-F5C7-4F59-923F-80907A4E48AC}" type="sibTrans" cxnId="{B2662C6E-A7A6-4193-9067-0A196469F805}">
      <dgm:prSet/>
      <dgm:spPr/>
      <dgm:t>
        <a:bodyPr/>
        <a:lstStyle/>
        <a:p>
          <a:endParaRPr lang="cs-CZ"/>
        </a:p>
      </dgm:t>
    </dgm:pt>
    <dgm:pt modelId="{6E0CF5E7-2DE1-4FDE-B49E-C43E7266F4A0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cs-CZ" sz="1050" dirty="0" err="1" smtClean="0"/>
            <a:t>Rational</a:t>
          </a:r>
          <a:r>
            <a:rPr lang="cs-CZ" sz="1050" dirty="0" smtClean="0"/>
            <a:t> (NT)</a:t>
          </a:r>
          <a:endParaRPr lang="cs-CZ" sz="1050" dirty="0"/>
        </a:p>
      </dgm:t>
    </dgm:pt>
    <dgm:pt modelId="{5630E430-64A3-4FF2-B05D-9BCFE8F3ECD8}" type="parTrans" cxnId="{602CD508-ED13-4EDF-9045-520748379DF8}">
      <dgm:prSet custT="1"/>
      <dgm:spPr/>
      <dgm:t>
        <a:bodyPr/>
        <a:lstStyle/>
        <a:p>
          <a:endParaRPr lang="cs-CZ" sz="300"/>
        </a:p>
      </dgm:t>
    </dgm:pt>
    <dgm:pt modelId="{B1691D7D-9278-432E-94BB-DD5537AF5A41}" type="sibTrans" cxnId="{602CD508-ED13-4EDF-9045-520748379DF8}">
      <dgm:prSet/>
      <dgm:spPr/>
      <dgm:t>
        <a:bodyPr/>
        <a:lstStyle/>
        <a:p>
          <a:endParaRPr lang="cs-CZ"/>
        </a:p>
      </dgm:t>
    </dgm:pt>
    <dgm:pt modelId="{27C727C7-36F1-4649-9B4E-C0418A70A541}">
      <dgm:prSet custT="1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Teacher</a:t>
          </a:r>
          <a:endParaRPr lang="cs-CZ" sz="1200" dirty="0"/>
        </a:p>
      </dgm:t>
    </dgm:pt>
    <dgm:pt modelId="{D9FDC542-332F-48BF-B12C-5506CAC633EC}" type="parTrans" cxnId="{8879F669-08AD-4E7A-9B7D-D6F7DE76E2B2}">
      <dgm:prSet/>
      <dgm:spPr/>
      <dgm:t>
        <a:bodyPr/>
        <a:lstStyle/>
        <a:p>
          <a:endParaRPr lang="cs-CZ"/>
        </a:p>
      </dgm:t>
    </dgm:pt>
    <dgm:pt modelId="{9F091704-EA5B-45F5-ABCA-1B5FB4A9DFFF}" type="sibTrans" cxnId="{8879F669-08AD-4E7A-9B7D-D6F7DE76E2B2}">
      <dgm:prSet/>
      <dgm:spPr/>
      <dgm:t>
        <a:bodyPr/>
        <a:lstStyle/>
        <a:p>
          <a:endParaRPr lang="cs-CZ"/>
        </a:p>
      </dgm:t>
    </dgm:pt>
    <dgm:pt modelId="{3DA1D01B-C485-4AA1-9F33-97D157B36D24}">
      <dgm:prSet custT="1"/>
      <dgm:spPr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Mastermind</a:t>
          </a:r>
          <a:endParaRPr lang="cs-CZ" sz="1200" dirty="0"/>
        </a:p>
      </dgm:t>
    </dgm:pt>
    <dgm:pt modelId="{408E858E-214D-4518-8BE9-D5C852A3ECAC}" type="parTrans" cxnId="{E61A41E8-E739-4A62-99FE-937FEED40EC8}">
      <dgm:prSet/>
      <dgm:spPr/>
      <dgm:t>
        <a:bodyPr/>
        <a:lstStyle/>
        <a:p>
          <a:endParaRPr lang="cs-CZ"/>
        </a:p>
      </dgm:t>
    </dgm:pt>
    <dgm:pt modelId="{41719939-C0A3-4B22-BC61-541BD8E0373C}" type="sibTrans" cxnId="{E61A41E8-E739-4A62-99FE-937FEED40EC8}">
      <dgm:prSet/>
      <dgm:spPr/>
      <dgm:t>
        <a:bodyPr/>
        <a:lstStyle/>
        <a:p>
          <a:endParaRPr lang="cs-CZ"/>
        </a:p>
      </dgm:t>
    </dgm:pt>
    <dgm:pt modelId="{C58B2452-4816-4C7D-A982-63FCC09FC25F}">
      <dgm:prSet custT="1"/>
      <dgm:spPr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Inventor</a:t>
          </a:r>
          <a:endParaRPr lang="cs-CZ" sz="1200" dirty="0"/>
        </a:p>
      </dgm:t>
    </dgm:pt>
    <dgm:pt modelId="{232F419F-17B7-43B7-B546-66EAC242F54A}" type="parTrans" cxnId="{889D003C-21C4-46CB-AB86-D930E521F1F1}">
      <dgm:prSet/>
      <dgm:spPr/>
      <dgm:t>
        <a:bodyPr/>
        <a:lstStyle/>
        <a:p>
          <a:endParaRPr lang="cs-CZ"/>
        </a:p>
      </dgm:t>
    </dgm:pt>
    <dgm:pt modelId="{F45A35E3-C1EB-47FE-A1B4-C61FF869C95D}" type="sibTrans" cxnId="{889D003C-21C4-46CB-AB86-D930E521F1F1}">
      <dgm:prSet/>
      <dgm:spPr/>
      <dgm:t>
        <a:bodyPr/>
        <a:lstStyle/>
        <a:p>
          <a:endParaRPr lang="cs-CZ"/>
        </a:p>
      </dgm:t>
    </dgm:pt>
    <dgm:pt modelId="{FBED66D2-771E-477A-BCC5-CCB39B73BE75}">
      <dgm:prSet phldrT="[Text]" custT="1"/>
      <dgm:spPr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Architect</a:t>
          </a:r>
          <a:endParaRPr lang="cs-CZ" sz="1200" dirty="0"/>
        </a:p>
      </dgm:t>
    </dgm:pt>
    <dgm:pt modelId="{339DA002-D40F-478D-90F8-4F3E587619ED}" type="parTrans" cxnId="{905A2E76-1B09-4A56-A23D-B2DC44FB1D57}">
      <dgm:prSet/>
      <dgm:spPr/>
      <dgm:t>
        <a:bodyPr/>
        <a:lstStyle/>
        <a:p>
          <a:endParaRPr lang="cs-CZ"/>
        </a:p>
      </dgm:t>
    </dgm:pt>
    <dgm:pt modelId="{C0450536-22A7-4AB3-A4CC-5B4AD15193BA}" type="sibTrans" cxnId="{905A2E76-1B09-4A56-A23D-B2DC44FB1D57}">
      <dgm:prSet/>
      <dgm:spPr/>
      <dgm:t>
        <a:bodyPr/>
        <a:lstStyle/>
        <a:p>
          <a:endParaRPr lang="cs-CZ"/>
        </a:p>
      </dgm:t>
    </dgm:pt>
    <dgm:pt modelId="{4B92882E-BE88-4AE1-86D5-48C8970AA913}">
      <dgm:prSet phldrT="[Text]" custT="1"/>
      <dgm:spPr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Fieldmarshal</a:t>
          </a:r>
          <a:endParaRPr lang="cs-CZ" sz="1200" dirty="0"/>
        </a:p>
      </dgm:t>
    </dgm:pt>
    <dgm:pt modelId="{08C8F14F-1A60-41B4-AAA3-672A69900E81}" type="sibTrans" cxnId="{0E2A8F41-861A-45EE-9987-C076597BF133}">
      <dgm:prSet/>
      <dgm:spPr/>
      <dgm:t>
        <a:bodyPr/>
        <a:lstStyle/>
        <a:p>
          <a:endParaRPr lang="cs-CZ"/>
        </a:p>
      </dgm:t>
    </dgm:pt>
    <dgm:pt modelId="{334E37AF-81F8-4823-8D27-1BE2F9451EC8}" type="parTrans" cxnId="{0E2A8F41-861A-45EE-9987-C076597BF133}">
      <dgm:prSet custT="1"/>
      <dgm:spPr/>
      <dgm:t>
        <a:bodyPr/>
        <a:lstStyle/>
        <a:p>
          <a:endParaRPr lang="cs-CZ" sz="300"/>
        </a:p>
      </dgm:t>
    </dgm:pt>
    <dgm:pt modelId="{EEB71F59-C323-4869-8584-B5613D73553D}">
      <dgm:prSet custT="1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050" dirty="0" err="1" smtClean="0"/>
            <a:t>Idealist</a:t>
          </a:r>
          <a:r>
            <a:rPr lang="cs-CZ" sz="1050" dirty="0" smtClean="0"/>
            <a:t> (NF)</a:t>
          </a:r>
          <a:endParaRPr lang="cs-CZ" sz="1050" dirty="0"/>
        </a:p>
      </dgm:t>
    </dgm:pt>
    <dgm:pt modelId="{06898174-801E-4664-8355-EED5048A73B1}" type="parTrans" cxnId="{05A665CC-5970-4CA4-9B01-20EB76875E2A}">
      <dgm:prSet/>
      <dgm:spPr/>
      <dgm:t>
        <a:bodyPr/>
        <a:lstStyle/>
        <a:p>
          <a:endParaRPr lang="cs-CZ"/>
        </a:p>
      </dgm:t>
    </dgm:pt>
    <dgm:pt modelId="{45611018-04D9-42AD-BCA8-48D018524DA6}" type="sibTrans" cxnId="{05A665CC-5970-4CA4-9B01-20EB76875E2A}">
      <dgm:prSet/>
      <dgm:spPr/>
      <dgm:t>
        <a:bodyPr/>
        <a:lstStyle/>
        <a:p>
          <a:endParaRPr lang="cs-CZ"/>
        </a:p>
      </dgm:t>
    </dgm:pt>
    <dgm:pt modelId="{38B91139-5EEB-45E6-B9AC-B67FDB641008}">
      <dgm:prSet custT="1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Consultor</a:t>
          </a:r>
          <a:endParaRPr lang="cs-CZ" sz="1200" dirty="0"/>
        </a:p>
      </dgm:t>
    </dgm:pt>
    <dgm:pt modelId="{89A9E37D-89FA-47D5-A3FD-D3004477797E}" type="parTrans" cxnId="{FE74802B-1446-4A6D-A550-F07D563D9877}">
      <dgm:prSet/>
      <dgm:spPr/>
      <dgm:t>
        <a:bodyPr/>
        <a:lstStyle/>
        <a:p>
          <a:endParaRPr lang="cs-CZ"/>
        </a:p>
      </dgm:t>
    </dgm:pt>
    <dgm:pt modelId="{7E7EF96D-3BB9-4299-AC7A-31195BEEA858}" type="sibTrans" cxnId="{FE74802B-1446-4A6D-A550-F07D563D9877}">
      <dgm:prSet/>
      <dgm:spPr/>
      <dgm:t>
        <a:bodyPr/>
        <a:lstStyle/>
        <a:p>
          <a:endParaRPr lang="cs-CZ"/>
        </a:p>
      </dgm:t>
    </dgm:pt>
    <dgm:pt modelId="{3617BC9F-1EE8-4871-9308-23153C92AE0C}">
      <dgm:prSet custT="1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Champion</a:t>
          </a:r>
          <a:endParaRPr lang="cs-CZ" sz="1200" dirty="0"/>
        </a:p>
      </dgm:t>
    </dgm:pt>
    <dgm:pt modelId="{10FA745E-2923-46FF-ACBB-4A8DCA0C1983}" type="parTrans" cxnId="{2F5DB3F8-5094-4620-A134-C5E165A8A329}">
      <dgm:prSet/>
      <dgm:spPr/>
      <dgm:t>
        <a:bodyPr/>
        <a:lstStyle/>
        <a:p>
          <a:endParaRPr lang="cs-CZ"/>
        </a:p>
      </dgm:t>
    </dgm:pt>
    <dgm:pt modelId="{5A8B7F68-AB02-41BC-93D3-62113D847AC6}" type="sibTrans" cxnId="{2F5DB3F8-5094-4620-A134-C5E165A8A329}">
      <dgm:prSet/>
      <dgm:spPr/>
      <dgm:t>
        <a:bodyPr/>
        <a:lstStyle/>
        <a:p>
          <a:endParaRPr lang="cs-CZ"/>
        </a:p>
      </dgm:t>
    </dgm:pt>
    <dgm:pt modelId="{B2C6C7F9-832D-4922-A88D-6D3E0865AF46}">
      <dgm:prSet custT="1"/>
      <dgm:spPr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Healer</a:t>
          </a:r>
          <a:endParaRPr lang="cs-CZ" sz="1200" dirty="0"/>
        </a:p>
      </dgm:t>
    </dgm:pt>
    <dgm:pt modelId="{6D12278E-F533-43B1-A0B9-8CD68E38F50C}" type="parTrans" cxnId="{59A8C1A3-7044-46C9-99E1-C9D0001B70D4}">
      <dgm:prSet/>
      <dgm:spPr/>
      <dgm:t>
        <a:bodyPr/>
        <a:lstStyle/>
        <a:p>
          <a:endParaRPr lang="cs-CZ"/>
        </a:p>
      </dgm:t>
    </dgm:pt>
    <dgm:pt modelId="{ECA3904F-D63E-45B6-821D-C845E9953A6D}" type="sibTrans" cxnId="{59A8C1A3-7044-46C9-99E1-C9D0001B70D4}">
      <dgm:prSet/>
      <dgm:spPr/>
      <dgm:t>
        <a:bodyPr/>
        <a:lstStyle/>
        <a:p>
          <a:endParaRPr lang="cs-CZ"/>
        </a:p>
      </dgm:t>
    </dgm:pt>
    <dgm:pt modelId="{3F3BC712-7A5A-4D02-AA65-2075AF122628}">
      <dgm:prSet custT="1"/>
      <dgm:spPr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Promoter</a:t>
          </a:r>
          <a:endParaRPr lang="cs-CZ" sz="1200" dirty="0"/>
        </a:p>
      </dgm:t>
    </dgm:pt>
    <dgm:pt modelId="{15551015-A6D2-41FD-971E-810941F6F8DD}" type="parTrans" cxnId="{0A43FAF8-9E87-4E50-B248-4ED31A0BB9D4}">
      <dgm:prSet/>
      <dgm:spPr/>
      <dgm:t>
        <a:bodyPr/>
        <a:lstStyle/>
        <a:p>
          <a:endParaRPr lang="cs-CZ"/>
        </a:p>
      </dgm:t>
    </dgm:pt>
    <dgm:pt modelId="{E60F8388-D5D8-4F7F-BE5E-451900CA1FCD}" type="sibTrans" cxnId="{0A43FAF8-9E87-4E50-B248-4ED31A0BB9D4}">
      <dgm:prSet/>
      <dgm:spPr/>
      <dgm:t>
        <a:bodyPr/>
        <a:lstStyle/>
        <a:p>
          <a:endParaRPr lang="cs-CZ"/>
        </a:p>
      </dgm:t>
    </dgm:pt>
    <dgm:pt modelId="{FC12D5B7-2A4D-44E8-9814-ADF11F2382BA}">
      <dgm:prSet custT="1"/>
      <dgm:spPr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Crafter</a:t>
          </a:r>
          <a:endParaRPr lang="cs-CZ" sz="1200" dirty="0"/>
        </a:p>
      </dgm:t>
    </dgm:pt>
    <dgm:pt modelId="{8A4A8F09-11DE-4D60-AEFB-00433732C042}" type="parTrans" cxnId="{20A7D2D0-7371-4340-8BDB-C7512AB1E9AD}">
      <dgm:prSet/>
      <dgm:spPr/>
      <dgm:t>
        <a:bodyPr/>
        <a:lstStyle/>
        <a:p>
          <a:endParaRPr lang="cs-CZ"/>
        </a:p>
      </dgm:t>
    </dgm:pt>
    <dgm:pt modelId="{25AF5CE2-3FD3-4D51-A68B-96344863262F}" type="sibTrans" cxnId="{20A7D2D0-7371-4340-8BDB-C7512AB1E9AD}">
      <dgm:prSet/>
      <dgm:spPr/>
      <dgm:t>
        <a:bodyPr/>
        <a:lstStyle/>
        <a:p>
          <a:endParaRPr lang="cs-CZ"/>
        </a:p>
      </dgm:t>
    </dgm:pt>
    <dgm:pt modelId="{0B936660-330A-470D-A8E6-C478072A8E0D}">
      <dgm:prSet custT="1"/>
      <dgm:spPr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Performer</a:t>
          </a:r>
          <a:endParaRPr lang="cs-CZ" sz="1200" dirty="0"/>
        </a:p>
      </dgm:t>
    </dgm:pt>
    <dgm:pt modelId="{0D1C426F-A223-44E4-8992-BA0F972A027A}" type="parTrans" cxnId="{A37EDE6E-B41B-426B-B5A4-53A57CD67977}">
      <dgm:prSet/>
      <dgm:spPr/>
      <dgm:t>
        <a:bodyPr/>
        <a:lstStyle/>
        <a:p>
          <a:endParaRPr lang="cs-CZ"/>
        </a:p>
      </dgm:t>
    </dgm:pt>
    <dgm:pt modelId="{228B6552-CB81-43ED-9E45-94D86ACBBC13}" type="sibTrans" cxnId="{A37EDE6E-B41B-426B-B5A4-53A57CD67977}">
      <dgm:prSet/>
      <dgm:spPr/>
      <dgm:t>
        <a:bodyPr/>
        <a:lstStyle/>
        <a:p>
          <a:endParaRPr lang="cs-CZ"/>
        </a:p>
      </dgm:t>
    </dgm:pt>
    <dgm:pt modelId="{31349D6F-7FA0-436C-9468-FB8B45704664}">
      <dgm:prSet custT="1"/>
      <dgm:spPr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Composer</a:t>
          </a:r>
          <a:endParaRPr lang="cs-CZ" sz="1200" dirty="0"/>
        </a:p>
      </dgm:t>
    </dgm:pt>
    <dgm:pt modelId="{FFBB7C38-16BD-4C7F-BFB8-F885948F7207}" type="parTrans" cxnId="{32D3E08B-2D52-4EE0-B064-7B60F5DF306D}">
      <dgm:prSet/>
      <dgm:spPr/>
      <dgm:t>
        <a:bodyPr/>
        <a:lstStyle/>
        <a:p>
          <a:endParaRPr lang="cs-CZ"/>
        </a:p>
      </dgm:t>
    </dgm:pt>
    <dgm:pt modelId="{75739BDC-04F6-45AE-9054-8D6F53CEF5E4}" type="sibTrans" cxnId="{32D3E08B-2D52-4EE0-B064-7B60F5DF306D}">
      <dgm:prSet/>
      <dgm:spPr/>
      <dgm:t>
        <a:bodyPr/>
        <a:lstStyle/>
        <a:p>
          <a:endParaRPr lang="cs-CZ"/>
        </a:p>
      </dgm:t>
    </dgm:pt>
    <dgm:pt modelId="{E8735D78-6A97-450D-B046-95D66D213C84}">
      <dgm:prSet custT="1"/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Supervisor</a:t>
          </a:r>
          <a:endParaRPr lang="cs-CZ" sz="1200" dirty="0"/>
        </a:p>
      </dgm:t>
    </dgm:pt>
    <dgm:pt modelId="{104975B6-D759-482E-95CD-4419B856E0AE}" type="parTrans" cxnId="{A83CE57A-0A87-4E4B-99CA-6962B750630E}">
      <dgm:prSet/>
      <dgm:spPr/>
      <dgm:t>
        <a:bodyPr/>
        <a:lstStyle/>
        <a:p>
          <a:endParaRPr lang="cs-CZ"/>
        </a:p>
      </dgm:t>
    </dgm:pt>
    <dgm:pt modelId="{9266EDFA-77F2-4FD5-BEA1-2C26A0A5A718}" type="sibTrans" cxnId="{A83CE57A-0A87-4E4B-99CA-6962B750630E}">
      <dgm:prSet/>
      <dgm:spPr/>
      <dgm:t>
        <a:bodyPr/>
        <a:lstStyle/>
        <a:p>
          <a:endParaRPr lang="cs-CZ"/>
        </a:p>
      </dgm:t>
    </dgm:pt>
    <dgm:pt modelId="{3E5B7A3F-27B8-46C0-AB4C-3ACA9D6FD196}">
      <dgm:prSet custT="1"/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Inspector</a:t>
          </a:r>
          <a:endParaRPr lang="cs-CZ" sz="1200" dirty="0"/>
        </a:p>
      </dgm:t>
    </dgm:pt>
    <dgm:pt modelId="{257E43EF-0BC9-4A27-84F0-E7FFBEFB7F62}" type="parTrans" cxnId="{1ACC04A8-029F-45BC-BC93-0AACDB8D6E4F}">
      <dgm:prSet/>
      <dgm:spPr/>
      <dgm:t>
        <a:bodyPr/>
        <a:lstStyle/>
        <a:p>
          <a:endParaRPr lang="cs-CZ"/>
        </a:p>
      </dgm:t>
    </dgm:pt>
    <dgm:pt modelId="{D7EF4B83-7632-42D7-8D7D-8A1F5F180451}" type="sibTrans" cxnId="{1ACC04A8-029F-45BC-BC93-0AACDB8D6E4F}">
      <dgm:prSet/>
      <dgm:spPr/>
      <dgm:t>
        <a:bodyPr/>
        <a:lstStyle/>
        <a:p>
          <a:endParaRPr lang="cs-CZ"/>
        </a:p>
      </dgm:t>
    </dgm:pt>
    <dgm:pt modelId="{A3857B2F-8D32-4E4C-83F3-9C5466EEA0DE}">
      <dgm:prSet custT="1"/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Provider</a:t>
          </a:r>
          <a:endParaRPr lang="cs-CZ" sz="1200" dirty="0"/>
        </a:p>
      </dgm:t>
    </dgm:pt>
    <dgm:pt modelId="{94862A68-69C1-44D3-9A91-92ED18B0C35F}" type="parTrans" cxnId="{E6CABC37-637D-4995-A876-4F8B5FB5E5CD}">
      <dgm:prSet/>
      <dgm:spPr/>
      <dgm:t>
        <a:bodyPr/>
        <a:lstStyle/>
        <a:p>
          <a:endParaRPr lang="cs-CZ"/>
        </a:p>
      </dgm:t>
    </dgm:pt>
    <dgm:pt modelId="{1EEFC661-7CF1-426B-A326-31403B147BF8}" type="sibTrans" cxnId="{E6CABC37-637D-4995-A876-4F8B5FB5E5CD}">
      <dgm:prSet/>
      <dgm:spPr/>
      <dgm:t>
        <a:bodyPr/>
        <a:lstStyle/>
        <a:p>
          <a:endParaRPr lang="cs-CZ"/>
        </a:p>
      </dgm:t>
    </dgm:pt>
    <dgm:pt modelId="{381578D3-F2F4-46E6-92E3-5AE2281A9476}">
      <dgm:prSet custT="1"/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cs-CZ" sz="1200" dirty="0" err="1" smtClean="0"/>
            <a:t>Protector</a:t>
          </a:r>
          <a:endParaRPr lang="cs-CZ" sz="1200" dirty="0"/>
        </a:p>
      </dgm:t>
    </dgm:pt>
    <dgm:pt modelId="{850ABBA1-1BD0-45EF-A56A-EE606BF32FC7}" type="parTrans" cxnId="{4C0AA8E4-033E-494A-88CE-11BEC59BB9F4}">
      <dgm:prSet/>
      <dgm:spPr/>
      <dgm:t>
        <a:bodyPr/>
        <a:lstStyle/>
        <a:p>
          <a:endParaRPr lang="cs-CZ"/>
        </a:p>
      </dgm:t>
    </dgm:pt>
    <dgm:pt modelId="{0EC8757F-48DC-4351-AA7F-33A104DC6BF8}" type="sibTrans" cxnId="{4C0AA8E4-033E-494A-88CE-11BEC59BB9F4}">
      <dgm:prSet/>
      <dgm:spPr/>
      <dgm:t>
        <a:bodyPr/>
        <a:lstStyle/>
        <a:p>
          <a:endParaRPr lang="cs-CZ"/>
        </a:p>
      </dgm:t>
    </dgm:pt>
    <dgm:pt modelId="{E84AA972-0094-4AB2-BAC7-2082AE4EF560}" type="pres">
      <dgm:prSet presAssocID="{0BA9F5AA-D166-4161-8298-8E7A7A55983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C0356DB-FAAD-40B9-B9C4-6B91D266E727}" type="pres">
      <dgm:prSet presAssocID="{0BA9F5AA-D166-4161-8298-8E7A7A559831}" presName="hierFlow" presStyleCnt="0"/>
      <dgm:spPr/>
    </dgm:pt>
    <dgm:pt modelId="{F9CDB14A-8E9B-4D3B-9B1C-7DE1C14FB4F5}" type="pres">
      <dgm:prSet presAssocID="{0BA9F5AA-D166-4161-8298-8E7A7A55983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C44EC38-A2F7-4104-B1E7-2994446A534A}" type="pres">
      <dgm:prSet presAssocID="{8F2ECA40-4D83-4670-A69F-1A09B2F0F7C4}" presName="Name17" presStyleCnt="0"/>
      <dgm:spPr/>
    </dgm:pt>
    <dgm:pt modelId="{DB11691F-5B0A-4499-A60F-B074D9A2C520}" type="pres">
      <dgm:prSet presAssocID="{8F2ECA40-4D83-4670-A69F-1A09B2F0F7C4}" presName="level1Shape" presStyleLbl="node0" presStyleIdx="0" presStyleCnt="1" custScaleX="259375" custScaleY="161051" custLinFactX="-100000" custLinFactNeighborX="-191274" custLinFactNeighborY="-897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0BEDB68-92CC-4FCB-9DF0-72AC60E2487F}" type="pres">
      <dgm:prSet presAssocID="{8F2ECA40-4D83-4670-A69F-1A09B2F0F7C4}" presName="hierChild2" presStyleCnt="0"/>
      <dgm:spPr/>
    </dgm:pt>
    <dgm:pt modelId="{DBAAB6CD-89A8-418C-A468-559E19E4FB18}" type="pres">
      <dgm:prSet presAssocID="{8B315E11-17FF-43AF-BE53-CB09C3E55D03}" presName="Name25" presStyleLbl="parChTrans1D2" presStyleIdx="0" presStyleCnt="4"/>
      <dgm:spPr/>
      <dgm:t>
        <a:bodyPr/>
        <a:lstStyle/>
        <a:p>
          <a:endParaRPr lang="cs-CZ"/>
        </a:p>
      </dgm:t>
    </dgm:pt>
    <dgm:pt modelId="{C1174797-A119-4C37-8147-5D2D2D13A72F}" type="pres">
      <dgm:prSet presAssocID="{8B315E11-17FF-43AF-BE53-CB09C3E55D03}" presName="connTx" presStyleLbl="parChTrans1D2" presStyleIdx="0" presStyleCnt="4"/>
      <dgm:spPr/>
      <dgm:t>
        <a:bodyPr/>
        <a:lstStyle/>
        <a:p>
          <a:endParaRPr lang="cs-CZ"/>
        </a:p>
      </dgm:t>
    </dgm:pt>
    <dgm:pt modelId="{D27F0942-5FA5-48AD-98FE-863D16D247FA}" type="pres">
      <dgm:prSet presAssocID="{E40B8789-0584-44DB-890A-442F2C654B94}" presName="Name30" presStyleCnt="0"/>
      <dgm:spPr/>
    </dgm:pt>
    <dgm:pt modelId="{0CE0D789-0A7F-4894-BE3B-2043224EE991}" type="pres">
      <dgm:prSet presAssocID="{E40B8789-0584-44DB-890A-442F2C654B94}" presName="level2Shape" presStyleLbl="node2" presStyleIdx="0" presStyleCnt="4" custScaleX="235796" custScaleY="177156" custLinFactX="-13727" custLinFactY="-17204" custLinFactNeighborX="-100000" custLinFactNeighborY="-100000"/>
      <dgm:spPr/>
      <dgm:t>
        <a:bodyPr/>
        <a:lstStyle/>
        <a:p>
          <a:endParaRPr lang="cs-CZ"/>
        </a:p>
      </dgm:t>
    </dgm:pt>
    <dgm:pt modelId="{D8398E13-0BE3-4FAE-A4B3-C5048A1C0CEB}" type="pres">
      <dgm:prSet presAssocID="{E40B8789-0584-44DB-890A-442F2C654B94}" presName="hierChild3" presStyleCnt="0"/>
      <dgm:spPr/>
    </dgm:pt>
    <dgm:pt modelId="{7FC8BAD1-7F60-4275-AFD0-F572D8E67F38}" type="pres">
      <dgm:prSet presAssocID="{104975B6-D759-482E-95CD-4419B856E0AE}" presName="Name25" presStyleLbl="parChTrans1D3" presStyleIdx="0" presStyleCnt="16"/>
      <dgm:spPr/>
      <dgm:t>
        <a:bodyPr/>
        <a:lstStyle/>
        <a:p>
          <a:endParaRPr lang="cs-CZ"/>
        </a:p>
      </dgm:t>
    </dgm:pt>
    <dgm:pt modelId="{90193E87-DBE1-48BB-A372-5E41E07CEA92}" type="pres">
      <dgm:prSet presAssocID="{104975B6-D759-482E-95CD-4419B856E0AE}" presName="connTx" presStyleLbl="parChTrans1D3" presStyleIdx="0" presStyleCnt="16"/>
      <dgm:spPr/>
      <dgm:t>
        <a:bodyPr/>
        <a:lstStyle/>
        <a:p>
          <a:endParaRPr lang="cs-CZ"/>
        </a:p>
      </dgm:t>
    </dgm:pt>
    <dgm:pt modelId="{258CD2DC-837C-4535-A2BB-9A09BF578A5B}" type="pres">
      <dgm:prSet presAssocID="{E8735D78-6A97-450D-B046-95D66D213C84}" presName="Name30" presStyleCnt="0"/>
      <dgm:spPr/>
    </dgm:pt>
    <dgm:pt modelId="{4F492AF5-439C-4265-90CA-58D265748DB8}" type="pres">
      <dgm:prSet presAssocID="{E8735D78-6A97-450D-B046-95D66D213C84}" presName="level2Shape" presStyleLbl="node3" presStyleIdx="0" presStyleCnt="16" custScaleX="313844" custLinFactNeighborX="86502"/>
      <dgm:spPr/>
      <dgm:t>
        <a:bodyPr/>
        <a:lstStyle/>
        <a:p>
          <a:endParaRPr lang="cs-CZ"/>
        </a:p>
      </dgm:t>
    </dgm:pt>
    <dgm:pt modelId="{3910FB6F-E449-45EA-B65D-12680B5BBCBD}" type="pres">
      <dgm:prSet presAssocID="{E8735D78-6A97-450D-B046-95D66D213C84}" presName="hierChild3" presStyleCnt="0"/>
      <dgm:spPr/>
    </dgm:pt>
    <dgm:pt modelId="{C0D3C23B-AFCF-419C-8427-2D0DECF91ADF}" type="pres">
      <dgm:prSet presAssocID="{257E43EF-0BC9-4A27-84F0-E7FFBEFB7F62}" presName="Name25" presStyleLbl="parChTrans1D3" presStyleIdx="1" presStyleCnt="16"/>
      <dgm:spPr/>
      <dgm:t>
        <a:bodyPr/>
        <a:lstStyle/>
        <a:p>
          <a:endParaRPr lang="cs-CZ"/>
        </a:p>
      </dgm:t>
    </dgm:pt>
    <dgm:pt modelId="{140578CC-662C-4664-A5FC-325D18965138}" type="pres">
      <dgm:prSet presAssocID="{257E43EF-0BC9-4A27-84F0-E7FFBEFB7F62}" presName="connTx" presStyleLbl="parChTrans1D3" presStyleIdx="1" presStyleCnt="16"/>
      <dgm:spPr/>
      <dgm:t>
        <a:bodyPr/>
        <a:lstStyle/>
        <a:p>
          <a:endParaRPr lang="cs-CZ"/>
        </a:p>
      </dgm:t>
    </dgm:pt>
    <dgm:pt modelId="{0FD8A064-BC22-4287-978A-A0D73BDE7980}" type="pres">
      <dgm:prSet presAssocID="{3E5B7A3F-27B8-46C0-AB4C-3ACA9D6FD196}" presName="Name30" presStyleCnt="0"/>
      <dgm:spPr/>
    </dgm:pt>
    <dgm:pt modelId="{628860F1-E2AA-4331-9851-FBB9DB167CC7}" type="pres">
      <dgm:prSet presAssocID="{3E5B7A3F-27B8-46C0-AB4C-3ACA9D6FD196}" presName="level2Shape" presStyleLbl="node3" presStyleIdx="1" presStyleCnt="16" custScaleX="313844" custLinFactNeighborX="84521" custLinFactNeighborY="-9782"/>
      <dgm:spPr/>
      <dgm:t>
        <a:bodyPr/>
        <a:lstStyle/>
        <a:p>
          <a:endParaRPr lang="cs-CZ"/>
        </a:p>
      </dgm:t>
    </dgm:pt>
    <dgm:pt modelId="{6EF84F07-AC9A-4DEB-BCBD-E37B4AA75488}" type="pres">
      <dgm:prSet presAssocID="{3E5B7A3F-27B8-46C0-AB4C-3ACA9D6FD196}" presName="hierChild3" presStyleCnt="0"/>
      <dgm:spPr/>
    </dgm:pt>
    <dgm:pt modelId="{5A4D6087-AEC8-48ED-8F22-879F80EF4850}" type="pres">
      <dgm:prSet presAssocID="{94862A68-69C1-44D3-9A91-92ED18B0C35F}" presName="Name25" presStyleLbl="parChTrans1D3" presStyleIdx="2" presStyleCnt="16"/>
      <dgm:spPr/>
      <dgm:t>
        <a:bodyPr/>
        <a:lstStyle/>
        <a:p>
          <a:endParaRPr lang="cs-CZ"/>
        </a:p>
      </dgm:t>
    </dgm:pt>
    <dgm:pt modelId="{40893E59-2D14-411D-B384-E340CA391A1F}" type="pres">
      <dgm:prSet presAssocID="{94862A68-69C1-44D3-9A91-92ED18B0C35F}" presName="connTx" presStyleLbl="parChTrans1D3" presStyleIdx="2" presStyleCnt="16"/>
      <dgm:spPr/>
      <dgm:t>
        <a:bodyPr/>
        <a:lstStyle/>
        <a:p>
          <a:endParaRPr lang="cs-CZ"/>
        </a:p>
      </dgm:t>
    </dgm:pt>
    <dgm:pt modelId="{A02D5F28-78A9-41C2-BD86-EB9DC6CE32AB}" type="pres">
      <dgm:prSet presAssocID="{A3857B2F-8D32-4E4C-83F3-9C5466EEA0DE}" presName="Name30" presStyleCnt="0"/>
      <dgm:spPr/>
    </dgm:pt>
    <dgm:pt modelId="{CCBA8493-CB6F-46F4-B776-99A2C0E200D1}" type="pres">
      <dgm:prSet presAssocID="{A3857B2F-8D32-4E4C-83F3-9C5466EEA0DE}" presName="level2Shape" presStyleLbl="node3" presStyleIdx="2" presStyleCnt="16" custScaleX="313844" custLinFactNeighborX="84521" custLinFactNeighborY="-9782"/>
      <dgm:spPr/>
      <dgm:t>
        <a:bodyPr/>
        <a:lstStyle/>
        <a:p>
          <a:endParaRPr lang="cs-CZ"/>
        </a:p>
      </dgm:t>
    </dgm:pt>
    <dgm:pt modelId="{D1A467BF-E3E0-40F0-8982-F177EB3ADDF8}" type="pres">
      <dgm:prSet presAssocID="{A3857B2F-8D32-4E4C-83F3-9C5466EEA0DE}" presName="hierChild3" presStyleCnt="0"/>
      <dgm:spPr/>
    </dgm:pt>
    <dgm:pt modelId="{96BB9383-A339-405F-AABE-34BC9DCE2BD2}" type="pres">
      <dgm:prSet presAssocID="{850ABBA1-1BD0-45EF-A56A-EE606BF32FC7}" presName="Name25" presStyleLbl="parChTrans1D3" presStyleIdx="3" presStyleCnt="16"/>
      <dgm:spPr/>
      <dgm:t>
        <a:bodyPr/>
        <a:lstStyle/>
        <a:p>
          <a:endParaRPr lang="cs-CZ"/>
        </a:p>
      </dgm:t>
    </dgm:pt>
    <dgm:pt modelId="{DF50C6AB-1861-44AA-90B1-AE0BD44335D7}" type="pres">
      <dgm:prSet presAssocID="{850ABBA1-1BD0-45EF-A56A-EE606BF32FC7}" presName="connTx" presStyleLbl="parChTrans1D3" presStyleIdx="3" presStyleCnt="16"/>
      <dgm:spPr/>
      <dgm:t>
        <a:bodyPr/>
        <a:lstStyle/>
        <a:p>
          <a:endParaRPr lang="cs-CZ"/>
        </a:p>
      </dgm:t>
    </dgm:pt>
    <dgm:pt modelId="{0DDBA11F-4F16-4CE2-BE9B-EC57DA04F7E9}" type="pres">
      <dgm:prSet presAssocID="{381578D3-F2F4-46E6-92E3-5AE2281A9476}" presName="Name30" presStyleCnt="0"/>
      <dgm:spPr/>
    </dgm:pt>
    <dgm:pt modelId="{773B8FF5-02C1-48C1-9D23-CE1A91A441EC}" type="pres">
      <dgm:prSet presAssocID="{381578D3-F2F4-46E6-92E3-5AE2281A9476}" presName="level2Shape" presStyleLbl="node3" presStyleIdx="3" presStyleCnt="16" custScaleX="313844" custLinFactNeighborX="84521" custLinFactNeighborY="-9782"/>
      <dgm:spPr/>
      <dgm:t>
        <a:bodyPr/>
        <a:lstStyle/>
        <a:p>
          <a:endParaRPr lang="cs-CZ"/>
        </a:p>
      </dgm:t>
    </dgm:pt>
    <dgm:pt modelId="{606E41CB-62D6-42DF-8026-7D562B023888}" type="pres">
      <dgm:prSet presAssocID="{381578D3-F2F4-46E6-92E3-5AE2281A9476}" presName="hierChild3" presStyleCnt="0"/>
      <dgm:spPr/>
    </dgm:pt>
    <dgm:pt modelId="{275407CC-28DA-4191-A5BB-28CB016C12FC}" type="pres">
      <dgm:prSet presAssocID="{AF7128CF-7FB8-4C4C-9F8D-DCA7CC163840}" presName="Name25" presStyleLbl="parChTrans1D2" presStyleIdx="1" presStyleCnt="4"/>
      <dgm:spPr/>
      <dgm:t>
        <a:bodyPr/>
        <a:lstStyle/>
        <a:p>
          <a:endParaRPr lang="cs-CZ"/>
        </a:p>
      </dgm:t>
    </dgm:pt>
    <dgm:pt modelId="{8D5D4E45-1617-4EF5-912A-9A4AF36EEF2A}" type="pres">
      <dgm:prSet presAssocID="{AF7128CF-7FB8-4C4C-9F8D-DCA7CC163840}" presName="connTx" presStyleLbl="parChTrans1D2" presStyleIdx="1" presStyleCnt="4"/>
      <dgm:spPr/>
      <dgm:t>
        <a:bodyPr/>
        <a:lstStyle/>
        <a:p>
          <a:endParaRPr lang="cs-CZ"/>
        </a:p>
      </dgm:t>
    </dgm:pt>
    <dgm:pt modelId="{22E2B2FD-A938-4EB7-950B-41B8EFF3EECC}" type="pres">
      <dgm:prSet presAssocID="{D5D78E45-F7BE-48C3-9187-C62FCA02FCB1}" presName="Name30" presStyleCnt="0"/>
      <dgm:spPr/>
    </dgm:pt>
    <dgm:pt modelId="{D9E5C377-1126-48D0-BB9A-45F48101BD70}" type="pres">
      <dgm:prSet presAssocID="{D5D78E45-F7BE-48C3-9187-C62FCA02FCB1}" presName="level2Shape" presStyleLbl="node2" presStyleIdx="1" presStyleCnt="4" custScaleX="235796" custScaleY="177156" custLinFactX="-16162" custLinFactNeighborX="-100000" custLinFactNeighborY="-60668"/>
      <dgm:spPr/>
      <dgm:t>
        <a:bodyPr/>
        <a:lstStyle/>
        <a:p>
          <a:endParaRPr lang="cs-CZ"/>
        </a:p>
      </dgm:t>
    </dgm:pt>
    <dgm:pt modelId="{6D7A9CE1-17E9-480E-9D35-7B6F8DADCDB6}" type="pres">
      <dgm:prSet presAssocID="{D5D78E45-F7BE-48C3-9187-C62FCA02FCB1}" presName="hierChild3" presStyleCnt="0"/>
      <dgm:spPr/>
    </dgm:pt>
    <dgm:pt modelId="{DE9C0AFF-211B-41B8-AF4D-C0E4DBB01F26}" type="pres">
      <dgm:prSet presAssocID="{15551015-A6D2-41FD-971E-810941F6F8DD}" presName="Name25" presStyleLbl="parChTrans1D3" presStyleIdx="4" presStyleCnt="16"/>
      <dgm:spPr/>
      <dgm:t>
        <a:bodyPr/>
        <a:lstStyle/>
        <a:p>
          <a:endParaRPr lang="cs-CZ"/>
        </a:p>
      </dgm:t>
    </dgm:pt>
    <dgm:pt modelId="{16930458-97BA-438D-AFB3-2664453B193B}" type="pres">
      <dgm:prSet presAssocID="{15551015-A6D2-41FD-971E-810941F6F8DD}" presName="connTx" presStyleLbl="parChTrans1D3" presStyleIdx="4" presStyleCnt="16"/>
      <dgm:spPr/>
      <dgm:t>
        <a:bodyPr/>
        <a:lstStyle/>
        <a:p>
          <a:endParaRPr lang="cs-CZ"/>
        </a:p>
      </dgm:t>
    </dgm:pt>
    <dgm:pt modelId="{EE989954-0330-4B07-A725-1BF47D0B8557}" type="pres">
      <dgm:prSet presAssocID="{3F3BC712-7A5A-4D02-AA65-2075AF122628}" presName="Name30" presStyleCnt="0"/>
      <dgm:spPr/>
    </dgm:pt>
    <dgm:pt modelId="{BB4F1D72-49DF-446A-B5EC-12928C7FFA42}" type="pres">
      <dgm:prSet presAssocID="{3F3BC712-7A5A-4D02-AA65-2075AF122628}" presName="level2Shape" presStyleLbl="node3" presStyleIdx="4" presStyleCnt="16" custScaleX="313844" custLinFactNeighborX="86502"/>
      <dgm:spPr/>
      <dgm:t>
        <a:bodyPr/>
        <a:lstStyle/>
        <a:p>
          <a:endParaRPr lang="cs-CZ"/>
        </a:p>
      </dgm:t>
    </dgm:pt>
    <dgm:pt modelId="{A4359C4C-210B-44CD-A40C-0644B9C4A60A}" type="pres">
      <dgm:prSet presAssocID="{3F3BC712-7A5A-4D02-AA65-2075AF122628}" presName="hierChild3" presStyleCnt="0"/>
      <dgm:spPr/>
    </dgm:pt>
    <dgm:pt modelId="{7E6A1E92-75D0-437F-9010-D34C8DBD903D}" type="pres">
      <dgm:prSet presAssocID="{8A4A8F09-11DE-4D60-AEFB-00433732C042}" presName="Name25" presStyleLbl="parChTrans1D3" presStyleIdx="5" presStyleCnt="16"/>
      <dgm:spPr/>
      <dgm:t>
        <a:bodyPr/>
        <a:lstStyle/>
        <a:p>
          <a:endParaRPr lang="cs-CZ"/>
        </a:p>
      </dgm:t>
    </dgm:pt>
    <dgm:pt modelId="{1C61DC7C-8305-4D92-8525-E8ACBC932C80}" type="pres">
      <dgm:prSet presAssocID="{8A4A8F09-11DE-4D60-AEFB-00433732C042}" presName="connTx" presStyleLbl="parChTrans1D3" presStyleIdx="5" presStyleCnt="16"/>
      <dgm:spPr/>
      <dgm:t>
        <a:bodyPr/>
        <a:lstStyle/>
        <a:p>
          <a:endParaRPr lang="cs-CZ"/>
        </a:p>
      </dgm:t>
    </dgm:pt>
    <dgm:pt modelId="{C89D85B6-2B4C-44D4-8E14-6FC8FA3993CE}" type="pres">
      <dgm:prSet presAssocID="{FC12D5B7-2A4D-44E8-9814-ADF11F2382BA}" presName="Name30" presStyleCnt="0"/>
      <dgm:spPr/>
    </dgm:pt>
    <dgm:pt modelId="{31896CE6-B9A1-46E6-88C3-9B2D09586355}" type="pres">
      <dgm:prSet presAssocID="{FC12D5B7-2A4D-44E8-9814-ADF11F2382BA}" presName="level2Shape" presStyleLbl="node3" presStyleIdx="5" presStyleCnt="16" custScaleX="313844" custLinFactNeighborX="84521" custLinFactNeighborY="-9782"/>
      <dgm:spPr/>
      <dgm:t>
        <a:bodyPr/>
        <a:lstStyle/>
        <a:p>
          <a:endParaRPr lang="cs-CZ"/>
        </a:p>
      </dgm:t>
    </dgm:pt>
    <dgm:pt modelId="{CFD991DF-7569-402D-BC6B-AB55F472935B}" type="pres">
      <dgm:prSet presAssocID="{FC12D5B7-2A4D-44E8-9814-ADF11F2382BA}" presName="hierChild3" presStyleCnt="0"/>
      <dgm:spPr/>
    </dgm:pt>
    <dgm:pt modelId="{753183BE-ADCE-4C5E-84F0-96F174D5BAA0}" type="pres">
      <dgm:prSet presAssocID="{0D1C426F-A223-44E4-8992-BA0F972A027A}" presName="Name25" presStyleLbl="parChTrans1D3" presStyleIdx="6" presStyleCnt="16"/>
      <dgm:spPr/>
      <dgm:t>
        <a:bodyPr/>
        <a:lstStyle/>
        <a:p>
          <a:endParaRPr lang="cs-CZ"/>
        </a:p>
      </dgm:t>
    </dgm:pt>
    <dgm:pt modelId="{AF0CEBA8-FB00-4E8F-B1BD-665A5957DA97}" type="pres">
      <dgm:prSet presAssocID="{0D1C426F-A223-44E4-8992-BA0F972A027A}" presName="connTx" presStyleLbl="parChTrans1D3" presStyleIdx="6" presStyleCnt="16"/>
      <dgm:spPr/>
      <dgm:t>
        <a:bodyPr/>
        <a:lstStyle/>
        <a:p>
          <a:endParaRPr lang="cs-CZ"/>
        </a:p>
      </dgm:t>
    </dgm:pt>
    <dgm:pt modelId="{FDCBACAF-F374-4B60-9DAC-B3C462BE3E5C}" type="pres">
      <dgm:prSet presAssocID="{0B936660-330A-470D-A8E6-C478072A8E0D}" presName="Name30" presStyleCnt="0"/>
      <dgm:spPr/>
    </dgm:pt>
    <dgm:pt modelId="{9D9780CE-DBDD-4603-858E-D5047BAD911D}" type="pres">
      <dgm:prSet presAssocID="{0B936660-330A-470D-A8E6-C478072A8E0D}" presName="level2Shape" presStyleLbl="node3" presStyleIdx="6" presStyleCnt="16" custScaleX="313844" custLinFactNeighborX="84521" custLinFactNeighborY="-9782"/>
      <dgm:spPr/>
      <dgm:t>
        <a:bodyPr/>
        <a:lstStyle/>
        <a:p>
          <a:endParaRPr lang="cs-CZ"/>
        </a:p>
      </dgm:t>
    </dgm:pt>
    <dgm:pt modelId="{74AFCF3F-67D5-493F-8AFD-D22BAB54D26A}" type="pres">
      <dgm:prSet presAssocID="{0B936660-330A-470D-A8E6-C478072A8E0D}" presName="hierChild3" presStyleCnt="0"/>
      <dgm:spPr/>
    </dgm:pt>
    <dgm:pt modelId="{013DAFF2-1912-4338-9E37-AEDE187CB2C1}" type="pres">
      <dgm:prSet presAssocID="{FFBB7C38-16BD-4C7F-BFB8-F885948F7207}" presName="Name25" presStyleLbl="parChTrans1D3" presStyleIdx="7" presStyleCnt="16"/>
      <dgm:spPr/>
      <dgm:t>
        <a:bodyPr/>
        <a:lstStyle/>
        <a:p>
          <a:endParaRPr lang="cs-CZ"/>
        </a:p>
      </dgm:t>
    </dgm:pt>
    <dgm:pt modelId="{2B309D1B-27D7-4BB1-B794-A55A189FB118}" type="pres">
      <dgm:prSet presAssocID="{FFBB7C38-16BD-4C7F-BFB8-F885948F7207}" presName="connTx" presStyleLbl="parChTrans1D3" presStyleIdx="7" presStyleCnt="16"/>
      <dgm:spPr/>
      <dgm:t>
        <a:bodyPr/>
        <a:lstStyle/>
        <a:p>
          <a:endParaRPr lang="cs-CZ"/>
        </a:p>
      </dgm:t>
    </dgm:pt>
    <dgm:pt modelId="{3F2A4FA3-1BDA-4B35-852B-79A842F0EE61}" type="pres">
      <dgm:prSet presAssocID="{31349D6F-7FA0-436C-9468-FB8B45704664}" presName="Name30" presStyleCnt="0"/>
      <dgm:spPr/>
    </dgm:pt>
    <dgm:pt modelId="{DF8BD29A-3EAC-494C-96A1-F90927B7861F}" type="pres">
      <dgm:prSet presAssocID="{31349D6F-7FA0-436C-9468-FB8B45704664}" presName="level2Shape" presStyleLbl="node3" presStyleIdx="7" presStyleCnt="16" custScaleX="313844" custLinFactNeighborX="84521" custLinFactNeighborY="-9782"/>
      <dgm:spPr/>
      <dgm:t>
        <a:bodyPr/>
        <a:lstStyle/>
        <a:p>
          <a:endParaRPr lang="cs-CZ"/>
        </a:p>
      </dgm:t>
    </dgm:pt>
    <dgm:pt modelId="{94302C09-F158-4DC1-A34A-5E662C3F51F8}" type="pres">
      <dgm:prSet presAssocID="{31349D6F-7FA0-436C-9468-FB8B45704664}" presName="hierChild3" presStyleCnt="0"/>
      <dgm:spPr/>
    </dgm:pt>
    <dgm:pt modelId="{4B30BCAC-7292-429F-AF15-6CD95737AAE6}" type="pres">
      <dgm:prSet presAssocID="{06898174-801E-4664-8355-EED5048A73B1}" presName="Name25" presStyleLbl="parChTrans1D2" presStyleIdx="2" presStyleCnt="4"/>
      <dgm:spPr/>
      <dgm:t>
        <a:bodyPr/>
        <a:lstStyle/>
        <a:p>
          <a:endParaRPr lang="cs-CZ"/>
        </a:p>
      </dgm:t>
    </dgm:pt>
    <dgm:pt modelId="{DB3C41FB-545F-4CEF-BB3C-2EF990385196}" type="pres">
      <dgm:prSet presAssocID="{06898174-801E-4664-8355-EED5048A73B1}" presName="connTx" presStyleLbl="parChTrans1D2" presStyleIdx="2" presStyleCnt="4"/>
      <dgm:spPr/>
      <dgm:t>
        <a:bodyPr/>
        <a:lstStyle/>
        <a:p>
          <a:endParaRPr lang="cs-CZ"/>
        </a:p>
      </dgm:t>
    </dgm:pt>
    <dgm:pt modelId="{7C2D4FBC-0D65-488E-B3F6-627A43BC907E}" type="pres">
      <dgm:prSet presAssocID="{EEB71F59-C323-4869-8584-B5613D73553D}" presName="Name30" presStyleCnt="0"/>
      <dgm:spPr/>
    </dgm:pt>
    <dgm:pt modelId="{B4A53E4E-5A88-4E6C-9B08-A7A753565120}" type="pres">
      <dgm:prSet presAssocID="{EEB71F59-C323-4869-8584-B5613D73553D}" presName="level2Shape" presStyleLbl="node2" presStyleIdx="2" presStyleCnt="4" custScaleX="235796" custScaleY="177156" custLinFactX="-14181" custLinFactNeighborX="-100000"/>
      <dgm:spPr/>
      <dgm:t>
        <a:bodyPr/>
        <a:lstStyle/>
        <a:p>
          <a:endParaRPr lang="cs-CZ"/>
        </a:p>
      </dgm:t>
    </dgm:pt>
    <dgm:pt modelId="{FBCC99D9-8E0A-4650-8B51-031F53B40554}" type="pres">
      <dgm:prSet presAssocID="{EEB71F59-C323-4869-8584-B5613D73553D}" presName="hierChild3" presStyleCnt="0"/>
      <dgm:spPr/>
    </dgm:pt>
    <dgm:pt modelId="{A19A2191-D930-4525-991E-EF774ACD76DC}" type="pres">
      <dgm:prSet presAssocID="{D9FDC542-332F-48BF-B12C-5506CAC633EC}" presName="Name25" presStyleLbl="parChTrans1D3" presStyleIdx="8" presStyleCnt="16"/>
      <dgm:spPr/>
      <dgm:t>
        <a:bodyPr/>
        <a:lstStyle/>
        <a:p>
          <a:endParaRPr lang="cs-CZ"/>
        </a:p>
      </dgm:t>
    </dgm:pt>
    <dgm:pt modelId="{9E687224-64AA-486F-90BB-F7A1DCBC8CFD}" type="pres">
      <dgm:prSet presAssocID="{D9FDC542-332F-48BF-B12C-5506CAC633EC}" presName="connTx" presStyleLbl="parChTrans1D3" presStyleIdx="8" presStyleCnt="16"/>
      <dgm:spPr/>
      <dgm:t>
        <a:bodyPr/>
        <a:lstStyle/>
        <a:p>
          <a:endParaRPr lang="cs-CZ"/>
        </a:p>
      </dgm:t>
    </dgm:pt>
    <dgm:pt modelId="{E9B47807-23F6-4137-9B67-E185FEA8DAAF}" type="pres">
      <dgm:prSet presAssocID="{27C727C7-36F1-4649-9B4E-C0418A70A541}" presName="Name30" presStyleCnt="0"/>
      <dgm:spPr/>
    </dgm:pt>
    <dgm:pt modelId="{EACD7754-9D11-48B5-97F7-5D7060A1ED55}" type="pres">
      <dgm:prSet presAssocID="{27C727C7-36F1-4649-9B4E-C0418A70A541}" presName="level2Shape" presStyleLbl="node3" presStyleIdx="8" presStyleCnt="16" custScaleX="313844" custLinFactNeighborX="84521" custLinFactNeighborY="-9782"/>
      <dgm:spPr/>
      <dgm:t>
        <a:bodyPr/>
        <a:lstStyle/>
        <a:p>
          <a:endParaRPr lang="cs-CZ"/>
        </a:p>
      </dgm:t>
    </dgm:pt>
    <dgm:pt modelId="{8C027A49-0A08-4026-9537-73FE820438C1}" type="pres">
      <dgm:prSet presAssocID="{27C727C7-36F1-4649-9B4E-C0418A70A541}" presName="hierChild3" presStyleCnt="0"/>
      <dgm:spPr/>
    </dgm:pt>
    <dgm:pt modelId="{C0CBB4FA-92A5-4A56-9125-EDC5F2FD92D7}" type="pres">
      <dgm:prSet presAssocID="{89A9E37D-89FA-47D5-A3FD-D3004477797E}" presName="Name25" presStyleLbl="parChTrans1D3" presStyleIdx="9" presStyleCnt="16"/>
      <dgm:spPr/>
      <dgm:t>
        <a:bodyPr/>
        <a:lstStyle/>
        <a:p>
          <a:endParaRPr lang="cs-CZ"/>
        </a:p>
      </dgm:t>
    </dgm:pt>
    <dgm:pt modelId="{FC29A963-42B6-43A6-958A-1BBFF49EF88D}" type="pres">
      <dgm:prSet presAssocID="{89A9E37D-89FA-47D5-A3FD-D3004477797E}" presName="connTx" presStyleLbl="parChTrans1D3" presStyleIdx="9" presStyleCnt="16"/>
      <dgm:spPr/>
      <dgm:t>
        <a:bodyPr/>
        <a:lstStyle/>
        <a:p>
          <a:endParaRPr lang="cs-CZ"/>
        </a:p>
      </dgm:t>
    </dgm:pt>
    <dgm:pt modelId="{DF759FE1-A20B-40F3-9FAB-56F4BEB0FD6D}" type="pres">
      <dgm:prSet presAssocID="{38B91139-5EEB-45E6-B9AC-B67FDB641008}" presName="Name30" presStyleCnt="0"/>
      <dgm:spPr/>
    </dgm:pt>
    <dgm:pt modelId="{28BB7438-3440-406F-B63B-F8C0F816F4F3}" type="pres">
      <dgm:prSet presAssocID="{38B91139-5EEB-45E6-B9AC-B67FDB641008}" presName="level2Shape" presStyleLbl="node3" presStyleIdx="9" presStyleCnt="16" custScaleX="313844" custLinFactNeighborX="84521" custLinFactNeighborY="-9782"/>
      <dgm:spPr/>
      <dgm:t>
        <a:bodyPr/>
        <a:lstStyle/>
        <a:p>
          <a:endParaRPr lang="cs-CZ"/>
        </a:p>
      </dgm:t>
    </dgm:pt>
    <dgm:pt modelId="{EE9FFB0C-A874-4565-AE17-0C58956712A4}" type="pres">
      <dgm:prSet presAssocID="{38B91139-5EEB-45E6-B9AC-B67FDB641008}" presName="hierChild3" presStyleCnt="0"/>
      <dgm:spPr/>
    </dgm:pt>
    <dgm:pt modelId="{6E4758E5-0C3F-4933-85BE-BDCFD5FAB504}" type="pres">
      <dgm:prSet presAssocID="{10FA745E-2923-46FF-ACBB-4A8DCA0C1983}" presName="Name25" presStyleLbl="parChTrans1D3" presStyleIdx="10" presStyleCnt="16"/>
      <dgm:spPr/>
      <dgm:t>
        <a:bodyPr/>
        <a:lstStyle/>
        <a:p>
          <a:endParaRPr lang="cs-CZ"/>
        </a:p>
      </dgm:t>
    </dgm:pt>
    <dgm:pt modelId="{91B3F166-928F-438E-A779-5EBBB6321D7F}" type="pres">
      <dgm:prSet presAssocID="{10FA745E-2923-46FF-ACBB-4A8DCA0C1983}" presName="connTx" presStyleLbl="parChTrans1D3" presStyleIdx="10" presStyleCnt="16"/>
      <dgm:spPr/>
      <dgm:t>
        <a:bodyPr/>
        <a:lstStyle/>
        <a:p>
          <a:endParaRPr lang="cs-CZ"/>
        </a:p>
      </dgm:t>
    </dgm:pt>
    <dgm:pt modelId="{1F204D57-4766-4CF1-B945-D6F5474434FE}" type="pres">
      <dgm:prSet presAssocID="{3617BC9F-1EE8-4871-9308-23153C92AE0C}" presName="Name30" presStyleCnt="0"/>
      <dgm:spPr/>
    </dgm:pt>
    <dgm:pt modelId="{08DD377A-5A7C-408B-993F-1667E218CAE0}" type="pres">
      <dgm:prSet presAssocID="{3617BC9F-1EE8-4871-9308-23153C92AE0C}" presName="level2Shape" presStyleLbl="node3" presStyleIdx="10" presStyleCnt="16" custScaleX="313844" custLinFactNeighborX="84521" custLinFactNeighborY="-9782"/>
      <dgm:spPr/>
      <dgm:t>
        <a:bodyPr/>
        <a:lstStyle/>
        <a:p>
          <a:endParaRPr lang="cs-CZ"/>
        </a:p>
      </dgm:t>
    </dgm:pt>
    <dgm:pt modelId="{B1C1DDF0-5BE5-4FA4-ADBF-7760B4C205DF}" type="pres">
      <dgm:prSet presAssocID="{3617BC9F-1EE8-4871-9308-23153C92AE0C}" presName="hierChild3" presStyleCnt="0"/>
      <dgm:spPr/>
    </dgm:pt>
    <dgm:pt modelId="{4B63A5C7-8B9B-4F2A-B4BE-11B225ACDBE8}" type="pres">
      <dgm:prSet presAssocID="{6D12278E-F533-43B1-A0B9-8CD68E38F50C}" presName="Name25" presStyleLbl="parChTrans1D3" presStyleIdx="11" presStyleCnt="16"/>
      <dgm:spPr/>
      <dgm:t>
        <a:bodyPr/>
        <a:lstStyle/>
        <a:p>
          <a:endParaRPr lang="cs-CZ"/>
        </a:p>
      </dgm:t>
    </dgm:pt>
    <dgm:pt modelId="{32E5A255-0609-48DB-B1AC-A8DA1A79EC58}" type="pres">
      <dgm:prSet presAssocID="{6D12278E-F533-43B1-A0B9-8CD68E38F50C}" presName="connTx" presStyleLbl="parChTrans1D3" presStyleIdx="11" presStyleCnt="16"/>
      <dgm:spPr/>
      <dgm:t>
        <a:bodyPr/>
        <a:lstStyle/>
        <a:p>
          <a:endParaRPr lang="cs-CZ"/>
        </a:p>
      </dgm:t>
    </dgm:pt>
    <dgm:pt modelId="{DABC0346-B599-4C95-AEA6-93BAF69312F1}" type="pres">
      <dgm:prSet presAssocID="{B2C6C7F9-832D-4922-A88D-6D3E0865AF46}" presName="Name30" presStyleCnt="0"/>
      <dgm:spPr/>
    </dgm:pt>
    <dgm:pt modelId="{2B497FDD-6286-423C-B80D-81B1A5C12AA9}" type="pres">
      <dgm:prSet presAssocID="{B2C6C7F9-832D-4922-A88D-6D3E0865AF46}" presName="level2Shape" presStyleLbl="node3" presStyleIdx="11" presStyleCnt="16" custScaleX="313844" custLinFactNeighborX="84521" custLinFactNeighborY="-9782"/>
      <dgm:spPr/>
      <dgm:t>
        <a:bodyPr/>
        <a:lstStyle/>
        <a:p>
          <a:endParaRPr lang="cs-CZ"/>
        </a:p>
      </dgm:t>
    </dgm:pt>
    <dgm:pt modelId="{4474E0D1-F624-4F3F-A177-7B75D0EA0BB0}" type="pres">
      <dgm:prSet presAssocID="{B2C6C7F9-832D-4922-A88D-6D3E0865AF46}" presName="hierChild3" presStyleCnt="0"/>
      <dgm:spPr/>
    </dgm:pt>
    <dgm:pt modelId="{9004ACC2-D98E-42F8-B810-78EA84E932E4}" type="pres">
      <dgm:prSet presAssocID="{5630E430-64A3-4FF2-B05D-9BCFE8F3ECD8}" presName="Name25" presStyleLbl="parChTrans1D2" presStyleIdx="3" presStyleCnt="4"/>
      <dgm:spPr/>
      <dgm:t>
        <a:bodyPr/>
        <a:lstStyle/>
        <a:p>
          <a:endParaRPr lang="cs-CZ"/>
        </a:p>
      </dgm:t>
    </dgm:pt>
    <dgm:pt modelId="{67748C80-08CF-462A-BD45-379560971565}" type="pres">
      <dgm:prSet presAssocID="{5630E430-64A3-4FF2-B05D-9BCFE8F3ECD8}" presName="connTx" presStyleLbl="parChTrans1D2" presStyleIdx="3" presStyleCnt="4"/>
      <dgm:spPr/>
      <dgm:t>
        <a:bodyPr/>
        <a:lstStyle/>
        <a:p>
          <a:endParaRPr lang="cs-CZ"/>
        </a:p>
      </dgm:t>
    </dgm:pt>
    <dgm:pt modelId="{1361D16A-8284-4497-B796-09943B7D8DD0}" type="pres">
      <dgm:prSet presAssocID="{6E0CF5E7-2DE1-4FDE-B49E-C43E7266F4A0}" presName="Name30" presStyleCnt="0"/>
      <dgm:spPr/>
    </dgm:pt>
    <dgm:pt modelId="{1CA237A0-E702-4233-ADF0-0F2F81B62B3A}" type="pres">
      <dgm:prSet presAssocID="{6E0CF5E7-2DE1-4FDE-B49E-C43E7266F4A0}" presName="level2Shape" presStyleLbl="node2" presStyleIdx="3" presStyleCnt="4" custScaleX="235796" custScaleY="177156" custLinFactX="-14181" custLinFactNeighborX="-100000"/>
      <dgm:spPr/>
      <dgm:t>
        <a:bodyPr/>
        <a:lstStyle/>
        <a:p>
          <a:endParaRPr lang="cs-CZ"/>
        </a:p>
      </dgm:t>
    </dgm:pt>
    <dgm:pt modelId="{7D13368E-FF13-451E-B43B-68CECB0419F6}" type="pres">
      <dgm:prSet presAssocID="{6E0CF5E7-2DE1-4FDE-B49E-C43E7266F4A0}" presName="hierChild3" presStyleCnt="0"/>
      <dgm:spPr/>
    </dgm:pt>
    <dgm:pt modelId="{AFDE681A-A42D-4DC5-9CB0-91A85696D0BC}" type="pres">
      <dgm:prSet presAssocID="{334E37AF-81F8-4823-8D27-1BE2F9451EC8}" presName="Name25" presStyleLbl="parChTrans1D3" presStyleIdx="12" presStyleCnt="16"/>
      <dgm:spPr/>
      <dgm:t>
        <a:bodyPr/>
        <a:lstStyle/>
        <a:p>
          <a:endParaRPr lang="cs-CZ"/>
        </a:p>
      </dgm:t>
    </dgm:pt>
    <dgm:pt modelId="{B78449FA-B358-42B0-BDA6-117559B05BDA}" type="pres">
      <dgm:prSet presAssocID="{334E37AF-81F8-4823-8D27-1BE2F9451EC8}" presName="connTx" presStyleLbl="parChTrans1D3" presStyleIdx="12" presStyleCnt="16"/>
      <dgm:spPr/>
      <dgm:t>
        <a:bodyPr/>
        <a:lstStyle/>
        <a:p>
          <a:endParaRPr lang="cs-CZ"/>
        </a:p>
      </dgm:t>
    </dgm:pt>
    <dgm:pt modelId="{9FE49225-D0C2-4331-A170-8C93C4DEBFC6}" type="pres">
      <dgm:prSet presAssocID="{4B92882E-BE88-4AE1-86D5-48C8970AA913}" presName="Name30" presStyleCnt="0"/>
      <dgm:spPr/>
    </dgm:pt>
    <dgm:pt modelId="{C1311C85-1C8F-4FDC-916A-AF1BD7F1B8D0}" type="pres">
      <dgm:prSet presAssocID="{4B92882E-BE88-4AE1-86D5-48C8970AA913}" presName="level2Shape" presStyleLbl="node3" presStyleIdx="12" presStyleCnt="16" custScaleX="313844" custLinFactNeighborX="86502"/>
      <dgm:spPr/>
      <dgm:t>
        <a:bodyPr/>
        <a:lstStyle/>
        <a:p>
          <a:endParaRPr lang="cs-CZ"/>
        </a:p>
      </dgm:t>
    </dgm:pt>
    <dgm:pt modelId="{2E6CC428-C5EE-47D2-AFCA-6A0AD20238C4}" type="pres">
      <dgm:prSet presAssocID="{4B92882E-BE88-4AE1-86D5-48C8970AA913}" presName="hierChild3" presStyleCnt="0"/>
      <dgm:spPr/>
    </dgm:pt>
    <dgm:pt modelId="{81D6C313-2B45-44CC-9AEB-6214C2D823BB}" type="pres">
      <dgm:prSet presAssocID="{408E858E-214D-4518-8BE9-D5C852A3ECAC}" presName="Name25" presStyleLbl="parChTrans1D3" presStyleIdx="13" presStyleCnt="16"/>
      <dgm:spPr/>
      <dgm:t>
        <a:bodyPr/>
        <a:lstStyle/>
        <a:p>
          <a:endParaRPr lang="cs-CZ"/>
        </a:p>
      </dgm:t>
    </dgm:pt>
    <dgm:pt modelId="{B59BDC48-4364-4869-8A22-EB59EE935E5D}" type="pres">
      <dgm:prSet presAssocID="{408E858E-214D-4518-8BE9-D5C852A3ECAC}" presName="connTx" presStyleLbl="parChTrans1D3" presStyleIdx="13" presStyleCnt="16"/>
      <dgm:spPr/>
      <dgm:t>
        <a:bodyPr/>
        <a:lstStyle/>
        <a:p>
          <a:endParaRPr lang="cs-CZ"/>
        </a:p>
      </dgm:t>
    </dgm:pt>
    <dgm:pt modelId="{063772BD-2D29-44D4-AC5A-23C088832894}" type="pres">
      <dgm:prSet presAssocID="{3DA1D01B-C485-4AA1-9F33-97D157B36D24}" presName="Name30" presStyleCnt="0"/>
      <dgm:spPr/>
    </dgm:pt>
    <dgm:pt modelId="{4C14101E-167F-4F73-8455-179D82048AE2}" type="pres">
      <dgm:prSet presAssocID="{3DA1D01B-C485-4AA1-9F33-97D157B36D24}" presName="level2Shape" presStyleLbl="node3" presStyleIdx="13" presStyleCnt="16" custScaleX="313844" custLinFactNeighborX="86502"/>
      <dgm:spPr/>
      <dgm:t>
        <a:bodyPr/>
        <a:lstStyle/>
        <a:p>
          <a:endParaRPr lang="cs-CZ"/>
        </a:p>
      </dgm:t>
    </dgm:pt>
    <dgm:pt modelId="{D8ED3FDB-EFE1-4E38-A93D-0CBE641FEBF4}" type="pres">
      <dgm:prSet presAssocID="{3DA1D01B-C485-4AA1-9F33-97D157B36D24}" presName="hierChild3" presStyleCnt="0"/>
      <dgm:spPr/>
    </dgm:pt>
    <dgm:pt modelId="{C27A10FE-89C7-41F4-B11E-BF72FBC49C3F}" type="pres">
      <dgm:prSet presAssocID="{232F419F-17B7-43B7-B546-66EAC242F54A}" presName="Name25" presStyleLbl="parChTrans1D3" presStyleIdx="14" presStyleCnt="16"/>
      <dgm:spPr/>
      <dgm:t>
        <a:bodyPr/>
        <a:lstStyle/>
        <a:p>
          <a:endParaRPr lang="cs-CZ"/>
        </a:p>
      </dgm:t>
    </dgm:pt>
    <dgm:pt modelId="{6EB12BBD-0C20-4F8B-8689-FEDBB1569703}" type="pres">
      <dgm:prSet presAssocID="{232F419F-17B7-43B7-B546-66EAC242F54A}" presName="connTx" presStyleLbl="parChTrans1D3" presStyleIdx="14" presStyleCnt="16"/>
      <dgm:spPr/>
      <dgm:t>
        <a:bodyPr/>
        <a:lstStyle/>
        <a:p>
          <a:endParaRPr lang="cs-CZ"/>
        </a:p>
      </dgm:t>
    </dgm:pt>
    <dgm:pt modelId="{1F023340-0087-4077-95DA-F02267C10698}" type="pres">
      <dgm:prSet presAssocID="{C58B2452-4816-4C7D-A982-63FCC09FC25F}" presName="Name30" presStyleCnt="0"/>
      <dgm:spPr/>
    </dgm:pt>
    <dgm:pt modelId="{90394E01-74C8-43C0-9A28-F8997BFE6F17}" type="pres">
      <dgm:prSet presAssocID="{C58B2452-4816-4C7D-A982-63FCC09FC25F}" presName="level2Shape" presStyleLbl="node3" presStyleIdx="14" presStyleCnt="16" custScaleX="313844" custLinFactNeighborX="86502"/>
      <dgm:spPr/>
      <dgm:t>
        <a:bodyPr/>
        <a:lstStyle/>
        <a:p>
          <a:endParaRPr lang="cs-CZ"/>
        </a:p>
      </dgm:t>
    </dgm:pt>
    <dgm:pt modelId="{A58362CB-6710-467F-89A7-9F8D52CFE1C2}" type="pres">
      <dgm:prSet presAssocID="{C58B2452-4816-4C7D-A982-63FCC09FC25F}" presName="hierChild3" presStyleCnt="0"/>
      <dgm:spPr/>
    </dgm:pt>
    <dgm:pt modelId="{C52CAACB-BCFC-4D8B-9427-C50A92B67DB1}" type="pres">
      <dgm:prSet presAssocID="{339DA002-D40F-478D-90F8-4F3E587619ED}" presName="Name25" presStyleLbl="parChTrans1D3" presStyleIdx="15" presStyleCnt="16"/>
      <dgm:spPr/>
      <dgm:t>
        <a:bodyPr/>
        <a:lstStyle/>
        <a:p>
          <a:endParaRPr lang="cs-CZ"/>
        </a:p>
      </dgm:t>
    </dgm:pt>
    <dgm:pt modelId="{1B9452EC-A285-4010-B4CD-1496FC016934}" type="pres">
      <dgm:prSet presAssocID="{339DA002-D40F-478D-90F8-4F3E587619ED}" presName="connTx" presStyleLbl="parChTrans1D3" presStyleIdx="15" presStyleCnt="16"/>
      <dgm:spPr/>
      <dgm:t>
        <a:bodyPr/>
        <a:lstStyle/>
        <a:p>
          <a:endParaRPr lang="cs-CZ"/>
        </a:p>
      </dgm:t>
    </dgm:pt>
    <dgm:pt modelId="{5894F9D7-7691-49C8-B77F-C8F38A7AF195}" type="pres">
      <dgm:prSet presAssocID="{FBED66D2-771E-477A-BCC5-CCB39B73BE75}" presName="Name30" presStyleCnt="0"/>
      <dgm:spPr/>
    </dgm:pt>
    <dgm:pt modelId="{8D7DCBE7-0A95-46DE-ABD5-F947428FFB4F}" type="pres">
      <dgm:prSet presAssocID="{FBED66D2-771E-477A-BCC5-CCB39B73BE75}" presName="level2Shape" presStyleLbl="node3" presStyleIdx="15" presStyleCnt="16" custScaleX="313844" custLinFactNeighborX="86502"/>
      <dgm:spPr/>
      <dgm:t>
        <a:bodyPr/>
        <a:lstStyle/>
        <a:p>
          <a:endParaRPr lang="cs-CZ"/>
        </a:p>
      </dgm:t>
    </dgm:pt>
    <dgm:pt modelId="{6764CDDE-B44A-4E45-84D5-3E415CAEAEC3}" type="pres">
      <dgm:prSet presAssocID="{FBED66D2-771E-477A-BCC5-CCB39B73BE75}" presName="hierChild3" presStyleCnt="0"/>
      <dgm:spPr/>
    </dgm:pt>
    <dgm:pt modelId="{165F92F4-2983-4FC2-90A2-78DD55C03705}" type="pres">
      <dgm:prSet presAssocID="{0BA9F5AA-D166-4161-8298-8E7A7A559831}" presName="bgShapesFlow" presStyleCnt="0"/>
      <dgm:spPr/>
    </dgm:pt>
  </dgm:ptLst>
  <dgm:cxnLst>
    <dgm:cxn modelId="{14313F7E-3A10-44D7-8635-DD140F698DD8}" type="presOf" srcId="{FFBB7C38-16BD-4C7F-BFB8-F885948F7207}" destId="{013DAFF2-1912-4338-9E37-AEDE187CB2C1}" srcOrd="0" destOrd="0" presId="urn:microsoft.com/office/officeart/2005/8/layout/hierarchy5"/>
    <dgm:cxn modelId="{196C290A-C74A-4862-AA63-AE811FD365B0}" type="presOf" srcId="{0D1C426F-A223-44E4-8992-BA0F972A027A}" destId="{AF0CEBA8-FB00-4E8F-B1BD-665A5957DA97}" srcOrd="1" destOrd="0" presId="urn:microsoft.com/office/officeart/2005/8/layout/hierarchy5"/>
    <dgm:cxn modelId="{940D66AF-5C7B-4FF3-9A8E-A1509A9AA7E7}" type="presOf" srcId="{3DA1D01B-C485-4AA1-9F33-97D157B36D24}" destId="{4C14101E-167F-4F73-8455-179D82048AE2}" srcOrd="0" destOrd="0" presId="urn:microsoft.com/office/officeart/2005/8/layout/hierarchy5"/>
    <dgm:cxn modelId="{18E6EF6F-4BA6-4562-BD10-D8172C6BE3DF}" type="presOf" srcId="{A3857B2F-8D32-4E4C-83F3-9C5466EEA0DE}" destId="{CCBA8493-CB6F-46F4-B776-99A2C0E200D1}" srcOrd="0" destOrd="0" presId="urn:microsoft.com/office/officeart/2005/8/layout/hierarchy5"/>
    <dgm:cxn modelId="{29994130-4D8F-430D-B8C5-B3BAF052381C}" srcId="{8F2ECA40-4D83-4670-A69F-1A09B2F0F7C4}" destId="{E40B8789-0584-44DB-890A-442F2C654B94}" srcOrd="0" destOrd="0" parTransId="{8B315E11-17FF-43AF-BE53-CB09C3E55D03}" sibTransId="{44CF6366-0D1E-4E37-BCEF-7C7DA14D9792}"/>
    <dgm:cxn modelId="{36C3897B-3E07-4F31-BA2A-48CDBAAE7E23}" type="presOf" srcId="{257E43EF-0BC9-4A27-84F0-E7FFBEFB7F62}" destId="{C0D3C23B-AFCF-419C-8427-2D0DECF91ADF}" srcOrd="0" destOrd="0" presId="urn:microsoft.com/office/officeart/2005/8/layout/hierarchy5"/>
    <dgm:cxn modelId="{7EF1E674-D601-4374-A1FF-64EC5D7B6364}" srcId="{0BA9F5AA-D166-4161-8298-8E7A7A559831}" destId="{8F2ECA40-4D83-4670-A69F-1A09B2F0F7C4}" srcOrd="0" destOrd="0" parTransId="{EF806A2A-283D-4082-BD11-D060950BAD50}" sibTransId="{390BF9AC-FBEE-456B-9C4E-4B1214C7DBEC}"/>
    <dgm:cxn modelId="{9962DF19-C96E-49CA-B34D-3EBB40088C2B}" type="presOf" srcId="{5630E430-64A3-4FF2-B05D-9BCFE8F3ECD8}" destId="{67748C80-08CF-462A-BD45-379560971565}" srcOrd="1" destOrd="0" presId="urn:microsoft.com/office/officeart/2005/8/layout/hierarchy5"/>
    <dgm:cxn modelId="{C1DC7044-7C82-4869-B93B-079C9B825AE7}" type="presOf" srcId="{06898174-801E-4664-8355-EED5048A73B1}" destId="{4B30BCAC-7292-429F-AF15-6CD95737AAE6}" srcOrd="0" destOrd="0" presId="urn:microsoft.com/office/officeart/2005/8/layout/hierarchy5"/>
    <dgm:cxn modelId="{05A665CC-5970-4CA4-9B01-20EB76875E2A}" srcId="{8F2ECA40-4D83-4670-A69F-1A09B2F0F7C4}" destId="{EEB71F59-C323-4869-8584-B5613D73553D}" srcOrd="2" destOrd="0" parTransId="{06898174-801E-4664-8355-EED5048A73B1}" sibTransId="{45611018-04D9-42AD-BCA8-48D018524DA6}"/>
    <dgm:cxn modelId="{3A440D9F-901B-4B38-B487-63784315B57D}" type="presOf" srcId="{339DA002-D40F-478D-90F8-4F3E587619ED}" destId="{1B9452EC-A285-4010-B4CD-1496FC016934}" srcOrd="1" destOrd="0" presId="urn:microsoft.com/office/officeart/2005/8/layout/hierarchy5"/>
    <dgm:cxn modelId="{E0F10101-60CB-4284-AD49-AB7267DFCA80}" type="presOf" srcId="{232F419F-17B7-43B7-B546-66EAC242F54A}" destId="{C27A10FE-89C7-41F4-B11E-BF72FBC49C3F}" srcOrd="0" destOrd="0" presId="urn:microsoft.com/office/officeart/2005/8/layout/hierarchy5"/>
    <dgm:cxn modelId="{193FD986-004A-414D-8FAF-17C48DFB9B44}" type="presOf" srcId="{FC12D5B7-2A4D-44E8-9814-ADF11F2382BA}" destId="{31896CE6-B9A1-46E6-88C3-9B2D09586355}" srcOrd="0" destOrd="0" presId="urn:microsoft.com/office/officeart/2005/8/layout/hierarchy5"/>
    <dgm:cxn modelId="{2F5DB3F8-5094-4620-A134-C5E165A8A329}" srcId="{EEB71F59-C323-4869-8584-B5613D73553D}" destId="{3617BC9F-1EE8-4871-9308-23153C92AE0C}" srcOrd="2" destOrd="0" parTransId="{10FA745E-2923-46FF-ACBB-4A8DCA0C1983}" sibTransId="{5A8B7F68-AB02-41BC-93D3-62113D847AC6}"/>
    <dgm:cxn modelId="{413B4AB1-396B-4B3E-8D25-999789BBDAA3}" type="presOf" srcId="{5630E430-64A3-4FF2-B05D-9BCFE8F3ECD8}" destId="{9004ACC2-D98E-42F8-B810-78EA84E932E4}" srcOrd="0" destOrd="0" presId="urn:microsoft.com/office/officeart/2005/8/layout/hierarchy5"/>
    <dgm:cxn modelId="{E3993D5B-BBCC-4570-8A19-42DF0A1F1092}" type="presOf" srcId="{3F3BC712-7A5A-4D02-AA65-2075AF122628}" destId="{BB4F1D72-49DF-446A-B5EC-12928C7FFA42}" srcOrd="0" destOrd="0" presId="urn:microsoft.com/office/officeart/2005/8/layout/hierarchy5"/>
    <dgm:cxn modelId="{3D2D4CA4-2D3B-46F6-B0CB-9DE9AB067AA2}" type="presOf" srcId="{850ABBA1-1BD0-45EF-A56A-EE606BF32FC7}" destId="{DF50C6AB-1861-44AA-90B1-AE0BD44335D7}" srcOrd="1" destOrd="0" presId="urn:microsoft.com/office/officeart/2005/8/layout/hierarchy5"/>
    <dgm:cxn modelId="{326741E1-A45F-4E0B-A1DB-61709EFFD0BD}" type="presOf" srcId="{27C727C7-36F1-4649-9B4E-C0418A70A541}" destId="{EACD7754-9D11-48B5-97F7-5D7060A1ED55}" srcOrd="0" destOrd="0" presId="urn:microsoft.com/office/officeart/2005/8/layout/hierarchy5"/>
    <dgm:cxn modelId="{E4FC8070-D06F-42A1-A52D-72D17EFAFD3A}" type="presOf" srcId="{408E858E-214D-4518-8BE9-D5C852A3ECAC}" destId="{81D6C313-2B45-44CC-9AEB-6214C2D823BB}" srcOrd="0" destOrd="0" presId="urn:microsoft.com/office/officeart/2005/8/layout/hierarchy5"/>
    <dgm:cxn modelId="{C5F45B6A-47CD-4FB2-B65B-05C2798B37E7}" type="presOf" srcId="{FBED66D2-771E-477A-BCC5-CCB39B73BE75}" destId="{8D7DCBE7-0A95-46DE-ABD5-F947428FFB4F}" srcOrd="0" destOrd="0" presId="urn:microsoft.com/office/officeart/2005/8/layout/hierarchy5"/>
    <dgm:cxn modelId="{307280C8-E9D5-480D-8B34-1A6DBE907194}" type="presOf" srcId="{FFBB7C38-16BD-4C7F-BFB8-F885948F7207}" destId="{2B309D1B-27D7-4BB1-B794-A55A189FB118}" srcOrd="1" destOrd="0" presId="urn:microsoft.com/office/officeart/2005/8/layout/hierarchy5"/>
    <dgm:cxn modelId="{148BCDE4-5742-48E2-BEFE-618978B0A25D}" type="presOf" srcId="{8A4A8F09-11DE-4D60-AEFB-00433732C042}" destId="{7E6A1E92-75D0-437F-9010-D34C8DBD903D}" srcOrd="0" destOrd="0" presId="urn:microsoft.com/office/officeart/2005/8/layout/hierarchy5"/>
    <dgm:cxn modelId="{A37EDE6E-B41B-426B-B5A4-53A57CD67977}" srcId="{D5D78E45-F7BE-48C3-9187-C62FCA02FCB1}" destId="{0B936660-330A-470D-A8E6-C478072A8E0D}" srcOrd="2" destOrd="0" parTransId="{0D1C426F-A223-44E4-8992-BA0F972A027A}" sibTransId="{228B6552-CB81-43ED-9E45-94D86ACBBC13}"/>
    <dgm:cxn modelId="{B47D2AD4-BDE9-4064-9C6A-30B98D6287E9}" type="presOf" srcId="{3617BC9F-1EE8-4871-9308-23153C92AE0C}" destId="{08DD377A-5A7C-408B-993F-1667E218CAE0}" srcOrd="0" destOrd="0" presId="urn:microsoft.com/office/officeart/2005/8/layout/hierarchy5"/>
    <dgm:cxn modelId="{94F00082-59D7-4A61-992A-23134885270E}" type="presOf" srcId="{E8735D78-6A97-450D-B046-95D66D213C84}" destId="{4F492AF5-439C-4265-90CA-58D265748DB8}" srcOrd="0" destOrd="0" presId="urn:microsoft.com/office/officeart/2005/8/layout/hierarchy5"/>
    <dgm:cxn modelId="{0A43FAF8-9E87-4E50-B248-4ED31A0BB9D4}" srcId="{D5D78E45-F7BE-48C3-9187-C62FCA02FCB1}" destId="{3F3BC712-7A5A-4D02-AA65-2075AF122628}" srcOrd="0" destOrd="0" parTransId="{15551015-A6D2-41FD-971E-810941F6F8DD}" sibTransId="{E60F8388-D5D8-4F7F-BE5E-451900CA1FCD}"/>
    <dgm:cxn modelId="{AF3AB1F3-B026-44B5-8C27-F591B04475E6}" type="presOf" srcId="{8B315E11-17FF-43AF-BE53-CB09C3E55D03}" destId="{C1174797-A119-4C37-8147-5D2D2D13A72F}" srcOrd="1" destOrd="0" presId="urn:microsoft.com/office/officeart/2005/8/layout/hierarchy5"/>
    <dgm:cxn modelId="{E339636D-99C0-4B7B-B7A8-19D5CB8BEDDC}" type="presOf" srcId="{6E0CF5E7-2DE1-4FDE-B49E-C43E7266F4A0}" destId="{1CA237A0-E702-4233-ADF0-0F2F81B62B3A}" srcOrd="0" destOrd="0" presId="urn:microsoft.com/office/officeart/2005/8/layout/hierarchy5"/>
    <dgm:cxn modelId="{1FED6417-FFFC-48F2-979D-494D37E4AAD7}" type="presOf" srcId="{104975B6-D759-482E-95CD-4419B856E0AE}" destId="{7FC8BAD1-7F60-4275-AFD0-F572D8E67F38}" srcOrd="0" destOrd="0" presId="urn:microsoft.com/office/officeart/2005/8/layout/hierarchy5"/>
    <dgm:cxn modelId="{EB89927B-D1DF-4E91-A2CF-DC8919B87780}" type="presOf" srcId="{257E43EF-0BC9-4A27-84F0-E7FFBEFB7F62}" destId="{140578CC-662C-4664-A5FC-325D18965138}" srcOrd="1" destOrd="0" presId="urn:microsoft.com/office/officeart/2005/8/layout/hierarchy5"/>
    <dgm:cxn modelId="{3754F61D-9690-4E00-83F9-BD8D4B641482}" type="presOf" srcId="{AF7128CF-7FB8-4C4C-9F8D-DCA7CC163840}" destId="{275407CC-28DA-4191-A5BB-28CB016C12FC}" srcOrd="0" destOrd="0" presId="urn:microsoft.com/office/officeart/2005/8/layout/hierarchy5"/>
    <dgm:cxn modelId="{905A2E76-1B09-4A56-A23D-B2DC44FB1D57}" srcId="{6E0CF5E7-2DE1-4FDE-B49E-C43E7266F4A0}" destId="{FBED66D2-771E-477A-BCC5-CCB39B73BE75}" srcOrd="3" destOrd="0" parTransId="{339DA002-D40F-478D-90F8-4F3E587619ED}" sibTransId="{C0450536-22A7-4AB3-A4CC-5B4AD15193BA}"/>
    <dgm:cxn modelId="{8E0483AA-68F4-4C7E-A021-AAA717212460}" type="presOf" srcId="{D9FDC542-332F-48BF-B12C-5506CAC633EC}" destId="{A19A2191-D930-4525-991E-EF774ACD76DC}" srcOrd="0" destOrd="0" presId="urn:microsoft.com/office/officeart/2005/8/layout/hierarchy5"/>
    <dgm:cxn modelId="{602CD508-ED13-4EDF-9045-520748379DF8}" srcId="{8F2ECA40-4D83-4670-A69F-1A09B2F0F7C4}" destId="{6E0CF5E7-2DE1-4FDE-B49E-C43E7266F4A0}" srcOrd="3" destOrd="0" parTransId="{5630E430-64A3-4FF2-B05D-9BCFE8F3ECD8}" sibTransId="{B1691D7D-9278-432E-94BB-DD5537AF5A41}"/>
    <dgm:cxn modelId="{AB43CE95-E16A-4530-88A4-FF153732638C}" type="presOf" srcId="{381578D3-F2F4-46E6-92E3-5AE2281A9476}" destId="{773B8FF5-02C1-48C1-9D23-CE1A91A441EC}" srcOrd="0" destOrd="0" presId="urn:microsoft.com/office/officeart/2005/8/layout/hierarchy5"/>
    <dgm:cxn modelId="{0534E550-2F5D-4C56-AFF4-797326397751}" type="presOf" srcId="{10FA745E-2923-46FF-ACBB-4A8DCA0C1983}" destId="{91B3F166-928F-438E-A779-5EBBB6321D7F}" srcOrd="1" destOrd="0" presId="urn:microsoft.com/office/officeart/2005/8/layout/hierarchy5"/>
    <dgm:cxn modelId="{8B7936E6-18D9-401F-B9C0-DD51EFFC51F5}" type="presOf" srcId="{0D1C426F-A223-44E4-8992-BA0F972A027A}" destId="{753183BE-ADCE-4C5E-84F0-96F174D5BAA0}" srcOrd="0" destOrd="0" presId="urn:microsoft.com/office/officeart/2005/8/layout/hierarchy5"/>
    <dgm:cxn modelId="{E6CABC37-637D-4995-A876-4F8B5FB5E5CD}" srcId="{E40B8789-0584-44DB-890A-442F2C654B94}" destId="{A3857B2F-8D32-4E4C-83F3-9C5466EEA0DE}" srcOrd="2" destOrd="0" parTransId="{94862A68-69C1-44D3-9A91-92ED18B0C35F}" sibTransId="{1EEFC661-7CF1-426B-A326-31403B147BF8}"/>
    <dgm:cxn modelId="{2B3FC862-663A-4759-ACEB-65DF9C462184}" type="presOf" srcId="{3E5B7A3F-27B8-46C0-AB4C-3ACA9D6FD196}" destId="{628860F1-E2AA-4331-9851-FBB9DB167CC7}" srcOrd="0" destOrd="0" presId="urn:microsoft.com/office/officeart/2005/8/layout/hierarchy5"/>
    <dgm:cxn modelId="{AB2E9E31-8502-4BBA-A9D7-14980369462A}" type="presOf" srcId="{94862A68-69C1-44D3-9A91-92ED18B0C35F}" destId="{5A4D6087-AEC8-48ED-8F22-879F80EF4850}" srcOrd="0" destOrd="0" presId="urn:microsoft.com/office/officeart/2005/8/layout/hierarchy5"/>
    <dgm:cxn modelId="{58126DB6-2C0C-4E97-A995-FA2C515919C7}" type="presOf" srcId="{B2C6C7F9-832D-4922-A88D-6D3E0865AF46}" destId="{2B497FDD-6286-423C-B80D-81B1A5C12AA9}" srcOrd="0" destOrd="0" presId="urn:microsoft.com/office/officeart/2005/8/layout/hierarchy5"/>
    <dgm:cxn modelId="{78F49B84-A4F9-40CE-B591-F1F00F274067}" type="presOf" srcId="{4B92882E-BE88-4AE1-86D5-48C8970AA913}" destId="{C1311C85-1C8F-4FDC-916A-AF1BD7F1B8D0}" srcOrd="0" destOrd="0" presId="urn:microsoft.com/office/officeart/2005/8/layout/hierarchy5"/>
    <dgm:cxn modelId="{119E26F4-6CAD-4C42-B933-60EF4A9A67A5}" type="presOf" srcId="{334E37AF-81F8-4823-8D27-1BE2F9451EC8}" destId="{AFDE681A-A42D-4DC5-9CB0-91A85696D0BC}" srcOrd="0" destOrd="0" presId="urn:microsoft.com/office/officeart/2005/8/layout/hierarchy5"/>
    <dgm:cxn modelId="{1ACC04A8-029F-45BC-BC93-0AACDB8D6E4F}" srcId="{E40B8789-0584-44DB-890A-442F2C654B94}" destId="{3E5B7A3F-27B8-46C0-AB4C-3ACA9D6FD196}" srcOrd="1" destOrd="0" parTransId="{257E43EF-0BC9-4A27-84F0-E7FFBEFB7F62}" sibTransId="{D7EF4B83-7632-42D7-8D7D-8A1F5F180451}"/>
    <dgm:cxn modelId="{914286BE-56E6-4003-9B7B-A9167796FEAA}" type="presOf" srcId="{408E858E-214D-4518-8BE9-D5C852A3ECAC}" destId="{B59BDC48-4364-4869-8A22-EB59EE935E5D}" srcOrd="1" destOrd="0" presId="urn:microsoft.com/office/officeart/2005/8/layout/hierarchy5"/>
    <dgm:cxn modelId="{8964473F-9739-49FB-8A3E-3D903DFDE8A2}" type="presOf" srcId="{6D12278E-F533-43B1-A0B9-8CD68E38F50C}" destId="{32E5A255-0609-48DB-B1AC-A8DA1A79EC58}" srcOrd="1" destOrd="0" presId="urn:microsoft.com/office/officeart/2005/8/layout/hierarchy5"/>
    <dgm:cxn modelId="{9A50A879-B557-4F9B-B391-19DE3ABAD648}" type="presOf" srcId="{31349D6F-7FA0-436C-9468-FB8B45704664}" destId="{DF8BD29A-3EAC-494C-96A1-F90927B7861F}" srcOrd="0" destOrd="0" presId="urn:microsoft.com/office/officeart/2005/8/layout/hierarchy5"/>
    <dgm:cxn modelId="{59A8C1A3-7044-46C9-99E1-C9D0001B70D4}" srcId="{EEB71F59-C323-4869-8584-B5613D73553D}" destId="{B2C6C7F9-832D-4922-A88D-6D3E0865AF46}" srcOrd="3" destOrd="0" parTransId="{6D12278E-F533-43B1-A0B9-8CD68E38F50C}" sibTransId="{ECA3904F-D63E-45B6-821D-C845E9953A6D}"/>
    <dgm:cxn modelId="{ED7A7D1B-C2C7-48B1-84B4-9FE32340E42B}" type="presOf" srcId="{C58B2452-4816-4C7D-A982-63FCC09FC25F}" destId="{90394E01-74C8-43C0-9A28-F8997BFE6F17}" srcOrd="0" destOrd="0" presId="urn:microsoft.com/office/officeart/2005/8/layout/hierarchy5"/>
    <dgm:cxn modelId="{E61A41E8-E739-4A62-99FE-937FEED40EC8}" srcId="{6E0CF5E7-2DE1-4FDE-B49E-C43E7266F4A0}" destId="{3DA1D01B-C485-4AA1-9F33-97D157B36D24}" srcOrd="1" destOrd="0" parTransId="{408E858E-214D-4518-8BE9-D5C852A3ECAC}" sibTransId="{41719939-C0A3-4B22-BC61-541BD8E0373C}"/>
    <dgm:cxn modelId="{FE74802B-1446-4A6D-A550-F07D563D9877}" srcId="{EEB71F59-C323-4869-8584-B5613D73553D}" destId="{38B91139-5EEB-45E6-B9AC-B67FDB641008}" srcOrd="1" destOrd="0" parTransId="{89A9E37D-89FA-47D5-A3FD-D3004477797E}" sibTransId="{7E7EF96D-3BB9-4299-AC7A-31195BEEA858}"/>
    <dgm:cxn modelId="{A53ECFE9-0CCE-4417-B38B-19FC72495927}" type="presOf" srcId="{10FA745E-2923-46FF-ACBB-4A8DCA0C1983}" destId="{6E4758E5-0C3F-4933-85BE-BDCFD5FAB504}" srcOrd="0" destOrd="0" presId="urn:microsoft.com/office/officeart/2005/8/layout/hierarchy5"/>
    <dgm:cxn modelId="{4C0AA8E4-033E-494A-88CE-11BEC59BB9F4}" srcId="{E40B8789-0584-44DB-890A-442F2C654B94}" destId="{381578D3-F2F4-46E6-92E3-5AE2281A9476}" srcOrd="3" destOrd="0" parTransId="{850ABBA1-1BD0-45EF-A56A-EE606BF32FC7}" sibTransId="{0EC8757F-48DC-4351-AA7F-33A104DC6BF8}"/>
    <dgm:cxn modelId="{6C38E817-C62D-448F-AD96-12D77C3F542B}" type="presOf" srcId="{15551015-A6D2-41FD-971E-810941F6F8DD}" destId="{16930458-97BA-438D-AFB3-2664453B193B}" srcOrd="1" destOrd="0" presId="urn:microsoft.com/office/officeart/2005/8/layout/hierarchy5"/>
    <dgm:cxn modelId="{C0E55DD1-A80C-4F64-988D-514644033C0F}" type="presOf" srcId="{94862A68-69C1-44D3-9A91-92ED18B0C35F}" destId="{40893E59-2D14-411D-B384-E340CA391A1F}" srcOrd="1" destOrd="0" presId="urn:microsoft.com/office/officeart/2005/8/layout/hierarchy5"/>
    <dgm:cxn modelId="{16AD8FF5-FA33-4799-8BB9-7848205C39F3}" type="presOf" srcId="{104975B6-D759-482E-95CD-4419B856E0AE}" destId="{90193E87-DBE1-48BB-A372-5E41E07CEA92}" srcOrd="1" destOrd="0" presId="urn:microsoft.com/office/officeart/2005/8/layout/hierarchy5"/>
    <dgm:cxn modelId="{1A4426B4-B5CD-427C-A7BF-61160AE9117A}" type="presOf" srcId="{0B936660-330A-470D-A8E6-C478072A8E0D}" destId="{9D9780CE-DBDD-4603-858E-D5047BAD911D}" srcOrd="0" destOrd="0" presId="urn:microsoft.com/office/officeart/2005/8/layout/hierarchy5"/>
    <dgm:cxn modelId="{76BFECE5-A1C8-4012-AC46-F4772FF90271}" type="presOf" srcId="{D5D78E45-F7BE-48C3-9187-C62FCA02FCB1}" destId="{D9E5C377-1126-48D0-BB9A-45F48101BD70}" srcOrd="0" destOrd="0" presId="urn:microsoft.com/office/officeart/2005/8/layout/hierarchy5"/>
    <dgm:cxn modelId="{43075E24-CEE0-44B9-A9E2-90AF7995B395}" type="presOf" srcId="{334E37AF-81F8-4823-8D27-1BE2F9451EC8}" destId="{B78449FA-B358-42B0-BDA6-117559B05BDA}" srcOrd="1" destOrd="0" presId="urn:microsoft.com/office/officeart/2005/8/layout/hierarchy5"/>
    <dgm:cxn modelId="{0E2A8F41-861A-45EE-9987-C076597BF133}" srcId="{6E0CF5E7-2DE1-4FDE-B49E-C43E7266F4A0}" destId="{4B92882E-BE88-4AE1-86D5-48C8970AA913}" srcOrd="0" destOrd="0" parTransId="{334E37AF-81F8-4823-8D27-1BE2F9451EC8}" sibTransId="{08C8F14F-1A60-41B4-AAA3-672A69900E81}"/>
    <dgm:cxn modelId="{BDC3722D-D84C-49D1-AD8B-258DF75E0283}" type="presOf" srcId="{8F2ECA40-4D83-4670-A69F-1A09B2F0F7C4}" destId="{DB11691F-5B0A-4499-A60F-B074D9A2C520}" srcOrd="0" destOrd="0" presId="urn:microsoft.com/office/officeart/2005/8/layout/hierarchy5"/>
    <dgm:cxn modelId="{8879F669-08AD-4E7A-9B7D-D6F7DE76E2B2}" srcId="{EEB71F59-C323-4869-8584-B5613D73553D}" destId="{27C727C7-36F1-4649-9B4E-C0418A70A541}" srcOrd="0" destOrd="0" parTransId="{D9FDC542-332F-48BF-B12C-5506CAC633EC}" sibTransId="{9F091704-EA5B-45F5-ABCA-1B5FB4A9DFFF}"/>
    <dgm:cxn modelId="{D774ED60-C750-4771-BDB0-12B56B0CDF7F}" type="presOf" srcId="{38B91139-5EEB-45E6-B9AC-B67FDB641008}" destId="{28BB7438-3440-406F-B63B-F8C0F816F4F3}" srcOrd="0" destOrd="0" presId="urn:microsoft.com/office/officeart/2005/8/layout/hierarchy5"/>
    <dgm:cxn modelId="{44A7EA70-33DC-4487-A479-4249809AD8F1}" type="presOf" srcId="{89A9E37D-89FA-47D5-A3FD-D3004477797E}" destId="{FC29A963-42B6-43A6-958A-1BBFF49EF88D}" srcOrd="1" destOrd="0" presId="urn:microsoft.com/office/officeart/2005/8/layout/hierarchy5"/>
    <dgm:cxn modelId="{DC3626C1-0778-4C7D-A34C-127AD2CEB6C3}" type="presOf" srcId="{850ABBA1-1BD0-45EF-A56A-EE606BF32FC7}" destId="{96BB9383-A339-405F-AABE-34BC9DCE2BD2}" srcOrd="0" destOrd="0" presId="urn:microsoft.com/office/officeart/2005/8/layout/hierarchy5"/>
    <dgm:cxn modelId="{32D3E08B-2D52-4EE0-B064-7B60F5DF306D}" srcId="{D5D78E45-F7BE-48C3-9187-C62FCA02FCB1}" destId="{31349D6F-7FA0-436C-9468-FB8B45704664}" srcOrd="3" destOrd="0" parTransId="{FFBB7C38-16BD-4C7F-BFB8-F885948F7207}" sibTransId="{75739BDC-04F6-45AE-9054-8D6F53CEF5E4}"/>
    <dgm:cxn modelId="{CA8F5FB0-5192-42E4-A577-C064C82AEA99}" type="presOf" srcId="{D9FDC542-332F-48BF-B12C-5506CAC633EC}" destId="{9E687224-64AA-486F-90BB-F7A1DCBC8CFD}" srcOrd="1" destOrd="0" presId="urn:microsoft.com/office/officeart/2005/8/layout/hierarchy5"/>
    <dgm:cxn modelId="{F8116D79-7072-471E-AF1D-AD95809BE3D2}" type="presOf" srcId="{8A4A8F09-11DE-4D60-AEFB-00433732C042}" destId="{1C61DC7C-8305-4D92-8525-E8ACBC932C80}" srcOrd="1" destOrd="0" presId="urn:microsoft.com/office/officeart/2005/8/layout/hierarchy5"/>
    <dgm:cxn modelId="{E1BF6278-89E7-4EDE-AC6D-43A46C0B736A}" type="presOf" srcId="{E40B8789-0584-44DB-890A-442F2C654B94}" destId="{0CE0D789-0A7F-4894-BE3B-2043224EE991}" srcOrd="0" destOrd="0" presId="urn:microsoft.com/office/officeart/2005/8/layout/hierarchy5"/>
    <dgm:cxn modelId="{02971607-6B6F-4D58-8567-E20E72E05A5A}" type="presOf" srcId="{232F419F-17B7-43B7-B546-66EAC242F54A}" destId="{6EB12BBD-0C20-4F8B-8689-FEDBB1569703}" srcOrd="1" destOrd="0" presId="urn:microsoft.com/office/officeart/2005/8/layout/hierarchy5"/>
    <dgm:cxn modelId="{50C2FE23-647A-44DA-9B26-F28ED232C8D7}" type="presOf" srcId="{6D12278E-F533-43B1-A0B9-8CD68E38F50C}" destId="{4B63A5C7-8B9B-4F2A-B4BE-11B225ACDBE8}" srcOrd="0" destOrd="0" presId="urn:microsoft.com/office/officeart/2005/8/layout/hierarchy5"/>
    <dgm:cxn modelId="{20A7D2D0-7371-4340-8BDB-C7512AB1E9AD}" srcId="{D5D78E45-F7BE-48C3-9187-C62FCA02FCB1}" destId="{FC12D5B7-2A4D-44E8-9814-ADF11F2382BA}" srcOrd="1" destOrd="0" parTransId="{8A4A8F09-11DE-4D60-AEFB-00433732C042}" sibTransId="{25AF5CE2-3FD3-4D51-A68B-96344863262F}"/>
    <dgm:cxn modelId="{747C0A00-896D-4B91-882E-1BADCFC5575A}" type="presOf" srcId="{AF7128CF-7FB8-4C4C-9F8D-DCA7CC163840}" destId="{8D5D4E45-1617-4EF5-912A-9A4AF36EEF2A}" srcOrd="1" destOrd="0" presId="urn:microsoft.com/office/officeart/2005/8/layout/hierarchy5"/>
    <dgm:cxn modelId="{F039311B-4D1B-4B8B-9A26-1B621D2BB3C9}" type="presOf" srcId="{8B315E11-17FF-43AF-BE53-CB09C3E55D03}" destId="{DBAAB6CD-89A8-418C-A468-559E19E4FB18}" srcOrd="0" destOrd="0" presId="urn:microsoft.com/office/officeart/2005/8/layout/hierarchy5"/>
    <dgm:cxn modelId="{B4833F43-3FB0-4893-A994-992824B1CBFA}" type="presOf" srcId="{EEB71F59-C323-4869-8584-B5613D73553D}" destId="{B4A53E4E-5A88-4E6C-9B08-A7A753565120}" srcOrd="0" destOrd="0" presId="urn:microsoft.com/office/officeart/2005/8/layout/hierarchy5"/>
    <dgm:cxn modelId="{C8530469-B1B7-4B56-9440-D542225C6120}" type="presOf" srcId="{15551015-A6D2-41FD-971E-810941F6F8DD}" destId="{DE9C0AFF-211B-41B8-AF4D-C0E4DBB01F26}" srcOrd="0" destOrd="0" presId="urn:microsoft.com/office/officeart/2005/8/layout/hierarchy5"/>
    <dgm:cxn modelId="{90D433AB-30CF-4F93-A104-8ABD7A17308F}" type="presOf" srcId="{0BA9F5AA-D166-4161-8298-8E7A7A559831}" destId="{E84AA972-0094-4AB2-BAC7-2082AE4EF560}" srcOrd="0" destOrd="0" presId="urn:microsoft.com/office/officeart/2005/8/layout/hierarchy5"/>
    <dgm:cxn modelId="{3D3A7EA4-6640-42EF-BF9A-CC122EAE8A5C}" type="presOf" srcId="{06898174-801E-4664-8355-EED5048A73B1}" destId="{DB3C41FB-545F-4CEF-BB3C-2EF990385196}" srcOrd="1" destOrd="0" presId="urn:microsoft.com/office/officeart/2005/8/layout/hierarchy5"/>
    <dgm:cxn modelId="{A83CE57A-0A87-4E4B-99CA-6962B750630E}" srcId="{E40B8789-0584-44DB-890A-442F2C654B94}" destId="{E8735D78-6A97-450D-B046-95D66D213C84}" srcOrd="0" destOrd="0" parTransId="{104975B6-D759-482E-95CD-4419B856E0AE}" sibTransId="{9266EDFA-77F2-4FD5-BEA1-2C26A0A5A718}"/>
    <dgm:cxn modelId="{B2662C6E-A7A6-4193-9067-0A196469F805}" srcId="{8F2ECA40-4D83-4670-A69F-1A09B2F0F7C4}" destId="{D5D78E45-F7BE-48C3-9187-C62FCA02FCB1}" srcOrd="1" destOrd="0" parTransId="{AF7128CF-7FB8-4C4C-9F8D-DCA7CC163840}" sibTransId="{91B05DDB-F5C7-4F59-923F-80907A4E48AC}"/>
    <dgm:cxn modelId="{11037297-250D-495B-BA17-D722D586C653}" type="presOf" srcId="{339DA002-D40F-478D-90F8-4F3E587619ED}" destId="{C52CAACB-BCFC-4D8B-9427-C50A92B67DB1}" srcOrd="0" destOrd="0" presId="urn:microsoft.com/office/officeart/2005/8/layout/hierarchy5"/>
    <dgm:cxn modelId="{253F4487-848F-4D61-83BA-16E68DE397E1}" type="presOf" srcId="{89A9E37D-89FA-47D5-A3FD-D3004477797E}" destId="{C0CBB4FA-92A5-4A56-9125-EDC5F2FD92D7}" srcOrd="0" destOrd="0" presId="urn:microsoft.com/office/officeart/2005/8/layout/hierarchy5"/>
    <dgm:cxn modelId="{889D003C-21C4-46CB-AB86-D930E521F1F1}" srcId="{6E0CF5E7-2DE1-4FDE-B49E-C43E7266F4A0}" destId="{C58B2452-4816-4C7D-A982-63FCC09FC25F}" srcOrd="2" destOrd="0" parTransId="{232F419F-17B7-43B7-B546-66EAC242F54A}" sibTransId="{F45A35E3-C1EB-47FE-A1B4-C61FF869C95D}"/>
    <dgm:cxn modelId="{F36117FE-3CA0-4217-B093-DADA4E963A4F}" type="presParOf" srcId="{E84AA972-0094-4AB2-BAC7-2082AE4EF560}" destId="{9C0356DB-FAAD-40B9-B9C4-6B91D266E727}" srcOrd="0" destOrd="0" presId="urn:microsoft.com/office/officeart/2005/8/layout/hierarchy5"/>
    <dgm:cxn modelId="{524C694E-B38F-4FFC-B652-29E8554A8449}" type="presParOf" srcId="{9C0356DB-FAAD-40B9-B9C4-6B91D266E727}" destId="{F9CDB14A-8E9B-4D3B-9B1C-7DE1C14FB4F5}" srcOrd="0" destOrd="0" presId="urn:microsoft.com/office/officeart/2005/8/layout/hierarchy5"/>
    <dgm:cxn modelId="{38DCD4A9-A23A-496D-9282-834EBABD386E}" type="presParOf" srcId="{F9CDB14A-8E9B-4D3B-9B1C-7DE1C14FB4F5}" destId="{BC44EC38-A2F7-4104-B1E7-2994446A534A}" srcOrd="0" destOrd="0" presId="urn:microsoft.com/office/officeart/2005/8/layout/hierarchy5"/>
    <dgm:cxn modelId="{BE2C6872-7F6E-445B-AB54-8AE90F02CC76}" type="presParOf" srcId="{BC44EC38-A2F7-4104-B1E7-2994446A534A}" destId="{DB11691F-5B0A-4499-A60F-B074D9A2C520}" srcOrd="0" destOrd="0" presId="urn:microsoft.com/office/officeart/2005/8/layout/hierarchy5"/>
    <dgm:cxn modelId="{8CC4DD3D-E010-4289-93E0-3516ACDAAF0D}" type="presParOf" srcId="{BC44EC38-A2F7-4104-B1E7-2994446A534A}" destId="{B0BEDB68-92CC-4FCB-9DF0-72AC60E2487F}" srcOrd="1" destOrd="0" presId="urn:microsoft.com/office/officeart/2005/8/layout/hierarchy5"/>
    <dgm:cxn modelId="{C4B896B6-618D-4188-AD57-E63512C4A095}" type="presParOf" srcId="{B0BEDB68-92CC-4FCB-9DF0-72AC60E2487F}" destId="{DBAAB6CD-89A8-418C-A468-559E19E4FB18}" srcOrd="0" destOrd="0" presId="urn:microsoft.com/office/officeart/2005/8/layout/hierarchy5"/>
    <dgm:cxn modelId="{BA2221E0-FAAC-450D-9C25-E3FE617989C9}" type="presParOf" srcId="{DBAAB6CD-89A8-418C-A468-559E19E4FB18}" destId="{C1174797-A119-4C37-8147-5D2D2D13A72F}" srcOrd="0" destOrd="0" presId="urn:microsoft.com/office/officeart/2005/8/layout/hierarchy5"/>
    <dgm:cxn modelId="{A4AD6FCA-BE5B-4312-B0FE-9F3082BA4C94}" type="presParOf" srcId="{B0BEDB68-92CC-4FCB-9DF0-72AC60E2487F}" destId="{D27F0942-5FA5-48AD-98FE-863D16D247FA}" srcOrd="1" destOrd="0" presId="urn:microsoft.com/office/officeart/2005/8/layout/hierarchy5"/>
    <dgm:cxn modelId="{6F1AF686-BE9F-4DEE-B880-02F7A9DF0310}" type="presParOf" srcId="{D27F0942-5FA5-48AD-98FE-863D16D247FA}" destId="{0CE0D789-0A7F-4894-BE3B-2043224EE991}" srcOrd="0" destOrd="0" presId="urn:microsoft.com/office/officeart/2005/8/layout/hierarchy5"/>
    <dgm:cxn modelId="{C9D9C6BB-43E2-49D4-ACA7-A13A3821E3D3}" type="presParOf" srcId="{D27F0942-5FA5-48AD-98FE-863D16D247FA}" destId="{D8398E13-0BE3-4FAE-A4B3-C5048A1C0CEB}" srcOrd="1" destOrd="0" presId="urn:microsoft.com/office/officeart/2005/8/layout/hierarchy5"/>
    <dgm:cxn modelId="{45FACC3B-BBFB-42B9-A8B7-5031AE0CEB64}" type="presParOf" srcId="{D8398E13-0BE3-4FAE-A4B3-C5048A1C0CEB}" destId="{7FC8BAD1-7F60-4275-AFD0-F572D8E67F38}" srcOrd="0" destOrd="0" presId="urn:microsoft.com/office/officeart/2005/8/layout/hierarchy5"/>
    <dgm:cxn modelId="{02AB9EE1-6823-4CC8-9B2B-F555C9785BDD}" type="presParOf" srcId="{7FC8BAD1-7F60-4275-AFD0-F572D8E67F38}" destId="{90193E87-DBE1-48BB-A372-5E41E07CEA92}" srcOrd="0" destOrd="0" presId="urn:microsoft.com/office/officeart/2005/8/layout/hierarchy5"/>
    <dgm:cxn modelId="{ED3FF7A7-1B42-4283-B0ED-593C5CAA30A0}" type="presParOf" srcId="{D8398E13-0BE3-4FAE-A4B3-C5048A1C0CEB}" destId="{258CD2DC-837C-4535-A2BB-9A09BF578A5B}" srcOrd="1" destOrd="0" presId="urn:microsoft.com/office/officeart/2005/8/layout/hierarchy5"/>
    <dgm:cxn modelId="{F2E10EB8-9451-4E78-B1BB-A8D608325B6C}" type="presParOf" srcId="{258CD2DC-837C-4535-A2BB-9A09BF578A5B}" destId="{4F492AF5-439C-4265-90CA-58D265748DB8}" srcOrd="0" destOrd="0" presId="urn:microsoft.com/office/officeart/2005/8/layout/hierarchy5"/>
    <dgm:cxn modelId="{8B1689DE-49AB-4F8C-B7D1-E7F0D5672C6E}" type="presParOf" srcId="{258CD2DC-837C-4535-A2BB-9A09BF578A5B}" destId="{3910FB6F-E449-45EA-B65D-12680B5BBCBD}" srcOrd="1" destOrd="0" presId="urn:microsoft.com/office/officeart/2005/8/layout/hierarchy5"/>
    <dgm:cxn modelId="{DF1B8F63-47EC-4126-9276-851CCC9705CD}" type="presParOf" srcId="{D8398E13-0BE3-4FAE-A4B3-C5048A1C0CEB}" destId="{C0D3C23B-AFCF-419C-8427-2D0DECF91ADF}" srcOrd="2" destOrd="0" presId="urn:microsoft.com/office/officeart/2005/8/layout/hierarchy5"/>
    <dgm:cxn modelId="{DB80A6F4-CBAC-4823-99B4-A699218447DA}" type="presParOf" srcId="{C0D3C23B-AFCF-419C-8427-2D0DECF91ADF}" destId="{140578CC-662C-4664-A5FC-325D18965138}" srcOrd="0" destOrd="0" presId="urn:microsoft.com/office/officeart/2005/8/layout/hierarchy5"/>
    <dgm:cxn modelId="{93EDF334-C15E-482E-A346-F7E89B25B7C2}" type="presParOf" srcId="{D8398E13-0BE3-4FAE-A4B3-C5048A1C0CEB}" destId="{0FD8A064-BC22-4287-978A-A0D73BDE7980}" srcOrd="3" destOrd="0" presId="urn:microsoft.com/office/officeart/2005/8/layout/hierarchy5"/>
    <dgm:cxn modelId="{DC508811-9F89-4798-BAAF-FDB19CCE809D}" type="presParOf" srcId="{0FD8A064-BC22-4287-978A-A0D73BDE7980}" destId="{628860F1-E2AA-4331-9851-FBB9DB167CC7}" srcOrd="0" destOrd="0" presId="urn:microsoft.com/office/officeart/2005/8/layout/hierarchy5"/>
    <dgm:cxn modelId="{6FEB0F12-6D69-4F82-A69A-027A6E0437F5}" type="presParOf" srcId="{0FD8A064-BC22-4287-978A-A0D73BDE7980}" destId="{6EF84F07-AC9A-4DEB-BCBD-E37B4AA75488}" srcOrd="1" destOrd="0" presId="urn:microsoft.com/office/officeart/2005/8/layout/hierarchy5"/>
    <dgm:cxn modelId="{69F54F46-C656-41AF-8338-C8DDAF69B272}" type="presParOf" srcId="{D8398E13-0BE3-4FAE-A4B3-C5048A1C0CEB}" destId="{5A4D6087-AEC8-48ED-8F22-879F80EF4850}" srcOrd="4" destOrd="0" presId="urn:microsoft.com/office/officeart/2005/8/layout/hierarchy5"/>
    <dgm:cxn modelId="{5F45B33B-7D09-4A0C-8D29-1DD5D0FD5A0F}" type="presParOf" srcId="{5A4D6087-AEC8-48ED-8F22-879F80EF4850}" destId="{40893E59-2D14-411D-B384-E340CA391A1F}" srcOrd="0" destOrd="0" presId="urn:microsoft.com/office/officeart/2005/8/layout/hierarchy5"/>
    <dgm:cxn modelId="{B7111171-9A24-4F4D-88DD-8CA566EE2AF3}" type="presParOf" srcId="{D8398E13-0BE3-4FAE-A4B3-C5048A1C0CEB}" destId="{A02D5F28-78A9-41C2-BD86-EB9DC6CE32AB}" srcOrd="5" destOrd="0" presId="urn:microsoft.com/office/officeart/2005/8/layout/hierarchy5"/>
    <dgm:cxn modelId="{5D4B6A0F-4DA1-4099-9C16-F16196228ED5}" type="presParOf" srcId="{A02D5F28-78A9-41C2-BD86-EB9DC6CE32AB}" destId="{CCBA8493-CB6F-46F4-B776-99A2C0E200D1}" srcOrd="0" destOrd="0" presId="urn:microsoft.com/office/officeart/2005/8/layout/hierarchy5"/>
    <dgm:cxn modelId="{67AFAAA4-8479-499A-9FFC-172D525CA0F0}" type="presParOf" srcId="{A02D5F28-78A9-41C2-BD86-EB9DC6CE32AB}" destId="{D1A467BF-E3E0-40F0-8982-F177EB3ADDF8}" srcOrd="1" destOrd="0" presId="urn:microsoft.com/office/officeart/2005/8/layout/hierarchy5"/>
    <dgm:cxn modelId="{C2C55F69-EAA2-4409-BED8-458243C44D4C}" type="presParOf" srcId="{D8398E13-0BE3-4FAE-A4B3-C5048A1C0CEB}" destId="{96BB9383-A339-405F-AABE-34BC9DCE2BD2}" srcOrd="6" destOrd="0" presId="urn:microsoft.com/office/officeart/2005/8/layout/hierarchy5"/>
    <dgm:cxn modelId="{30676675-A5AC-4EED-B3A0-858265053BC6}" type="presParOf" srcId="{96BB9383-A339-405F-AABE-34BC9DCE2BD2}" destId="{DF50C6AB-1861-44AA-90B1-AE0BD44335D7}" srcOrd="0" destOrd="0" presId="urn:microsoft.com/office/officeart/2005/8/layout/hierarchy5"/>
    <dgm:cxn modelId="{E0C49551-A257-430B-9C80-3F91E362910A}" type="presParOf" srcId="{D8398E13-0BE3-4FAE-A4B3-C5048A1C0CEB}" destId="{0DDBA11F-4F16-4CE2-BE9B-EC57DA04F7E9}" srcOrd="7" destOrd="0" presId="urn:microsoft.com/office/officeart/2005/8/layout/hierarchy5"/>
    <dgm:cxn modelId="{AA149033-3715-49AA-BC19-3D30D9D9080F}" type="presParOf" srcId="{0DDBA11F-4F16-4CE2-BE9B-EC57DA04F7E9}" destId="{773B8FF5-02C1-48C1-9D23-CE1A91A441EC}" srcOrd="0" destOrd="0" presId="urn:microsoft.com/office/officeart/2005/8/layout/hierarchy5"/>
    <dgm:cxn modelId="{2D9C4CEF-BA77-4BF0-B62A-C637CAF04944}" type="presParOf" srcId="{0DDBA11F-4F16-4CE2-BE9B-EC57DA04F7E9}" destId="{606E41CB-62D6-42DF-8026-7D562B023888}" srcOrd="1" destOrd="0" presId="urn:microsoft.com/office/officeart/2005/8/layout/hierarchy5"/>
    <dgm:cxn modelId="{690B153B-F7A7-4B45-B66A-79F68B5C7D1C}" type="presParOf" srcId="{B0BEDB68-92CC-4FCB-9DF0-72AC60E2487F}" destId="{275407CC-28DA-4191-A5BB-28CB016C12FC}" srcOrd="2" destOrd="0" presId="urn:microsoft.com/office/officeart/2005/8/layout/hierarchy5"/>
    <dgm:cxn modelId="{13392C65-07FE-4C11-9BE5-3CF9462E484E}" type="presParOf" srcId="{275407CC-28DA-4191-A5BB-28CB016C12FC}" destId="{8D5D4E45-1617-4EF5-912A-9A4AF36EEF2A}" srcOrd="0" destOrd="0" presId="urn:microsoft.com/office/officeart/2005/8/layout/hierarchy5"/>
    <dgm:cxn modelId="{5F37F9B3-67C7-4916-954E-F5865E0A0AD3}" type="presParOf" srcId="{B0BEDB68-92CC-4FCB-9DF0-72AC60E2487F}" destId="{22E2B2FD-A938-4EB7-950B-41B8EFF3EECC}" srcOrd="3" destOrd="0" presId="urn:microsoft.com/office/officeart/2005/8/layout/hierarchy5"/>
    <dgm:cxn modelId="{7517A276-21A3-46E8-8EB5-A828F59884A6}" type="presParOf" srcId="{22E2B2FD-A938-4EB7-950B-41B8EFF3EECC}" destId="{D9E5C377-1126-48D0-BB9A-45F48101BD70}" srcOrd="0" destOrd="0" presId="urn:microsoft.com/office/officeart/2005/8/layout/hierarchy5"/>
    <dgm:cxn modelId="{ABDA3742-D48B-44CD-A93E-9D4132716A78}" type="presParOf" srcId="{22E2B2FD-A938-4EB7-950B-41B8EFF3EECC}" destId="{6D7A9CE1-17E9-480E-9D35-7B6F8DADCDB6}" srcOrd="1" destOrd="0" presId="urn:microsoft.com/office/officeart/2005/8/layout/hierarchy5"/>
    <dgm:cxn modelId="{A64AE8AD-D469-4AD2-93E8-949428039E31}" type="presParOf" srcId="{6D7A9CE1-17E9-480E-9D35-7B6F8DADCDB6}" destId="{DE9C0AFF-211B-41B8-AF4D-C0E4DBB01F26}" srcOrd="0" destOrd="0" presId="urn:microsoft.com/office/officeart/2005/8/layout/hierarchy5"/>
    <dgm:cxn modelId="{7E40D2F6-60FC-457C-9E68-9A8A02B90E78}" type="presParOf" srcId="{DE9C0AFF-211B-41B8-AF4D-C0E4DBB01F26}" destId="{16930458-97BA-438D-AFB3-2664453B193B}" srcOrd="0" destOrd="0" presId="urn:microsoft.com/office/officeart/2005/8/layout/hierarchy5"/>
    <dgm:cxn modelId="{251B0CAC-79CB-48E1-BCCF-428E14ABE9A7}" type="presParOf" srcId="{6D7A9CE1-17E9-480E-9D35-7B6F8DADCDB6}" destId="{EE989954-0330-4B07-A725-1BF47D0B8557}" srcOrd="1" destOrd="0" presId="urn:microsoft.com/office/officeart/2005/8/layout/hierarchy5"/>
    <dgm:cxn modelId="{31964042-2F79-4DFA-8D00-4FC2084705A8}" type="presParOf" srcId="{EE989954-0330-4B07-A725-1BF47D0B8557}" destId="{BB4F1D72-49DF-446A-B5EC-12928C7FFA42}" srcOrd="0" destOrd="0" presId="urn:microsoft.com/office/officeart/2005/8/layout/hierarchy5"/>
    <dgm:cxn modelId="{319F4DFD-3ECE-4F17-BB03-F2CD7140DB00}" type="presParOf" srcId="{EE989954-0330-4B07-A725-1BF47D0B8557}" destId="{A4359C4C-210B-44CD-A40C-0644B9C4A60A}" srcOrd="1" destOrd="0" presId="urn:microsoft.com/office/officeart/2005/8/layout/hierarchy5"/>
    <dgm:cxn modelId="{6A5A5BBE-0EE7-4407-89E7-F49F10CA5AC2}" type="presParOf" srcId="{6D7A9CE1-17E9-480E-9D35-7B6F8DADCDB6}" destId="{7E6A1E92-75D0-437F-9010-D34C8DBD903D}" srcOrd="2" destOrd="0" presId="urn:microsoft.com/office/officeart/2005/8/layout/hierarchy5"/>
    <dgm:cxn modelId="{8D4B506E-08D1-465E-97AA-C5EE158607E9}" type="presParOf" srcId="{7E6A1E92-75D0-437F-9010-D34C8DBD903D}" destId="{1C61DC7C-8305-4D92-8525-E8ACBC932C80}" srcOrd="0" destOrd="0" presId="urn:microsoft.com/office/officeart/2005/8/layout/hierarchy5"/>
    <dgm:cxn modelId="{6A1706F8-41E8-4A6A-B544-CA18384501FB}" type="presParOf" srcId="{6D7A9CE1-17E9-480E-9D35-7B6F8DADCDB6}" destId="{C89D85B6-2B4C-44D4-8E14-6FC8FA3993CE}" srcOrd="3" destOrd="0" presId="urn:microsoft.com/office/officeart/2005/8/layout/hierarchy5"/>
    <dgm:cxn modelId="{D0FCF7B9-C6C7-481A-95C0-C73B15F0BCF6}" type="presParOf" srcId="{C89D85B6-2B4C-44D4-8E14-6FC8FA3993CE}" destId="{31896CE6-B9A1-46E6-88C3-9B2D09586355}" srcOrd="0" destOrd="0" presId="urn:microsoft.com/office/officeart/2005/8/layout/hierarchy5"/>
    <dgm:cxn modelId="{BAD2E9FC-BB3E-4483-90B6-B07812E7DAF2}" type="presParOf" srcId="{C89D85B6-2B4C-44D4-8E14-6FC8FA3993CE}" destId="{CFD991DF-7569-402D-BC6B-AB55F472935B}" srcOrd="1" destOrd="0" presId="urn:microsoft.com/office/officeart/2005/8/layout/hierarchy5"/>
    <dgm:cxn modelId="{67DDE7CA-2917-4879-9BD3-8FAA64DAA735}" type="presParOf" srcId="{6D7A9CE1-17E9-480E-9D35-7B6F8DADCDB6}" destId="{753183BE-ADCE-4C5E-84F0-96F174D5BAA0}" srcOrd="4" destOrd="0" presId="urn:microsoft.com/office/officeart/2005/8/layout/hierarchy5"/>
    <dgm:cxn modelId="{B268D9E0-235B-417C-B051-C2481CDC2B7F}" type="presParOf" srcId="{753183BE-ADCE-4C5E-84F0-96F174D5BAA0}" destId="{AF0CEBA8-FB00-4E8F-B1BD-665A5957DA97}" srcOrd="0" destOrd="0" presId="urn:microsoft.com/office/officeart/2005/8/layout/hierarchy5"/>
    <dgm:cxn modelId="{77FDC349-B972-4254-8DCA-4055834F04B9}" type="presParOf" srcId="{6D7A9CE1-17E9-480E-9D35-7B6F8DADCDB6}" destId="{FDCBACAF-F374-4B60-9DAC-B3C462BE3E5C}" srcOrd="5" destOrd="0" presId="urn:microsoft.com/office/officeart/2005/8/layout/hierarchy5"/>
    <dgm:cxn modelId="{5AEA5756-5847-4A44-8984-62A3C42C31EF}" type="presParOf" srcId="{FDCBACAF-F374-4B60-9DAC-B3C462BE3E5C}" destId="{9D9780CE-DBDD-4603-858E-D5047BAD911D}" srcOrd="0" destOrd="0" presId="urn:microsoft.com/office/officeart/2005/8/layout/hierarchy5"/>
    <dgm:cxn modelId="{B61E6EBF-9D36-4BD1-9E5F-35C35C28D198}" type="presParOf" srcId="{FDCBACAF-F374-4B60-9DAC-B3C462BE3E5C}" destId="{74AFCF3F-67D5-493F-8AFD-D22BAB54D26A}" srcOrd="1" destOrd="0" presId="urn:microsoft.com/office/officeart/2005/8/layout/hierarchy5"/>
    <dgm:cxn modelId="{BC904AF9-0D19-408D-9A6A-0F0C6E9A8F13}" type="presParOf" srcId="{6D7A9CE1-17E9-480E-9D35-7B6F8DADCDB6}" destId="{013DAFF2-1912-4338-9E37-AEDE187CB2C1}" srcOrd="6" destOrd="0" presId="urn:microsoft.com/office/officeart/2005/8/layout/hierarchy5"/>
    <dgm:cxn modelId="{58CD09DA-4903-4874-A983-76CD3F69155B}" type="presParOf" srcId="{013DAFF2-1912-4338-9E37-AEDE187CB2C1}" destId="{2B309D1B-27D7-4BB1-B794-A55A189FB118}" srcOrd="0" destOrd="0" presId="urn:microsoft.com/office/officeart/2005/8/layout/hierarchy5"/>
    <dgm:cxn modelId="{2C6833D9-3739-48EE-9BD2-B70B7F28532D}" type="presParOf" srcId="{6D7A9CE1-17E9-480E-9D35-7B6F8DADCDB6}" destId="{3F2A4FA3-1BDA-4B35-852B-79A842F0EE61}" srcOrd="7" destOrd="0" presId="urn:microsoft.com/office/officeart/2005/8/layout/hierarchy5"/>
    <dgm:cxn modelId="{EB64CE79-A29B-4AD1-A025-AD3B9E64D78A}" type="presParOf" srcId="{3F2A4FA3-1BDA-4B35-852B-79A842F0EE61}" destId="{DF8BD29A-3EAC-494C-96A1-F90927B7861F}" srcOrd="0" destOrd="0" presId="urn:microsoft.com/office/officeart/2005/8/layout/hierarchy5"/>
    <dgm:cxn modelId="{0810571E-C92C-455E-9302-B50043FE03D5}" type="presParOf" srcId="{3F2A4FA3-1BDA-4B35-852B-79A842F0EE61}" destId="{94302C09-F158-4DC1-A34A-5E662C3F51F8}" srcOrd="1" destOrd="0" presId="urn:microsoft.com/office/officeart/2005/8/layout/hierarchy5"/>
    <dgm:cxn modelId="{B1BA7E24-E138-498B-825D-26B14338AC00}" type="presParOf" srcId="{B0BEDB68-92CC-4FCB-9DF0-72AC60E2487F}" destId="{4B30BCAC-7292-429F-AF15-6CD95737AAE6}" srcOrd="4" destOrd="0" presId="urn:microsoft.com/office/officeart/2005/8/layout/hierarchy5"/>
    <dgm:cxn modelId="{4EC4893C-BA1F-4C88-9612-1B878C682312}" type="presParOf" srcId="{4B30BCAC-7292-429F-AF15-6CD95737AAE6}" destId="{DB3C41FB-545F-4CEF-BB3C-2EF990385196}" srcOrd="0" destOrd="0" presId="urn:microsoft.com/office/officeart/2005/8/layout/hierarchy5"/>
    <dgm:cxn modelId="{AAC4F18B-2CE3-4806-BEF5-4DEB1DB2695B}" type="presParOf" srcId="{B0BEDB68-92CC-4FCB-9DF0-72AC60E2487F}" destId="{7C2D4FBC-0D65-488E-B3F6-627A43BC907E}" srcOrd="5" destOrd="0" presId="urn:microsoft.com/office/officeart/2005/8/layout/hierarchy5"/>
    <dgm:cxn modelId="{479E4E2E-472D-4878-A431-7D7FA65CE8DC}" type="presParOf" srcId="{7C2D4FBC-0D65-488E-B3F6-627A43BC907E}" destId="{B4A53E4E-5A88-4E6C-9B08-A7A753565120}" srcOrd="0" destOrd="0" presId="urn:microsoft.com/office/officeart/2005/8/layout/hierarchy5"/>
    <dgm:cxn modelId="{EE309861-5479-4102-9B9B-99E6A3CC5144}" type="presParOf" srcId="{7C2D4FBC-0D65-488E-B3F6-627A43BC907E}" destId="{FBCC99D9-8E0A-4650-8B51-031F53B40554}" srcOrd="1" destOrd="0" presId="urn:microsoft.com/office/officeart/2005/8/layout/hierarchy5"/>
    <dgm:cxn modelId="{455FF94C-D2D2-4B0D-9935-073629DAC0CC}" type="presParOf" srcId="{FBCC99D9-8E0A-4650-8B51-031F53B40554}" destId="{A19A2191-D930-4525-991E-EF774ACD76DC}" srcOrd="0" destOrd="0" presId="urn:microsoft.com/office/officeart/2005/8/layout/hierarchy5"/>
    <dgm:cxn modelId="{C8973113-3536-4266-B5F4-02486197A84A}" type="presParOf" srcId="{A19A2191-D930-4525-991E-EF774ACD76DC}" destId="{9E687224-64AA-486F-90BB-F7A1DCBC8CFD}" srcOrd="0" destOrd="0" presId="urn:microsoft.com/office/officeart/2005/8/layout/hierarchy5"/>
    <dgm:cxn modelId="{F2DD5E1F-372A-488E-A5EB-BAFF0BDC830E}" type="presParOf" srcId="{FBCC99D9-8E0A-4650-8B51-031F53B40554}" destId="{E9B47807-23F6-4137-9B67-E185FEA8DAAF}" srcOrd="1" destOrd="0" presId="urn:microsoft.com/office/officeart/2005/8/layout/hierarchy5"/>
    <dgm:cxn modelId="{504C45F2-0870-4054-A18A-DEDABC24EFF2}" type="presParOf" srcId="{E9B47807-23F6-4137-9B67-E185FEA8DAAF}" destId="{EACD7754-9D11-48B5-97F7-5D7060A1ED55}" srcOrd="0" destOrd="0" presId="urn:microsoft.com/office/officeart/2005/8/layout/hierarchy5"/>
    <dgm:cxn modelId="{16431C33-BBCC-49E0-882E-5DEB463A3223}" type="presParOf" srcId="{E9B47807-23F6-4137-9B67-E185FEA8DAAF}" destId="{8C027A49-0A08-4026-9537-73FE820438C1}" srcOrd="1" destOrd="0" presId="urn:microsoft.com/office/officeart/2005/8/layout/hierarchy5"/>
    <dgm:cxn modelId="{49196BDE-327E-4EFF-A29B-4EB2ABDB23AF}" type="presParOf" srcId="{FBCC99D9-8E0A-4650-8B51-031F53B40554}" destId="{C0CBB4FA-92A5-4A56-9125-EDC5F2FD92D7}" srcOrd="2" destOrd="0" presId="urn:microsoft.com/office/officeart/2005/8/layout/hierarchy5"/>
    <dgm:cxn modelId="{F8BF2BDF-18D1-4E10-9058-4074D6C105E6}" type="presParOf" srcId="{C0CBB4FA-92A5-4A56-9125-EDC5F2FD92D7}" destId="{FC29A963-42B6-43A6-958A-1BBFF49EF88D}" srcOrd="0" destOrd="0" presId="urn:microsoft.com/office/officeart/2005/8/layout/hierarchy5"/>
    <dgm:cxn modelId="{479D2B8F-8293-4FB4-A59A-75C5072575AB}" type="presParOf" srcId="{FBCC99D9-8E0A-4650-8B51-031F53B40554}" destId="{DF759FE1-A20B-40F3-9FAB-56F4BEB0FD6D}" srcOrd="3" destOrd="0" presId="urn:microsoft.com/office/officeart/2005/8/layout/hierarchy5"/>
    <dgm:cxn modelId="{C97FE56B-7A19-49ED-A23F-7326640CBEF8}" type="presParOf" srcId="{DF759FE1-A20B-40F3-9FAB-56F4BEB0FD6D}" destId="{28BB7438-3440-406F-B63B-F8C0F816F4F3}" srcOrd="0" destOrd="0" presId="urn:microsoft.com/office/officeart/2005/8/layout/hierarchy5"/>
    <dgm:cxn modelId="{80931FCE-F3BF-4C08-8010-620D8C1D8634}" type="presParOf" srcId="{DF759FE1-A20B-40F3-9FAB-56F4BEB0FD6D}" destId="{EE9FFB0C-A874-4565-AE17-0C58956712A4}" srcOrd="1" destOrd="0" presId="urn:microsoft.com/office/officeart/2005/8/layout/hierarchy5"/>
    <dgm:cxn modelId="{1FD2E65F-021F-4AA2-81A4-DC986C022B46}" type="presParOf" srcId="{FBCC99D9-8E0A-4650-8B51-031F53B40554}" destId="{6E4758E5-0C3F-4933-85BE-BDCFD5FAB504}" srcOrd="4" destOrd="0" presId="urn:microsoft.com/office/officeart/2005/8/layout/hierarchy5"/>
    <dgm:cxn modelId="{F545649D-1D47-4E2C-B233-39CE0D553607}" type="presParOf" srcId="{6E4758E5-0C3F-4933-85BE-BDCFD5FAB504}" destId="{91B3F166-928F-438E-A779-5EBBB6321D7F}" srcOrd="0" destOrd="0" presId="urn:microsoft.com/office/officeart/2005/8/layout/hierarchy5"/>
    <dgm:cxn modelId="{25A2D20D-E562-4247-8EEB-2AEA74205E27}" type="presParOf" srcId="{FBCC99D9-8E0A-4650-8B51-031F53B40554}" destId="{1F204D57-4766-4CF1-B945-D6F5474434FE}" srcOrd="5" destOrd="0" presId="urn:microsoft.com/office/officeart/2005/8/layout/hierarchy5"/>
    <dgm:cxn modelId="{56F0ABAF-F576-49B6-B0A7-54C0D2B3B9AF}" type="presParOf" srcId="{1F204D57-4766-4CF1-B945-D6F5474434FE}" destId="{08DD377A-5A7C-408B-993F-1667E218CAE0}" srcOrd="0" destOrd="0" presId="urn:microsoft.com/office/officeart/2005/8/layout/hierarchy5"/>
    <dgm:cxn modelId="{8484F121-AEFA-4EF4-AED7-F78DC53AD83C}" type="presParOf" srcId="{1F204D57-4766-4CF1-B945-D6F5474434FE}" destId="{B1C1DDF0-5BE5-4FA4-ADBF-7760B4C205DF}" srcOrd="1" destOrd="0" presId="urn:microsoft.com/office/officeart/2005/8/layout/hierarchy5"/>
    <dgm:cxn modelId="{55CB12F6-F5FC-4C73-B747-B45C51855DEB}" type="presParOf" srcId="{FBCC99D9-8E0A-4650-8B51-031F53B40554}" destId="{4B63A5C7-8B9B-4F2A-B4BE-11B225ACDBE8}" srcOrd="6" destOrd="0" presId="urn:microsoft.com/office/officeart/2005/8/layout/hierarchy5"/>
    <dgm:cxn modelId="{03B3ED3B-543C-4634-A1E6-E7F7473C5A9B}" type="presParOf" srcId="{4B63A5C7-8B9B-4F2A-B4BE-11B225ACDBE8}" destId="{32E5A255-0609-48DB-B1AC-A8DA1A79EC58}" srcOrd="0" destOrd="0" presId="urn:microsoft.com/office/officeart/2005/8/layout/hierarchy5"/>
    <dgm:cxn modelId="{C21BE2F1-13C1-4D36-BA20-4FBB2AF20F1E}" type="presParOf" srcId="{FBCC99D9-8E0A-4650-8B51-031F53B40554}" destId="{DABC0346-B599-4C95-AEA6-93BAF69312F1}" srcOrd="7" destOrd="0" presId="urn:microsoft.com/office/officeart/2005/8/layout/hierarchy5"/>
    <dgm:cxn modelId="{7C0BC711-F181-4C2C-8EFF-82CE951445DE}" type="presParOf" srcId="{DABC0346-B599-4C95-AEA6-93BAF69312F1}" destId="{2B497FDD-6286-423C-B80D-81B1A5C12AA9}" srcOrd="0" destOrd="0" presId="urn:microsoft.com/office/officeart/2005/8/layout/hierarchy5"/>
    <dgm:cxn modelId="{BAABC069-4096-4B36-944F-F50462695E70}" type="presParOf" srcId="{DABC0346-B599-4C95-AEA6-93BAF69312F1}" destId="{4474E0D1-F624-4F3F-A177-7B75D0EA0BB0}" srcOrd="1" destOrd="0" presId="urn:microsoft.com/office/officeart/2005/8/layout/hierarchy5"/>
    <dgm:cxn modelId="{0BB1C8FC-B053-40F6-A53C-1EF627E86B2B}" type="presParOf" srcId="{B0BEDB68-92CC-4FCB-9DF0-72AC60E2487F}" destId="{9004ACC2-D98E-42F8-B810-78EA84E932E4}" srcOrd="6" destOrd="0" presId="urn:microsoft.com/office/officeart/2005/8/layout/hierarchy5"/>
    <dgm:cxn modelId="{B816E3CC-E698-4984-B3B8-09A6F1FE79EF}" type="presParOf" srcId="{9004ACC2-D98E-42F8-B810-78EA84E932E4}" destId="{67748C80-08CF-462A-BD45-379560971565}" srcOrd="0" destOrd="0" presId="urn:microsoft.com/office/officeart/2005/8/layout/hierarchy5"/>
    <dgm:cxn modelId="{C72020C2-22BA-4B2F-994A-30272AB38C2B}" type="presParOf" srcId="{B0BEDB68-92CC-4FCB-9DF0-72AC60E2487F}" destId="{1361D16A-8284-4497-B796-09943B7D8DD0}" srcOrd="7" destOrd="0" presId="urn:microsoft.com/office/officeart/2005/8/layout/hierarchy5"/>
    <dgm:cxn modelId="{A461A617-DDE5-4A9F-97CE-E09A60039022}" type="presParOf" srcId="{1361D16A-8284-4497-B796-09943B7D8DD0}" destId="{1CA237A0-E702-4233-ADF0-0F2F81B62B3A}" srcOrd="0" destOrd="0" presId="urn:microsoft.com/office/officeart/2005/8/layout/hierarchy5"/>
    <dgm:cxn modelId="{9F338BC4-33E0-4013-98B9-82793976D038}" type="presParOf" srcId="{1361D16A-8284-4497-B796-09943B7D8DD0}" destId="{7D13368E-FF13-451E-B43B-68CECB0419F6}" srcOrd="1" destOrd="0" presId="urn:microsoft.com/office/officeart/2005/8/layout/hierarchy5"/>
    <dgm:cxn modelId="{32ED401D-983A-41A4-AC8F-964F7BDC6DC9}" type="presParOf" srcId="{7D13368E-FF13-451E-B43B-68CECB0419F6}" destId="{AFDE681A-A42D-4DC5-9CB0-91A85696D0BC}" srcOrd="0" destOrd="0" presId="urn:microsoft.com/office/officeart/2005/8/layout/hierarchy5"/>
    <dgm:cxn modelId="{9A4B6AF5-1461-4948-9584-CD86BE06A2B7}" type="presParOf" srcId="{AFDE681A-A42D-4DC5-9CB0-91A85696D0BC}" destId="{B78449FA-B358-42B0-BDA6-117559B05BDA}" srcOrd="0" destOrd="0" presId="urn:microsoft.com/office/officeart/2005/8/layout/hierarchy5"/>
    <dgm:cxn modelId="{3038F3EB-BFE9-4021-A006-2F81390257E6}" type="presParOf" srcId="{7D13368E-FF13-451E-B43B-68CECB0419F6}" destId="{9FE49225-D0C2-4331-A170-8C93C4DEBFC6}" srcOrd="1" destOrd="0" presId="urn:microsoft.com/office/officeart/2005/8/layout/hierarchy5"/>
    <dgm:cxn modelId="{64CB56B3-4531-472D-B8DB-D687B84D514D}" type="presParOf" srcId="{9FE49225-D0C2-4331-A170-8C93C4DEBFC6}" destId="{C1311C85-1C8F-4FDC-916A-AF1BD7F1B8D0}" srcOrd="0" destOrd="0" presId="urn:microsoft.com/office/officeart/2005/8/layout/hierarchy5"/>
    <dgm:cxn modelId="{6E5DE772-9D9B-4CB8-A863-8A7A54A766AE}" type="presParOf" srcId="{9FE49225-D0C2-4331-A170-8C93C4DEBFC6}" destId="{2E6CC428-C5EE-47D2-AFCA-6A0AD20238C4}" srcOrd="1" destOrd="0" presId="urn:microsoft.com/office/officeart/2005/8/layout/hierarchy5"/>
    <dgm:cxn modelId="{29BAE5B6-327E-4C59-86BC-8ABC24EB3A44}" type="presParOf" srcId="{7D13368E-FF13-451E-B43B-68CECB0419F6}" destId="{81D6C313-2B45-44CC-9AEB-6214C2D823BB}" srcOrd="2" destOrd="0" presId="urn:microsoft.com/office/officeart/2005/8/layout/hierarchy5"/>
    <dgm:cxn modelId="{1C514421-7E22-4F07-855F-C236F9F602D4}" type="presParOf" srcId="{81D6C313-2B45-44CC-9AEB-6214C2D823BB}" destId="{B59BDC48-4364-4869-8A22-EB59EE935E5D}" srcOrd="0" destOrd="0" presId="urn:microsoft.com/office/officeart/2005/8/layout/hierarchy5"/>
    <dgm:cxn modelId="{3D923B4D-861D-4586-8D3D-760A65C490F2}" type="presParOf" srcId="{7D13368E-FF13-451E-B43B-68CECB0419F6}" destId="{063772BD-2D29-44D4-AC5A-23C088832894}" srcOrd="3" destOrd="0" presId="urn:microsoft.com/office/officeart/2005/8/layout/hierarchy5"/>
    <dgm:cxn modelId="{1F97A278-55C9-4E00-867C-9B3D699F4E62}" type="presParOf" srcId="{063772BD-2D29-44D4-AC5A-23C088832894}" destId="{4C14101E-167F-4F73-8455-179D82048AE2}" srcOrd="0" destOrd="0" presId="urn:microsoft.com/office/officeart/2005/8/layout/hierarchy5"/>
    <dgm:cxn modelId="{FB02D49C-A1BD-4E16-A3A5-475D2509F603}" type="presParOf" srcId="{063772BD-2D29-44D4-AC5A-23C088832894}" destId="{D8ED3FDB-EFE1-4E38-A93D-0CBE641FEBF4}" srcOrd="1" destOrd="0" presId="urn:microsoft.com/office/officeart/2005/8/layout/hierarchy5"/>
    <dgm:cxn modelId="{FE707563-7101-4496-BBB8-C58EE878D530}" type="presParOf" srcId="{7D13368E-FF13-451E-B43B-68CECB0419F6}" destId="{C27A10FE-89C7-41F4-B11E-BF72FBC49C3F}" srcOrd="4" destOrd="0" presId="urn:microsoft.com/office/officeart/2005/8/layout/hierarchy5"/>
    <dgm:cxn modelId="{85EDF80B-B614-4ABA-8527-B41D1CFC3C72}" type="presParOf" srcId="{C27A10FE-89C7-41F4-B11E-BF72FBC49C3F}" destId="{6EB12BBD-0C20-4F8B-8689-FEDBB1569703}" srcOrd="0" destOrd="0" presId="urn:microsoft.com/office/officeart/2005/8/layout/hierarchy5"/>
    <dgm:cxn modelId="{40C43820-A585-4D55-A739-CB4F776ED30A}" type="presParOf" srcId="{7D13368E-FF13-451E-B43B-68CECB0419F6}" destId="{1F023340-0087-4077-95DA-F02267C10698}" srcOrd="5" destOrd="0" presId="urn:microsoft.com/office/officeart/2005/8/layout/hierarchy5"/>
    <dgm:cxn modelId="{D4BCD88F-9DD4-489A-B95A-2DC9ACB3B156}" type="presParOf" srcId="{1F023340-0087-4077-95DA-F02267C10698}" destId="{90394E01-74C8-43C0-9A28-F8997BFE6F17}" srcOrd="0" destOrd="0" presId="urn:microsoft.com/office/officeart/2005/8/layout/hierarchy5"/>
    <dgm:cxn modelId="{68859FC2-95F9-4ECF-86AE-B0A939AE3AA3}" type="presParOf" srcId="{1F023340-0087-4077-95DA-F02267C10698}" destId="{A58362CB-6710-467F-89A7-9F8D52CFE1C2}" srcOrd="1" destOrd="0" presId="urn:microsoft.com/office/officeart/2005/8/layout/hierarchy5"/>
    <dgm:cxn modelId="{F5BD9192-B2A3-44AA-8CF5-6A08E8DC4E9A}" type="presParOf" srcId="{7D13368E-FF13-451E-B43B-68CECB0419F6}" destId="{C52CAACB-BCFC-4D8B-9427-C50A92B67DB1}" srcOrd="6" destOrd="0" presId="urn:microsoft.com/office/officeart/2005/8/layout/hierarchy5"/>
    <dgm:cxn modelId="{372674AD-CA81-47E8-A03B-15A27FCE14BB}" type="presParOf" srcId="{C52CAACB-BCFC-4D8B-9427-C50A92B67DB1}" destId="{1B9452EC-A285-4010-B4CD-1496FC016934}" srcOrd="0" destOrd="0" presId="urn:microsoft.com/office/officeart/2005/8/layout/hierarchy5"/>
    <dgm:cxn modelId="{D8C5F439-4F4F-4C7C-AF7D-2156EEAD2C80}" type="presParOf" srcId="{7D13368E-FF13-451E-B43B-68CECB0419F6}" destId="{5894F9D7-7691-49C8-B77F-C8F38A7AF195}" srcOrd="7" destOrd="0" presId="urn:microsoft.com/office/officeart/2005/8/layout/hierarchy5"/>
    <dgm:cxn modelId="{46CF25C7-83D7-4741-8BF6-8F28F0810C98}" type="presParOf" srcId="{5894F9D7-7691-49C8-B77F-C8F38A7AF195}" destId="{8D7DCBE7-0A95-46DE-ABD5-F947428FFB4F}" srcOrd="0" destOrd="0" presId="urn:microsoft.com/office/officeart/2005/8/layout/hierarchy5"/>
    <dgm:cxn modelId="{F383B778-23BC-4A26-9A78-37E15E9DBFE5}" type="presParOf" srcId="{5894F9D7-7691-49C8-B77F-C8F38A7AF195}" destId="{6764CDDE-B44A-4E45-84D5-3E415CAEAEC3}" srcOrd="1" destOrd="0" presId="urn:microsoft.com/office/officeart/2005/8/layout/hierarchy5"/>
    <dgm:cxn modelId="{3AC7348A-6891-40ED-AD7F-F751F79D02FE}" type="presParOf" srcId="{E84AA972-0094-4AB2-BAC7-2082AE4EF560}" destId="{165F92F4-2983-4FC2-90A2-78DD55C03705}" srcOrd="1" destOrd="0" presId="urn:microsoft.com/office/officeart/2005/8/layout/hierarchy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11691F-5B0A-4499-A60F-B074D9A2C520}">
      <dsp:nvSpPr>
        <dsp:cNvPr id="0" name=""/>
        <dsp:cNvSpPr/>
      </dsp:nvSpPr>
      <dsp:spPr>
        <a:xfrm>
          <a:off x="81341" y="1740504"/>
          <a:ext cx="1215141" cy="377252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7030A0">
                <a:tint val="66000"/>
                <a:satMod val="160000"/>
              </a:srgbClr>
            </a:gs>
            <a:gs pos="50000">
              <a:srgbClr val="7030A0">
                <a:tint val="44500"/>
                <a:satMod val="160000"/>
              </a:srgbClr>
            </a:gs>
            <a:gs pos="100000">
              <a:srgbClr val="7030A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MBTI</a:t>
          </a:r>
          <a:endParaRPr lang="cs-CZ" sz="1800" kern="1200" dirty="0"/>
        </a:p>
      </dsp:txBody>
      <dsp:txXfrm>
        <a:off x="81341" y="1740504"/>
        <a:ext cx="1215141" cy="377252"/>
      </dsp:txXfrm>
    </dsp:sp>
    <dsp:sp modelId="{DBAAB6CD-89A8-418C-A468-559E19E4FB18}">
      <dsp:nvSpPr>
        <dsp:cNvPr id="0" name=""/>
        <dsp:cNvSpPr/>
      </dsp:nvSpPr>
      <dsp:spPr>
        <a:xfrm rot="18073979">
          <a:off x="823292" y="1083860"/>
          <a:ext cx="1965562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965562" y="492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00" kern="1200"/>
        </a:p>
      </dsp:txBody>
      <dsp:txXfrm rot="18073979">
        <a:off x="1756935" y="1039648"/>
        <a:ext cx="98278" cy="98278"/>
      </dsp:txXfrm>
    </dsp:sp>
    <dsp:sp modelId="{0CE0D789-0A7F-4894-BE3B-2043224EE991}">
      <dsp:nvSpPr>
        <dsp:cNvPr id="0" name=""/>
        <dsp:cNvSpPr/>
      </dsp:nvSpPr>
      <dsp:spPr>
        <a:xfrm>
          <a:off x="2315665" y="40956"/>
          <a:ext cx="1104676" cy="41497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  <a:ln w="9525" cap="flat" cmpd="sng" algn="ctr">
          <a:solidFill>
            <a:schemeClr val="accent2">
              <a:shade val="60000"/>
              <a:satMod val="300000"/>
            </a:schemeClr>
          </a:solidFill>
          <a:prstDash val="solid"/>
        </a:ln>
        <a:effectLst>
          <a:glow rad="63500">
            <a:schemeClr val="accent2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kern="1200" dirty="0" err="1" smtClean="0"/>
            <a:t>Guardian</a:t>
          </a:r>
          <a:r>
            <a:rPr lang="cs-CZ" sz="1050" kern="1200" dirty="0" smtClean="0"/>
            <a:t> (SJ)</a:t>
          </a:r>
        </a:p>
      </dsp:txBody>
      <dsp:txXfrm>
        <a:off x="2315665" y="40956"/>
        <a:ext cx="1104676" cy="414977"/>
      </dsp:txXfrm>
    </dsp:sp>
    <dsp:sp modelId="{7FC8BAD1-7F60-4275-AFD0-F572D8E67F38}">
      <dsp:nvSpPr>
        <dsp:cNvPr id="0" name=""/>
        <dsp:cNvSpPr/>
      </dsp:nvSpPr>
      <dsp:spPr>
        <a:xfrm rot="21206082">
          <a:off x="3416627" y="178753"/>
          <a:ext cx="1132874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32874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1206082">
        <a:off x="3954742" y="155359"/>
        <a:ext cx="56643" cy="56643"/>
      </dsp:txXfrm>
    </dsp:sp>
    <dsp:sp modelId="{4F492AF5-439C-4265-90CA-58D265748DB8}">
      <dsp:nvSpPr>
        <dsp:cNvPr id="0" name=""/>
        <dsp:cNvSpPr/>
      </dsp:nvSpPr>
      <dsp:spPr>
        <a:xfrm>
          <a:off x="4545787" y="1795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Supervisor</a:t>
          </a:r>
          <a:endParaRPr lang="cs-CZ" sz="1200" kern="1200" dirty="0"/>
        </a:p>
      </dsp:txBody>
      <dsp:txXfrm>
        <a:off x="4545787" y="1795"/>
        <a:ext cx="1470322" cy="234244"/>
      </dsp:txXfrm>
    </dsp:sp>
    <dsp:sp modelId="{C0D3C23B-AFCF-419C-8427-2D0DECF91ADF}">
      <dsp:nvSpPr>
        <dsp:cNvPr id="0" name=""/>
        <dsp:cNvSpPr/>
      </dsp:nvSpPr>
      <dsp:spPr>
        <a:xfrm rot="358860">
          <a:off x="3417287" y="301987"/>
          <a:ext cx="1122273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22273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358860">
        <a:off x="3950367" y="278857"/>
        <a:ext cx="56113" cy="56113"/>
      </dsp:txXfrm>
    </dsp:sp>
    <dsp:sp modelId="{628860F1-E2AA-4331-9851-FBB9DB167CC7}">
      <dsp:nvSpPr>
        <dsp:cNvPr id="0" name=""/>
        <dsp:cNvSpPr/>
      </dsp:nvSpPr>
      <dsp:spPr>
        <a:xfrm>
          <a:off x="4536506" y="248262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Inspector</a:t>
          </a:r>
          <a:endParaRPr lang="cs-CZ" sz="1200" kern="1200" dirty="0"/>
        </a:p>
      </dsp:txBody>
      <dsp:txXfrm>
        <a:off x="4536506" y="248262"/>
        <a:ext cx="1470322" cy="234244"/>
      </dsp:txXfrm>
    </dsp:sp>
    <dsp:sp modelId="{5A4D6087-AEC8-48ED-8F22-879F80EF4850}">
      <dsp:nvSpPr>
        <dsp:cNvPr id="0" name=""/>
        <dsp:cNvSpPr/>
      </dsp:nvSpPr>
      <dsp:spPr>
        <a:xfrm rot="1145488">
          <a:off x="3387859" y="436677"/>
          <a:ext cx="118112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8112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145488">
        <a:off x="3948896" y="412076"/>
        <a:ext cx="59056" cy="59056"/>
      </dsp:txXfrm>
    </dsp:sp>
    <dsp:sp modelId="{CCBA8493-CB6F-46F4-B776-99A2C0E200D1}">
      <dsp:nvSpPr>
        <dsp:cNvPr id="0" name=""/>
        <dsp:cNvSpPr/>
      </dsp:nvSpPr>
      <dsp:spPr>
        <a:xfrm>
          <a:off x="4536506" y="517643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Provider</a:t>
          </a:r>
          <a:endParaRPr lang="cs-CZ" sz="1200" kern="1200" dirty="0"/>
        </a:p>
      </dsp:txBody>
      <dsp:txXfrm>
        <a:off x="4536506" y="517643"/>
        <a:ext cx="1470322" cy="234244"/>
      </dsp:txXfrm>
    </dsp:sp>
    <dsp:sp modelId="{96BB9383-A339-405F-AABE-34BC9DCE2BD2}">
      <dsp:nvSpPr>
        <dsp:cNvPr id="0" name=""/>
        <dsp:cNvSpPr/>
      </dsp:nvSpPr>
      <dsp:spPr>
        <a:xfrm rot="1825950">
          <a:off x="3331167" y="571368"/>
          <a:ext cx="1294513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294513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825950">
        <a:off x="3946061" y="543932"/>
        <a:ext cx="64725" cy="64725"/>
      </dsp:txXfrm>
    </dsp:sp>
    <dsp:sp modelId="{773B8FF5-02C1-48C1-9D23-CE1A91A441EC}">
      <dsp:nvSpPr>
        <dsp:cNvPr id="0" name=""/>
        <dsp:cNvSpPr/>
      </dsp:nvSpPr>
      <dsp:spPr>
        <a:xfrm>
          <a:off x="4536506" y="787024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Protector</a:t>
          </a:r>
          <a:endParaRPr lang="cs-CZ" sz="1200" kern="1200" dirty="0"/>
        </a:p>
      </dsp:txBody>
      <dsp:txXfrm>
        <a:off x="4536506" y="787024"/>
        <a:ext cx="1470322" cy="234244"/>
      </dsp:txXfrm>
    </dsp:sp>
    <dsp:sp modelId="{275407CC-28DA-4191-A5BB-28CB016C12FC}">
      <dsp:nvSpPr>
        <dsp:cNvPr id="0" name=""/>
        <dsp:cNvSpPr/>
      </dsp:nvSpPr>
      <dsp:spPr>
        <a:xfrm rot="20097767">
          <a:off x="1244223" y="1688838"/>
          <a:ext cx="1112293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12293" y="492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00" kern="1200"/>
        </a:p>
      </dsp:txBody>
      <dsp:txXfrm rot="20097767">
        <a:off x="1772563" y="1665958"/>
        <a:ext cx="55614" cy="55614"/>
      </dsp:txXfrm>
    </dsp:sp>
    <dsp:sp modelId="{D9E5C377-1126-48D0-BB9A-45F48101BD70}">
      <dsp:nvSpPr>
        <dsp:cNvPr id="0" name=""/>
        <dsp:cNvSpPr/>
      </dsp:nvSpPr>
      <dsp:spPr>
        <a:xfrm>
          <a:off x="2304257" y="1250911"/>
          <a:ext cx="1104676" cy="41497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5050">
                <a:tint val="66000"/>
                <a:satMod val="160000"/>
              </a:srgbClr>
            </a:gs>
            <a:gs pos="50000">
              <a:srgbClr val="FF5050">
                <a:tint val="44500"/>
                <a:satMod val="160000"/>
              </a:srgbClr>
            </a:gs>
            <a:gs pos="100000">
              <a:srgbClr val="FF505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kern="1200" dirty="0" err="1" smtClean="0"/>
            <a:t>Artistan</a:t>
          </a:r>
          <a:r>
            <a:rPr lang="cs-CZ" sz="1050" kern="1200" dirty="0" smtClean="0"/>
            <a:t> (SP)</a:t>
          </a:r>
          <a:endParaRPr lang="cs-CZ" sz="1050" kern="1200" dirty="0"/>
        </a:p>
      </dsp:txBody>
      <dsp:txXfrm>
        <a:off x="2304257" y="1250911"/>
        <a:ext cx="1104676" cy="414977"/>
      </dsp:txXfrm>
    </dsp:sp>
    <dsp:sp modelId="{DE9C0AFF-211B-41B8-AF4D-C0E4DBB01F26}">
      <dsp:nvSpPr>
        <dsp:cNvPr id="0" name=""/>
        <dsp:cNvSpPr/>
      </dsp:nvSpPr>
      <dsp:spPr>
        <a:xfrm rot="20821445">
          <a:off x="3394039" y="1322493"/>
          <a:ext cx="1166643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66643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0821445">
        <a:off x="3948194" y="1298254"/>
        <a:ext cx="58332" cy="58332"/>
      </dsp:txXfrm>
    </dsp:sp>
    <dsp:sp modelId="{BB4F1D72-49DF-446A-B5EC-12928C7FFA42}">
      <dsp:nvSpPr>
        <dsp:cNvPr id="0" name=""/>
        <dsp:cNvSpPr/>
      </dsp:nvSpPr>
      <dsp:spPr>
        <a:xfrm>
          <a:off x="4545787" y="1079318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Promoter</a:t>
          </a:r>
          <a:endParaRPr lang="cs-CZ" sz="1200" kern="1200" dirty="0"/>
        </a:p>
      </dsp:txBody>
      <dsp:txXfrm>
        <a:off x="4545787" y="1079318"/>
        <a:ext cx="1470322" cy="234244"/>
      </dsp:txXfrm>
    </dsp:sp>
    <dsp:sp modelId="{7E6A1E92-75D0-437F-9010-D34C8DBD903D}">
      <dsp:nvSpPr>
        <dsp:cNvPr id="0" name=""/>
        <dsp:cNvSpPr/>
      </dsp:nvSpPr>
      <dsp:spPr>
        <a:xfrm rot="21552768">
          <a:off x="3408881" y="1445726"/>
          <a:ext cx="1127678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27678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1552768">
        <a:off x="3944528" y="1422462"/>
        <a:ext cx="56383" cy="56383"/>
      </dsp:txXfrm>
    </dsp:sp>
    <dsp:sp modelId="{31896CE6-B9A1-46E6-88C3-9B2D09586355}">
      <dsp:nvSpPr>
        <dsp:cNvPr id="0" name=""/>
        <dsp:cNvSpPr/>
      </dsp:nvSpPr>
      <dsp:spPr>
        <a:xfrm>
          <a:off x="4536506" y="1325785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Crafter</a:t>
          </a:r>
          <a:endParaRPr lang="cs-CZ" sz="1200" kern="1200" dirty="0"/>
        </a:p>
      </dsp:txBody>
      <dsp:txXfrm>
        <a:off x="4536506" y="1325785"/>
        <a:ext cx="1470322" cy="234244"/>
      </dsp:txXfrm>
    </dsp:sp>
    <dsp:sp modelId="{753183BE-ADCE-4C5E-84F0-96F174D5BAA0}">
      <dsp:nvSpPr>
        <dsp:cNvPr id="0" name=""/>
        <dsp:cNvSpPr/>
      </dsp:nvSpPr>
      <dsp:spPr>
        <a:xfrm rot="761358">
          <a:off x="3394819" y="1580417"/>
          <a:ext cx="1155801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55801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761358">
        <a:off x="3943825" y="1556449"/>
        <a:ext cx="57790" cy="57790"/>
      </dsp:txXfrm>
    </dsp:sp>
    <dsp:sp modelId="{9D9780CE-DBDD-4603-858E-D5047BAD911D}">
      <dsp:nvSpPr>
        <dsp:cNvPr id="0" name=""/>
        <dsp:cNvSpPr/>
      </dsp:nvSpPr>
      <dsp:spPr>
        <a:xfrm>
          <a:off x="4536506" y="1595166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Performer</a:t>
          </a:r>
          <a:endParaRPr lang="cs-CZ" sz="1200" kern="1200" dirty="0"/>
        </a:p>
      </dsp:txBody>
      <dsp:txXfrm>
        <a:off x="4536506" y="1595166"/>
        <a:ext cx="1470322" cy="234244"/>
      </dsp:txXfrm>
    </dsp:sp>
    <dsp:sp modelId="{013DAFF2-1912-4338-9E37-AEDE187CB2C1}">
      <dsp:nvSpPr>
        <dsp:cNvPr id="0" name=""/>
        <dsp:cNvSpPr/>
      </dsp:nvSpPr>
      <dsp:spPr>
        <a:xfrm rot="1493667">
          <a:off x="3351184" y="1715107"/>
          <a:ext cx="1243072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243072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493667">
        <a:off x="3941643" y="1688958"/>
        <a:ext cx="62153" cy="62153"/>
      </dsp:txXfrm>
    </dsp:sp>
    <dsp:sp modelId="{DF8BD29A-3EAC-494C-96A1-F90927B7861F}">
      <dsp:nvSpPr>
        <dsp:cNvPr id="0" name=""/>
        <dsp:cNvSpPr/>
      </dsp:nvSpPr>
      <dsp:spPr>
        <a:xfrm>
          <a:off x="4536506" y="1864547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0000">
                <a:tint val="66000"/>
                <a:satMod val="160000"/>
              </a:srgbClr>
            </a:gs>
            <a:gs pos="50000">
              <a:srgbClr val="FF0000">
                <a:tint val="44500"/>
                <a:satMod val="160000"/>
              </a:srgbClr>
            </a:gs>
            <a:gs pos="100000">
              <a:srgbClr val="FF000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Composer</a:t>
          </a:r>
          <a:endParaRPr lang="cs-CZ" sz="1200" kern="1200" dirty="0"/>
        </a:p>
      </dsp:txBody>
      <dsp:txXfrm>
        <a:off x="4536506" y="1864547"/>
        <a:ext cx="1470322" cy="234244"/>
      </dsp:txXfrm>
    </dsp:sp>
    <dsp:sp modelId="{4B30BCAC-7292-429F-AF15-6CD95737AAE6}">
      <dsp:nvSpPr>
        <dsp:cNvPr id="0" name=""/>
        <dsp:cNvSpPr/>
      </dsp:nvSpPr>
      <dsp:spPr>
        <a:xfrm rot="2181955">
          <a:off x="1173492" y="2298655"/>
          <a:ext cx="1263035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263035" y="492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181955">
        <a:off x="1773434" y="2272007"/>
        <a:ext cx="63151" cy="63151"/>
      </dsp:txXfrm>
    </dsp:sp>
    <dsp:sp modelId="{B4A53E4E-5A88-4E6C-9B08-A7A753565120}">
      <dsp:nvSpPr>
        <dsp:cNvPr id="0" name=""/>
        <dsp:cNvSpPr/>
      </dsp:nvSpPr>
      <dsp:spPr>
        <a:xfrm>
          <a:off x="2313538" y="2470546"/>
          <a:ext cx="1104676" cy="41497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kern="1200" dirty="0" err="1" smtClean="0"/>
            <a:t>Idealist</a:t>
          </a:r>
          <a:r>
            <a:rPr lang="cs-CZ" sz="1050" kern="1200" dirty="0" smtClean="0"/>
            <a:t> (NF)</a:t>
          </a:r>
          <a:endParaRPr lang="cs-CZ" sz="1050" kern="1200" dirty="0"/>
        </a:p>
      </dsp:txBody>
      <dsp:txXfrm>
        <a:off x="2313538" y="2470546"/>
        <a:ext cx="1104676" cy="414977"/>
      </dsp:txXfrm>
    </dsp:sp>
    <dsp:sp modelId="{A19A2191-D930-4525-991E-EF774ACD76DC}">
      <dsp:nvSpPr>
        <dsp:cNvPr id="0" name=""/>
        <dsp:cNvSpPr/>
      </dsp:nvSpPr>
      <dsp:spPr>
        <a:xfrm rot="20346131">
          <a:off x="3378843" y="2459615"/>
          <a:ext cx="1197034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97034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0346131">
        <a:off x="3947434" y="2434616"/>
        <a:ext cx="59851" cy="59851"/>
      </dsp:txXfrm>
    </dsp:sp>
    <dsp:sp modelId="{EACD7754-9D11-48B5-97F7-5D7060A1ED55}">
      <dsp:nvSpPr>
        <dsp:cNvPr id="0" name=""/>
        <dsp:cNvSpPr/>
      </dsp:nvSpPr>
      <dsp:spPr>
        <a:xfrm>
          <a:off x="4536506" y="2133928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Teacher</a:t>
          </a:r>
          <a:endParaRPr lang="cs-CZ" sz="1200" kern="1200" dirty="0"/>
        </a:p>
      </dsp:txBody>
      <dsp:txXfrm>
        <a:off x="4536506" y="2133928"/>
        <a:ext cx="1470322" cy="234244"/>
      </dsp:txXfrm>
    </dsp:sp>
    <dsp:sp modelId="{C0CBB4FA-92A5-4A56-9125-EDC5F2FD92D7}">
      <dsp:nvSpPr>
        <dsp:cNvPr id="0" name=""/>
        <dsp:cNvSpPr/>
      </dsp:nvSpPr>
      <dsp:spPr>
        <a:xfrm rot="21118678">
          <a:off x="3412689" y="2594305"/>
          <a:ext cx="1129342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29342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1118678">
        <a:off x="3949127" y="2570999"/>
        <a:ext cx="56467" cy="56467"/>
      </dsp:txXfrm>
    </dsp:sp>
    <dsp:sp modelId="{28BB7438-3440-406F-B63B-F8C0F816F4F3}">
      <dsp:nvSpPr>
        <dsp:cNvPr id="0" name=""/>
        <dsp:cNvSpPr/>
      </dsp:nvSpPr>
      <dsp:spPr>
        <a:xfrm>
          <a:off x="4536506" y="2403308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Consultor</a:t>
          </a:r>
          <a:endParaRPr lang="cs-CZ" sz="1200" kern="1200" dirty="0"/>
        </a:p>
      </dsp:txBody>
      <dsp:txXfrm>
        <a:off x="4536506" y="2403308"/>
        <a:ext cx="1470322" cy="234244"/>
      </dsp:txXfrm>
    </dsp:sp>
    <dsp:sp modelId="{6E4758E5-0C3F-4933-85BE-BDCFD5FAB504}">
      <dsp:nvSpPr>
        <dsp:cNvPr id="0" name=""/>
        <dsp:cNvSpPr/>
      </dsp:nvSpPr>
      <dsp:spPr>
        <a:xfrm rot="342476">
          <a:off x="3415429" y="2728996"/>
          <a:ext cx="1123863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23863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342476">
        <a:off x="3949264" y="2705826"/>
        <a:ext cx="56193" cy="56193"/>
      </dsp:txXfrm>
    </dsp:sp>
    <dsp:sp modelId="{08DD377A-5A7C-408B-993F-1667E218CAE0}">
      <dsp:nvSpPr>
        <dsp:cNvPr id="0" name=""/>
        <dsp:cNvSpPr/>
      </dsp:nvSpPr>
      <dsp:spPr>
        <a:xfrm>
          <a:off x="4536506" y="2672689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Champion</a:t>
          </a:r>
          <a:endParaRPr lang="cs-CZ" sz="1200" kern="1200" dirty="0"/>
        </a:p>
      </dsp:txBody>
      <dsp:txXfrm>
        <a:off x="4536506" y="2672689"/>
        <a:ext cx="1470322" cy="234244"/>
      </dsp:txXfrm>
    </dsp:sp>
    <dsp:sp modelId="{4B63A5C7-8B9B-4F2A-B4BE-11B225ACDBE8}">
      <dsp:nvSpPr>
        <dsp:cNvPr id="0" name=""/>
        <dsp:cNvSpPr/>
      </dsp:nvSpPr>
      <dsp:spPr>
        <a:xfrm rot="1129267">
          <a:off x="3386629" y="2863686"/>
          <a:ext cx="1181463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81463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129267">
        <a:off x="3947824" y="2839077"/>
        <a:ext cx="59073" cy="59073"/>
      </dsp:txXfrm>
    </dsp:sp>
    <dsp:sp modelId="{2B497FDD-6286-423C-B80D-81B1A5C12AA9}">
      <dsp:nvSpPr>
        <dsp:cNvPr id="0" name=""/>
        <dsp:cNvSpPr/>
      </dsp:nvSpPr>
      <dsp:spPr>
        <a:xfrm>
          <a:off x="4536506" y="2942070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92D050">
                <a:tint val="66000"/>
                <a:satMod val="160000"/>
              </a:srgbClr>
            </a:gs>
            <a:gs pos="50000">
              <a:srgbClr val="92D050">
                <a:tint val="44500"/>
                <a:satMod val="160000"/>
              </a:srgbClr>
            </a:gs>
            <a:gs pos="100000">
              <a:srgbClr val="92D05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Healer</a:t>
          </a:r>
          <a:endParaRPr lang="cs-CZ" sz="1200" kern="1200" dirty="0"/>
        </a:p>
      </dsp:txBody>
      <dsp:txXfrm>
        <a:off x="4536506" y="2942070"/>
        <a:ext cx="1470322" cy="234244"/>
      </dsp:txXfrm>
    </dsp:sp>
    <dsp:sp modelId="{9004ACC2-D98E-42F8-B810-78EA84E932E4}">
      <dsp:nvSpPr>
        <dsp:cNvPr id="0" name=""/>
        <dsp:cNvSpPr/>
      </dsp:nvSpPr>
      <dsp:spPr>
        <a:xfrm rot="3653312">
          <a:off x="759754" y="2837417"/>
          <a:ext cx="2090511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2090511" y="492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00" kern="1200"/>
        </a:p>
      </dsp:txBody>
      <dsp:txXfrm rot="3653312">
        <a:off x="1752747" y="2790081"/>
        <a:ext cx="104525" cy="104525"/>
      </dsp:txXfrm>
    </dsp:sp>
    <dsp:sp modelId="{1CA237A0-E702-4233-ADF0-0F2F81B62B3A}">
      <dsp:nvSpPr>
        <dsp:cNvPr id="0" name=""/>
        <dsp:cNvSpPr/>
      </dsp:nvSpPr>
      <dsp:spPr>
        <a:xfrm>
          <a:off x="2313538" y="3548069"/>
          <a:ext cx="1104676" cy="41497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ln w="9525" cap="flat" cmpd="sng" algn="ctr">
          <a:solidFill>
            <a:schemeClr val="accent3">
              <a:shade val="60000"/>
              <a:satMod val="300000"/>
            </a:schemeClr>
          </a:solidFill>
          <a:prstDash val="solid"/>
        </a:ln>
        <a:effectLst>
          <a:glow rad="63500">
            <a:schemeClr val="accent3"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kern="1200" dirty="0" err="1" smtClean="0"/>
            <a:t>Rational</a:t>
          </a:r>
          <a:r>
            <a:rPr lang="cs-CZ" sz="1050" kern="1200" dirty="0" smtClean="0"/>
            <a:t> (NT)</a:t>
          </a:r>
          <a:endParaRPr lang="cs-CZ" sz="1050" kern="1200" dirty="0"/>
        </a:p>
      </dsp:txBody>
      <dsp:txXfrm>
        <a:off x="2313538" y="3548069"/>
        <a:ext cx="1104676" cy="414977"/>
      </dsp:txXfrm>
    </dsp:sp>
    <dsp:sp modelId="{AFDE681A-A42D-4DC5-9CB0-91A85696D0BC}">
      <dsp:nvSpPr>
        <dsp:cNvPr id="0" name=""/>
        <dsp:cNvSpPr/>
      </dsp:nvSpPr>
      <dsp:spPr>
        <a:xfrm rot="20417076">
          <a:off x="3383108" y="3548595"/>
          <a:ext cx="1197786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97786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00" kern="1200"/>
        </a:p>
      </dsp:txBody>
      <dsp:txXfrm rot="20417076">
        <a:off x="3952056" y="3523578"/>
        <a:ext cx="59889" cy="59889"/>
      </dsp:txXfrm>
    </dsp:sp>
    <dsp:sp modelId="{C1311C85-1C8F-4FDC-916A-AF1BD7F1B8D0}">
      <dsp:nvSpPr>
        <dsp:cNvPr id="0" name=""/>
        <dsp:cNvSpPr/>
      </dsp:nvSpPr>
      <dsp:spPr>
        <a:xfrm>
          <a:off x="4545787" y="3234365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Fieldmarshal</a:t>
          </a:r>
          <a:endParaRPr lang="cs-CZ" sz="1200" kern="1200" dirty="0"/>
        </a:p>
      </dsp:txBody>
      <dsp:txXfrm>
        <a:off x="4545787" y="3234365"/>
        <a:ext cx="1470322" cy="234244"/>
      </dsp:txXfrm>
    </dsp:sp>
    <dsp:sp modelId="{81D6C313-2B45-44CC-9AEB-6214C2D823BB}">
      <dsp:nvSpPr>
        <dsp:cNvPr id="0" name=""/>
        <dsp:cNvSpPr/>
      </dsp:nvSpPr>
      <dsp:spPr>
        <a:xfrm rot="21191292">
          <a:off x="3414207" y="3683285"/>
          <a:ext cx="1135587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35587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1191292">
        <a:off x="3953611" y="3659823"/>
        <a:ext cx="56779" cy="56779"/>
      </dsp:txXfrm>
    </dsp:sp>
    <dsp:sp modelId="{4C14101E-167F-4F73-8455-179D82048AE2}">
      <dsp:nvSpPr>
        <dsp:cNvPr id="0" name=""/>
        <dsp:cNvSpPr/>
      </dsp:nvSpPr>
      <dsp:spPr>
        <a:xfrm>
          <a:off x="4545787" y="3503745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Mastermind</a:t>
          </a:r>
          <a:endParaRPr lang="cs-CZ" sz="1200" kern="1200" dirty="0"/>
        </a:p>
      </dsp:txBody>
      <dsp:txXfrm>
        <a:off x="4545787" y="3503745"/>
        <a:ext cx="1470322" cy="234244"/>
      </dsp:txXfrm>
    </dsp:sp>
    <dsp:sp modelId="{C27A10FE-89C7-41F4-B11E-BF72FBC49C3F}">
      <dsp:nvSpPr>
        <dsp:cNvPr id="0" name=""/>
        <dsp:cNvSpPr/>
      </dsp:nvSpPr>
      <dsp:spPr>
        <a:xfrm rot="408708">
          <a:off x="3414207" y="3817976"/>
          <a:ext cx="1135587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35587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408708">
        <a:off x="3953611" y="3794513"/>
        <a:ext cx="56779" cy="56779"/>
      </dsp:txXfrm>
    </dsp:sp>
    <dsp:sp modelId="{90394E01-74C8-43C0-9A28-F8997BFE6F17}">
      <dsp:nvSpPr>
        <dsp:cNvPr id="0" name=""/>
        <dsp:cNvSpPr/>
      </dsp:nvSpPr>
      <dsp:spPr>
        <a:xfrm>
          <a:off x="4545787" y="3773126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Inventor</a:t>
          </a:r>
          <a:endParaRPr lang="cs-CZ" sz="1200" kern="1200" dirty="0"/>
        </a:p>
      </dsp:txBody>
      <dsp:txXfrm>
        <a:off x="4545787" y="3773126"/>
        <a:ext cx="1470322" cy="234244"/>
      </dsp:txXfrm>
    </dsp:sp>
    <dsp:sp modelId="{C52CAACB-BCFC-4D8B-9427-C50A92B67DB1}">
      <dsp:nvSpPr>
        <dsp:cNvPr id="0" name=""/>
        <dsp:cNvSpPr/>
      </dsp:nvSpPr>
      <dsp:spPr>
        <a:xfrm rot="1182924">
          <a:off x="3383108" y="3952666"/>
          <a:ext cx="1197786" cy="9854"/>
        </a:xfrm>
        <a:custGeom>
          <a:avLst/>
          <a:gdLst/>
          <a:ahLst/>
          <a:cxnLst/>
          <a:rect l="0" t="0" r="0" b="0"/>
          <a:pathLst>
            <a:path>
              <a:moveTo>
                <a:pt x="0" y="4927"/>
              </a:moveTo>
              <a:lnTo>
                <a:pt x="1197786" y="492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182924">
        <a:off x="3952056" y="3927649"/>
        <a:ext cx="59889" cy="59889"/>
      </dsp:txXfrm>
    </dsp:sp>
    <dsp:sp modelId="{8D7DCBE7-0A95-46DE-ABD5-F947428FFB4F}">
      <dsp:nvSpPr>
        <dsp:cNvPr id="0" name=""/>
        <dsp:cNvSpPr/>
      </dsp:nvSpPr>
      <dsp:spPr>
        <a:xfrm>
          <a:off x="4545787" y="4042507"/>
          <a:ext cx="1470322" cy="234244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lin ang="16200000" scaled="1"/>
          <a:tileRect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err="1" smtClean="0"/>
            <a:t>Architect</a:t>
          </a:r>
          <a:endParaRPr lang="cs-CZ" sz="1200" kern="1200" dirty="0"/>
        </a:p>
      </dsp:txBody>
      <dsp:txXfrm>
        <a:off x="4545787" y="4042507"/>
        <a:ext cx="1470322" cy="234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1DE989A-15E5-40B9-ADBF-96E05216F220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5353757-6581-4356-B078-2742EF0566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353757-6581-4356-B078-2742EF05660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CCE88B-E796-46DE-9CD3-9E11C3D8366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CCE88B-E796-46DE-9CD3-9E11C3D8366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CCE88B-E796-46DE-9CD3-9E11C3D8366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CCE88B-E796-46DE-9CD3-9E11C3D8366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353757-6581-4356-B078-2742EF05660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CCE88B-E796-46DE-9CD3-9E11C3D8366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CCE88B-E796-46DE-9CD3-9E11C3D8366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CCE88B-E796-46DE-9CD3-9E11C3D8366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CCE88B-E796-46DE-9CD3-9E11C3D8366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353757-6581-4356-B078-2742EF05660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4543A9-41E8-48ED-8020-C635BE766F20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353757-6581-4356-B078-2742EF05660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353757-6581-4356-B078-2742EF05660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https://is.muni.cz/auth/de/172814/Osobnostni_dotaznik_MBTI_CZ.xls</a:t>
            </a:r>
          </a:p>
          <a:p>
            <a:endParaRPr lang="cs-CZ" dirty="0" smtClean="0"/>
          </a:p>
          <a:p>
            <a:r>
              <a:rPr lang="cs-CZ" dirty="0" smtClean="0"/>
              <a:t>https://is.muni.cz/auth/de/172814/Questionnaire_MBTI_EN.xls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353757-6581-4356-B078-2742EF05660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7BC083-AEFC-4995-B5CF-39D2EA0D719B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0CD472-27DA-4C68-9843-1BA69EA18A77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353757-6581-4356-B078-2742EF05660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b="1" dirty="0" smtClean="0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D0A39A-9F6C-4A8D-94C1-E2B23265A9A0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Arial" pitchFamily="34" charset="0"/>
              <a:buNone/>
            </a:pPr>
            <a:endParaRPr lang="cs-CZ" dirty="0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D8C3E0-829C-42DE-B8C7-57AE364BAC6B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353757-6581-4356-B078-2742EF05660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CCE88B-E796-46DE-9CD3-9E11C3D8366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9E612-7A4A-4B2B-A8F4-3A7B463A313A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7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7C1E9-C861-4F3D-8579-F824F592DD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AB4D2-E1EC-4A36-BFA3-F48D729A3081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8229-407B-4C60-8CEF-7A74B82823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BF5A8-4B65-4ECF-AD11-E12BCD53D486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8A9D3-21FB-4AE2-8346-01ADA4B3B6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C6254-C393-403D-9878-B9331C154AB6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40C47-E6AC-47FF-9DB2-07C46FE1E2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Volný tvar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8E160-26B0-41F2-8454-C6C2C1CAF10D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2E928-8D9D-4A65-91C5-C1F1B6A652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2E34D-626C-405B-9E18-DE214175DE69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DB98B-307E-4B24-894F-AE8521833F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082B-2CB4-4A3B-8E9A-E0F0E24B3909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C41A1-E943-4BDA-ADFC-40C85C38B7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95C8-32F2-4D0B-AC94-22C366B788B1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F88F6-F16C-4398-8C69-7DAEFE6ABD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A7FA8-DE03-4641-AD55-2527887D0FDF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0BFE7-32F8-4879-9F50-5DC0B28691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5D807-7F43-4331-9182-C95B2AE652D6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1EB23-AB0F-4F95-8B3F-71FFDB8E43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90BC-0345-4ECB-98CA-9C12827BD2E9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1EADB-5E1D-4E15-A6C2-788ACFDB41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2E32A1-4D37-4570-89C3-4A113F5AB73B}" type="datetimeFigureOut">
              <a:rPr lang="cs-CZ"/>
              <a:pPr>
                <a:defRPr/>
              </a:pPr>
              <a:t>7.12.2011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C1834B-6B34-4DB6-AD04-7D6BB122BD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17" r:id="rId2"/>
    <p:sldLayoutId id="2147483724" r:id="rId3"/>
    <p:sldLayoutId id="2147483718" r:id="rId4"/>
    <p:sldLayoutId id="2147483725" r:id="rId5"/>
    <p:sldLayoutId id="2147483719" r:id="rId6"/>
    <p:sldLayoutId id="2147483720" r:id="rId7"/>
    <p:sldLayoutId id="2147483726" r:id="rId8"/>
    <p:sldLayoutId id="2147483727" r:id="rId9"/>
    <p:sldLayoutId id="2147483721" r:id="rId10"/>
    <p:sldLayoutId id="21474837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077200" cy="1728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PV236 </a:t>
            </a:r>
            <a:br>
              <a:rPr lang="cs-CZ" sz="2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cs-CZ" sz="2400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Time</a:t>
            </a:r>
            <a:r>
              <a:rPr lang="cs-CZ" sz="2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Management </a:t>
            </a:r>
            <a:r>
              <a:rPr lang="cs-CZ" sz="2400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and</a:t>
            </a:r>
            <a:r>
              <a:rPr lang="cs-CZ" sz="2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2400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Effectivnes</a:t>
            </a:r>
            <a:r>
              <a:rPr lang="cs-CZ" sz="2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cs-CZ" sz="2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cs-CZ" sz="2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cs-CZ" sz="24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cs-CZ" sz="1800" cap="none" dirty="0">
              <a:ln w="11430">
                <a:noFill/>
              </a:ln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948264" y="6231682"/>
            <a:ext cx="2081440" cy="382881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1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Martin Kuchař</a:t>
            </a:r>
            <a:endParaRPr lang="cs-CZ" sz="1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827584" y="2996952"/>
            <a:ext cx="64624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Effective communication </a:t>
            </a:r>
            <a:br>
              <a:rPr lang="en-US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using MBTI </a:t>
            </a:r>
            <a:br>
              <a:rPr lang="en-US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4375" y="357188"/>
            <a:ext cx="6000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cap="small" dirty="0" smtClean="0">
                <a:latin typeface="+mn-lt"/>
                <a:cs typeface="+mn-cs"/>
              </a:rPr>
              <a:t>Manipulation</a:t>
            </a:r>
            <a:endParaRPr lang="cs-CZ" sz="2800" b="1" dirty="0">
              <a:latin typeface="+mn-lt"/>
              <a:cs typeface="+mn-cs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928688"/>
            <a:ext cx="6143625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8625" y="1285875"/>
            <a:ext cx="7383735" cy="514350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 smtClean="0"/>
          </a:p>
          <a:p>
            <a:pPr marL="342900" indent="-342900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Definition:</a:t>
            </a:r>
          </a:p>
          <a:p>
            <a:pPr marL="342900" indent="-342900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342900" indent="-342900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sz="1600" dirty="0" smtClean="0"/>
              <a:t>is a type of social influence that aims to change the perception or behavior of others through underhanded, deceptive, or even abusive tactics </a:t>
            </a:r>
          </a:p>
          <a:p>
            <a:endParaRPr lang="en-US" sz="16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endParaRPr lang="en-US" sz="16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endParaRPr lang="cs-CZ" sz="1600" dirty="0">
              <a:latin typeface="+mn-lt"/>
              <a:cs typeface="+mn-cs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6857984" y="5661248"/>
            <a:ext cx="2286016" cy="1143008"/>
          </a:xfrm>
          <a:prstGeom prst="rect">
            <a:avLst/>
          </a:prstGeom>
        </p:spPr>
        <p:txBody>
          <a:bodyPr lIns="45720" rIns="4572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Psychology, manipulation, assertiveness</a:t>
            </a:r>
            <a:endParaRPr lang="cs-CZ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29" name="Picture 5" descr="C:\Users\Ravendark\Desktop\Puppete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924944"/>
            <a:ext cx="4014232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4375" y="357188"/>
            <a:ext cx="6000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cap="small" dirty="0" smtClean="0">
                <a:latin typeface="+mn-lt"/>
                <a:cs typeface="+mn-cs"/>
              </a:rPr>
              <a:t>Manipulation</a:t>
            </a:r>
            <a:endParaRPr lang="cs-CZ" sz="2800" b="1" dirty="0">
              <a:latin typeface="+mn-lt"/>
              <a:cs typeface="+mn-cs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928688"/>
            <a:ext cx="6143625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8625" y="1285875"/>
            <a:ext cx="7383735" cy="5143500"/>
          </a:xfrm>
          <a:prstGeom prst="rect">
            <a:avLst/>
          </a:prstGeom>
        </p:spPr>
        <p:txBody>
          <a:bodyPr/>
          <a:lstStyle/>
          <a:p>
            <a:r>
              <a:rPr lang="en-US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Manipulators have possible motivations, including:</a:t>
            </a:r>
          </a:p>
          <a:p>
            <a:endParaRPr lang="en-US" sz="14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1400" dirty="0" smtClean="0"/>
              <a:t> the need to advance their own purposes and personal gain at any cost to others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14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1400" dirty="0" smtClean="0"/>
              <a:t> a strong need to attain feelings of power and superiority in relationships with others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14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1400" dirty="0" smtClean="0"/>
              <a:t> a want and need to feel in control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14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1400" dirty="0" smtClean="0"/>
              <a:t> and gaining a feeling of power over others in order to raise self-esteem</a:t>
            </a:r>
          </a:p>
          <a:p>
            <a:endParaRPr lang="en-US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endParaRPr lang="en-US" sz="1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r>
              <a:rPr lang="en-US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Successful psychological manipulation primarily involves the manipulator:</a:t>
            </a:r>
          </a:p>
          <a:p>
            <a:endParaRPr lang="en-US" sz="14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1400" dirty="0" smtClean="0"/>
              <a:t> concealing aggressive intentions and behaviors.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14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1400" dirty="0" smtClean="0"/>
              <a:t> knowing the psychological vulnerabilities of the victim to determine what tactics are likely to be the most effective.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14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1400" dirty="0" smtClean="0"/>
              <a:t> having a sufficient level of ruthlessness to have no qualms about causing harm to the victim if necessary.</a:t>
            </a:r>
          </a:p>
          <a:p>
            <a:pPr marL="342900" indent="-342900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endParaRPr lang="cs-CZ" sz="1400" dirty="0">
              <a:latin typeface="+mn-lt"/>
              <a:cs typeface="+mn-cs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6857984" y="5661248"/>
            <a:ext cx="2286016" cy="1143008"/>
          </a:xfrm>
          <a:prstGeom prst="rect">
            <a:avLst/>
          </a:prstGeom>
        </p:spPr>
        <p:txBody>
          <a:bodyPr lIns="45720" rIns="4572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Psychology, manipulation, assertiveness</a:t>
            </a:r>
            <a:endParaRPr lang="cs-CZ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4375" y="357188"/>
            <a:ext cx="6000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cap="small" dirty="0" smtClean="0">
                <a:latin typeface="+mn-lt"/>
                <a:cs typeface="+mn-cs"/>
              </a:rPr>
              <a:t>Defense against manipulation</a:t>
            </a:r>
            <a:endParaRPr lang="en-US" sz="2800" b="1" dirty="0">
              <a:latin typeface="+mn-lt"/>
              <a:cs typeface="+mn-cs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928688"/>
            <a:ext cx="6143625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8625" y="1285875"/>
            <a:ext cx="7383735" cy="5143500"/>
          </a:xfrm>
          <a:prstGeom prst="rect">
            <a:avLst/>
          </a:prstGeom>
        </p:spPr>
        <p:txBody>
          <a:bodyPr/>
          <a:lstStyle/>
          <a:p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Assertiveness</a:t>
            </a:r>
            <a:r>
              <a:rPr lang="en-US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endParaRPr lang="cs-CZ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cs-CZ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help you to:</a:t>
            </a:r>
            <a:endParaRPr lang="cs-CZ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cs-CZ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sz="1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342900" indent="-342900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endParaRPr lang="cs-CZ" sz="1400" dirty="0">
              <a:latin typeface="+mn-lt"/>
              <a:cs typeface="+mn-cs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6857984" y="5661248"/>
            <a:ext cx="2286016" cy="1143008"/>
          </a:xfrm>
          <a:prstGeom prst="rect">
            <a:avLst/>
          </a:prstGeom>
        </p:spPr>
        <p:txBody>
          <a:bodyPr lIns="45720" rIns="4572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Psychology, manipulation, assertiveness</a:t>
            </a:r>
            <a:endParaRPr lang="cs-CZ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7544" y="2060848"/>
            <a:ext cx="7128792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defRPr/>
            </a:pPr>
            <a:endParaRPr lang="cs-CZ" dirty="0" smtClean="0"/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cs-CZ" dirty="0" smtClean="0"/>
              <a:t>  </a:t>
            </a:r>
            <a:r>
              <a:rPr lang="en-US" dirty="0" smtClean="0"/>
              <a:t>detect manipulation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  enforcing your demands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  rejection without guilt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  requesting a favor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  art of making a compromise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  response to legitimate criticism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  response to unfair criticism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dirty="0" smtClean="0"/>
              <a:t>  provide feedback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4375" y="357188"/>
            <a:ext cx="6000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cap="small" dirty="0" smtClean="0">
                <a:latin typeface="+mn-lt"/>
                <a:cs typeface="+mn-cs"/>
              </a:rPr>
              <a:t>Rights of assertive person</a:t>
            </a:r>
            <a:endParaRPr lang="cs-CZ" sz="2800" b="1" dirty="0">
              <a:latin typeface="+mn-lt"/>
              <a:cs typeface="+mn-cs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928688"/>
            <a:ext cx="6143625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8625" y="1285875"/>
            <a:ext cx="8715375" cy="5143500"/>
          </a:xfrm>
          <a:prstGeom prst="rect">
            <a:avLst/>
          </a:prstGeom>
        </p:spPr>
        <p:txBody>
          <a:bodyPr/>
          <a:lstStyle/>
          <a:p>
            <a:r>
              <a:rPr lang="en-US" sz="1400" b="1" dirty="0" smtClean="0"/>
              <a:t>The Bill of Assertive Rights</a:t>
            </a:r>
          </a:p>
          <a:p>
            <a:endParaRPr lang="en-US" sz="1400" dirty="0" smtClean="0"/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dirty="0" smtClean="0"/>
              <a:t>You have the right to be treated with respect and dignity.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dirty="0" smtClean="0"/>
              <a:t>You have the right to have and express your own feelings and opinions.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dirty="0" smtClean="0"/>
              <a:t>You have the right to be listened to and taken seriously.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dirty="0" smtClean="0"/>
              <a:t>You have the right to judge your own behavior, thoughts and emotions, and to undertake the responsibility for their initiation, and consequences upon yourself.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dirty="0" smtClean="0"/>
              <a:t>You have the right to make mistakes and be responsible for them.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b="1" dirty="0" smtClean="0"/>
              <a:t>You have the right to say : "I don't know</a:t>
            </a:r>
            <a:r>
              <a:rPr lang="cs-CZ" sz="1400" b="1" dirty="0" smtClean="0"/>
              <a:t>.</a:t>
            </a:r>
            <a:r>
              <a:rPr lang="en-US" sz="1400" b="1" dirty="0" smtClean="0"/>
              <a:t>".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b="1" dirty="0" smtClean="0"/>
              <a:t>You have the right to say : "I don't understand</a:t>
            </a:r>
            <a:r>
              <a:rPr lang="cs-CZ" sz="1400" b="1" dirty="0" smtClean="0"/>
              <a:t>.</a:t>
            </a:r>
            <a:r>
              <a:rPr lang="en-US" sz="1400" b="1" dirty="0" smtClean="0"/>
              <a:t>"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dirty="0" smtClean="0"/>
              <a:t>You have the right to ask for information (including from professionals).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b="1" dirty="0" smtClean="0"/>
              <a:t>You have the right to change your mind.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dirty="0" smtClean="0"/>
              <a:t>You have the right to be independent to the goodwill of others before coping with them.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dirty="0" smtClean="0"/>
              <a:t>You have the right to get what you pay for.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b="1" dirty="0" smtClean="0"/>
              <a:t>You have the right to choose your profession.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b="1" dirty="0" smtClean="0"/>
              <a:t>You have the right to practice your own religion.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dirty="0" smtClean="0"/>
              <a:t>You have the right to ask for what you want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dirty="0" smtClean="0"/>
              <a:t>You have the right to acquire knowledge.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b="1" dirty="0" smtClean="0"/>
              <a:t>You have the right to say `No' without feeling guilty.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en-US" sz="1400" dirty="0" smtClean="0"/>
              <a:t>You have the right to do anything so long as it does not violate</a:t>
            </a:r>
          </a:p>
          <a:p>
            <a:pPr marL="342900" indent="-342900">
              <a:buClr>
                <a:schemeClr val="accent2">
                  <a:lumMod val="60000"/>
                  <a:lumOff val="40000"/>
                </a:schemeClr>
              </a:buClr>
            </a:pPr>
            <a:r>
              <a:rPr lang="en-US" sz="1400" dirty="0" smtClean="0"/>
              <a:t>	the rights of others.</a:t>
            </a:r>
            <a:br>
              <a:rPr lang="en-US" sz="1400" dirty="0" smtClean="0"/>
            </a:br>
            <a:endParaRPr lang="en-US" sz="14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857984" y="5661248"/>
            <a:ext cx="2286016" cy="1143008"/>
          </a:xfrm>
          <a:prstGeom prst="rect">
            <a:avLst/>
          </a:prstGeom>
        </p:spPr>
        <p:txBody>
          <a:bodyPr lIns="45720" rIns="4572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Psychology, manipulation, assertiveness</a:t>
            </a:r>
            <a:endParaRPr lang="cs-CZ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55576" y="2708920"/>
            <a:ext cx="8643998" cy="133421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defRPr/>
            </a:pPr>
            <a:r>
              <a:rPr lang="cs-CZ" sz="60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4.0 </a:t>
            </a:r>
            <a:r>
              <a:rPr lang="en-US" sz="6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Overview of MBTI</a:t>
            </a:r>
            <a:endParaRPr lang="cs-CZ" sz="6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4375" y="357188"/>
            <a:ext cx="6000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cap="small" dirty="0" err="1" smtClean="0">
                <a:latin typeface="+mn-lt"/>
                <a:cs typeface="+mn-cs"/>
              </a:rPr>
              <a:t>Introducing</a:t>
            </a:r>
            <a:r>
              <a:rPr lang="cs-CZ" sz="2800" b="1" cap="small" dirty="0" smtClean="0">
                <a:latin typeface="+mn-lt"/>
                <a:cs typeface="+mn-cs"/>
              </a:rPr>
              <a:t> MBTI</a:t>
            </a:r>
            <a:endParaRPr lang="cs-CZ" sz="2800" b="1" dirty="0">
              <a:latin typeface="+mn-lt"/>
              <a:cs typeface="+mn-cs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928688"/>
            <a:ext cx="6143625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8625" y="1285875"/>
            <a:ext cx="7959799" cy="5143500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400" dirty="0" smtClean="0"/>
              <a:t> questionnaire designed to measure psychological preferences in how people perceive the world and make decisions.</a:t>
            </a:r>
            <a:endParaRPr lang="cs-CZ" sz="24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cs-CZ" sz="24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400" dirty="0" smtClean="0"/>
              <a:t> developed during WWI</a:t>
            </a:r>
            <a:r>
              <a:rPr lang="cs-CZ" sz="2400" dirty="0" smtClean="0"/>
              <a:t>I</a:t>
            </a:r>
            <a:r>
              <a:rPr lang="en-US" sz="2400" dirty="0" smtClean="0"/>
              <a:t> to help women sort in industry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400" b="1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400" b="1" dirty="0" smtClean="0"/>
              <a:t> </a:t>
            </a:r>
            <a:r>
              <a:rPr lang="en-US" sz="2400" dirty="0" smtClean="0"/>
              <a:t>There are different types of questionnaires with     different quality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4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400" dirty="0" smtClean="0"/>
              <a:t> use of the Myers-Briggs Type Indicator as a predictor of job success has not been supported in studies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6857984" y="5929330"/>
            <a:ext cx="2286016" cy="1143008"/>
          </a:xfrm>
          <a:prstGeom prst="rect">
            <a:avLst/>
          </a:prstGeom>
        </p:spPr>
        <p:txBody>
          <a:bodyPr lIns="45720" rIns="45720" anchor="ctr">
            <a:normAutofit fontScale="6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MBTI </a:t>
            </a:r>
            <a:r>
              <a:rPr lang="cs-CZ" sz="4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Overview</a:t>
            </a:r>
            <a:r>
              <a:rPr lang="cs-CZ" sz="4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cs-CZ" sz="4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cs-CZ" sz="4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4375" y="357188"/>
            <a:ext cx="6000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cap="small" dirty="0" err="1" smtClean="0">
                <a:latin typeface="+mn-lt"/>
                <a:cs typeface="+mn-cs"/>
              </a:rPr>
              <a:t>Introducing</a:t>
            </a:r>
            <a:r>
              <a:rPr lang="cs-CZ" sz="2800" b="1" cap="small" dirty="0" smtClean="0">
                <a:latin typeface="+mn-lt"/>
                <a:cs typeface="+mn-cs"/>
              </a:rPr>
              <a:t> MBTI</a:t>
            </a:r>
            <a:endParaRPr lang="cs-CZ" sz="2800" b="1" dirty="0">
              <a:latin typeface="+mn-lt"/>
              <a:cs typeface="+mn-cs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928688"/>
            <a:ext cx="6143625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8625" y="1285875"/>
            <a:ext cx="7959799" cy="5143500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400" dirty="0" smtClean="0"/>
              <a:t> </a:t>
            </a:r>
            <a:r>
              <a:rPr lang="en-US" sz="2000" dirty="0" smtClean="0"/>
              <a:t>The MBTI is based on detecting psychological types developed by Carl Jung 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The four pairs of </a:t>
            </a:r>
            <a:r>
              <a:rPr lang="en-US" sz="2000" b="1" dirty="0" smtClean="0"/>
              <a:t>preferences</a:t>
            </a:r>
            <a:r>
              <a:rPr lang="en-US" sz="2000" dirty="0" smtClean="0"/>
              <a:t> or </a:t>
            </a:r>
            <a:r>
              <a:rPr lang="en-US" sz="2000" b="1" dirty="0" smtClean="0"/>
              <a:t>dichotomies</a:t>
            </a:r>
            <a:r>
              <a:rPr lang="en-US" sz="2000" dirty="0" smtClean="0"/>
              <a:t> which helps to identify one persons type (preferred)</a:t>
            </a:r>
            <a:endParaRPr lang="cs-CZ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 lvl="2" algn="ctr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6857984" y="5929330"/>
            <a:ext cx="2286016" cy="1143008"/>
          </a:xfrm>
          <a:prstGeom prst="rect">
            <a:avLst/>
          </a:prstGeom>
        </p:spPr>
        <p:txBody>
          <a:bodyPr lIns="45720" rIns="45720" anchor="ctr">
            <a:normAutofit fontScale="6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MBTI </a:t>
            </a:r>
            <a:r>
              <a:rPr lang="cs-CZ" sz="4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Overview</a:t>
            </a:r>
            <a:r>
              <a:rPr lang="cs-CZ" sz="4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cs-CZ" sz="4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cs-CZ" sz="4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-252536" y="3292529"/>
            <a:ext cx="547260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00B0F0"/>
                </a:solidFill>
              </a:rPr>
              <a:t>Attitudes</a:t>
            </a:r>
            <a:endParaRPr lang="en-US" sz="2400" b="1" dirty="0" smtClean="0">
              <a:solidFill>
                <a:srgbClr val="00B0F0"/>
              </a:solidFill>
            </a:endParaRPr>
          </a:p>
          <a:p>
            <a:pPr lvl="2" algn="ctr">
              <a:buClr>
                <a:schemeClr val="accent2">
                  <a:lumMod val="60000"/>
                  <a:lumOff val="40000"/>
                </a:schemeClr>
              </a:buClr>
            </a:pPr>
            <a:r>
              <a:rPr lang="en-US" sz="2000" dirty="0" smtClean="0"/>
              <a:t>Extraversion (</a:t>
            </a:r>
            <a:r>
              <a:rPr lang="en-US" sz="2000" b="1" dirty="0" smtClean="0"/>
              <a:t>E</a:t>
            </a:r>
            <a:r>
              <a:rPr lang="en-US" sz="2000" dirty="0" smtClean="0"/>
              <a:t>) - (</a:t>
            </a:r>
            <a:r>
              <a:rPr lang="en-US" sz="2000" b="1" dirty="0" smtClean="0"/>
              <a:t>I</a:t>
            </a:r>
            <a:r>
              <a:rPr lang="en-US" sz="2000" dirty="0" smtClean="0"/>
              <a:t>) Introversion </a:t>
            </a:r>
          </a:p>
          <a:p>
            <a:pPr lvl="2" algn="ctr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cs-CZ" sz="2400" b="1" dirty="0" smtClean="0">
                <a:solidFill>
                  <a:srgbClr val="00B0F0"/>
                </a:solidFill>
              </a:rPr>
              <a:t> </a:t>
            </a:r>
            <a:r>
              <a:rPr lang="cs-CZ" sz="2400" b="1" dirty="0" err="1" smtClean="0">
                <a:solidFill>
                  <a:srgbClr val="00B0F0"/>
                </a:solidFill>
              </a:rPr>
              <a:t>Gaining</a:t>
            </a:r>
            <a:r>
              <a:rPr lang="cs-CZ" sz="2400" b="1" dirty="0" smtClean="0">
                <a:solidFill>
                  <a:srgbClr val="00B0F0"/>
                </a:solidFill>
              </a:rPr>
              <a:t> </a:t>
            </a:r>
            <a:r>
              <a:rPr lang="cs-CZ" sz="2400" b="1" dirty="0" err="1" smtClean="0">
                <a:solidFill>
                  <a:srgbClr val="00B0F0"/>
                </a:solidFill>
              </a:rPr>
              <a:t>Informations</a:t>
            </a:r>
            <a:endParaRPr lang="en-US" sz="2400" b="1" dirty="0" smtClean="0">
              <a:solidFill>
                <a:srgbClr val="00B0F0"/>
              </a:solidFill>
            </a:endParaRPr>
          </a:p>
          <a:p>
            <a:pPr lvl="2" algn="ctr">
              <a:buClr>
                <a:schemeClr val="accent2">
                  <a:lumMod val="60000"/>
                  <a:lumOff val="40000"/>
                </a:schemeClr>
              </a:buClr>
            </a:pPr>
            <a:r>
              <a:rPr lang="cs-CZ" sz="2000" dirty="0" smtClean="0"/>
              <a:t>  </a:t>
            </a:r>
            <a:r>
              <a:rPr lang="en-US" sz="2000" dirty="0" smtClean="0"/>
              <a:t>Sensing (</a:t>
            </a:r>
            <a:r>
              <a:rPr lang="en-US" sz="2000" b="1" dirty="0" smtClean="0"/>
              <a:t>S</a:t>
            </a:r>
            <a:r>
              <a:rPr lang="en-US" sz="2000" dirty="0" smtClean="0"/>
              <a:t>) - (</a:t>
            </a:r>
            <a:r>
              <a:rPr lang="en-US" sz="2000" b="1" dirty="0" smtClean="0"/>
              <a:t>N</a:t>
            </a:r>
            <a:r>
              <a:rPr lang="en-US" sz="2000" dirty="0" smtClean="0"/>
              <a:t>) Intuition </a:t>
            </a:r>
          </a:p>
          <a:p>
            <a:pPr lvl="2" algn="ctr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cs-CZ" sz="2400" b="1" dirty="0" smtClean="0">
                <a:solidFill>
                  <a:srgbClr val="00B0F0"/>
                </a:solidFill>
              </a:rPr>
              <a:t> </a:t>
            </a:r>
            <a:r>
              <a:rPr lang="cs-CZ" sz="2400" b="1" dirty="0" err="1" smtClean="0">
                <a:solidFill>
                  <a:srgbClr val="00B0F0"/>
                </a:solidFill>
              </a:rPr>
              <a:t>Processing</a:t>
            </a:r>
            <a:r>
              <a:rPr lang="cs-CZ" sz="2400" b="1" dirty="0" smtClean="0">
                <a:solidFill>
                  <a:srgbClr val="00B0F0"/>
                </a:solidFill>
              </a:rPr>
              <a:t> </a:t>
            </a:r>
            <a:r>
              <a:rPr lang="cs-CZ" sz="2400" b="1" dirty="0" err="1" smtClean="0">
                <a:solidFill>
                  <a:srgbClr val="00B0F0"/>
                </a:solidFill>
              </a:rPr>
              <a:t>informations</a:t>
            </a:r>
            <a:endParaRPr lang="en-US" sz="2400" b="1" dirty="0" smtClean="0">
              <a:solidFill>
                <a:srgbClr val="00B0F0"/>
              </a:solidFill>
            </a:endParaRPr>
          </a:p>
          <a:p>
            <a:pPr lvl="2" algn="ctr">
              <a:buClr>
                <a:schemeClr val="accent2">
                  <a:lumMod val="60000"/>
                  <a:lumOff val="40000"/>
                </a:schemeClr>
              </a:buClr>
            </a:pPr>
            <a:r>
              <a:rPr lang="en-US" sz="2000" dirty="0" smtClean="0"/>
              <a:t>Thinking (</a:t>
            </a:r>
            <a:r>
              <a:rPr lang="en-US" sz="2000" b="1" dirty="0" smtClean="0"/>
              <a:t>T</a:t>
            </a:r>
            <a:r>
              <a:rPr lang="en-US" sz="2000" dirty="0" smtClean="0"/>
              <a:t>) - (</a:t>
            </a:r>
            <a:r>
              <a:rPr lang="en-US" sz="2000" b="1" dirty="0" smtClean="0"/>
              <a:t>F</a:t>
            </a:r>
            <a:r>
              <a:rPr lang="en-US" sz="2000" dirty="0" smtClean="0"/>
              <a:t>) Feeling </a:t>
            </a:r>
          </a:p>
          <a:p>
            <a:pPr lvl="2" algn="ctr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00B0F0"/>
                </a:solidFill>
              </a:rPr>
              <a:t>Lifestyle</a:t>
            </a:r>
            <a:endParaRPr lang="en-US" sz="2400" b="1" dirty="0" smtClean="0">
              <a:solidFill>
                <a:srgbClr val="00B0F0"/>
              </a:solidFill>
            </a:endParaRPr>
          </a:p>
          <a:p>
            <a:pPr lvl="2" algn="ctr">
              <a:buClr>
                <a:schemeClr val="accent2">
                  <a:lumMod val="60000"/>
                  <a:lumOff val="40000"/>
                </a:schemeClr>
              </a:buClr>
            </a:pPr>
            <a:r>
              <a:rPr lang="cs-CZ" sz="2000" dirty="0" smtClean="0"/>
              <a:t>   </a:t>
            </a:r>
            <a:r>
              <a:rPr lang="en-US" sz="2000" dirty="0" smtClean="0"/>
              <a:t>Judgment (</a:t>
            </a:r>
            <a:r>
              <a:rPr lang="en-US" sz="2000" b="1" dirty="0" smtClean="0"/>
              <a:t>J</a:t>
            </a:r>
            <a:r>
              <a:rPr lang="en-US" sz="2000" dirty="0" smtClean="0"/>
              <a:t>) - (</a:t>
            </a:r>
            <a:r>
              <a:rPr lang="en-US" sz="2000" b="1" dirty="0" smtClean="0"/>
              <a:t>P</a:t>
            </a:r>
            <a:r>
              <a:rPr lang="en-US" sz="2000" dirty="0" smtClean="0"/>
              <a:t>) Perception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4375" y="357188"/>
            <a:ext cx="6000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cap="small" dirty="0" err="1" smtClean="0">
                <a:latin typeface="+mn-lt"/>
                <a:cs typeface="+mn-cs"/>
              </a:rPr>
              <a:t>Introducing</a:t>
            </a:r>
            <a:r>
              <a:rPr lang="cs-CZ" sz="2800" b="1" cap="small" dirty="0" smtClean="0">
                <a:latin typeface="+mn-lt"/>
                <a:cs typeface="+mn-cs"/>
              </a:rPr>
              <a:t> MBTI</a:t>
            </a:r>
            <a:endParaRPr lang="cs-CZ" sz="2800" b="1" dirty="0">
              <a:latin typeface="+mn-lt"/>
              <a:cs typeface="+mn-cs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928688"/>
            <a:ext cx="6143625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8625" y="1285875"/>
            <a:ext cx="7959799" cy="5143500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 lvl="2" algn="ctr"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6857984" y="5929330"/>
            <a:ext cx="2286016" cy="1143008"/>
          </a:xfrm>
          <a:prstGeom prst="rect">
            <a:avLst/>
          </a:prstGeom>
        </p:spPr>
        <p:txBody>
          <a:bodyPr lIns="45720" rIns="45720" anchor="ctr">
            <a:normAutofit fontScale="6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MBTI </a:t>
            </a:r>
            <a:r>
              <a:rPr lang="cs-CZ" sz="4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Overview</a:t>
            </a:r>
            <a:r>
              <a:rPr lang="cs-CZ" sz="4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cs-CZ" sz="4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cs-CZ" sz="4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Diagram 7"/>
          <p:cNvGraphicFramePr/>
          <p:nvPr/>
        </p:nvGraphicFramePr>
        <p:xfrm>
          <a:off x="251520" y="1772816"/>
          <a:ext cx="7056784" cy="4278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2411760" y="1321023"/>
            <a:ext cx="14523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Temperaments</a:t>
            </a:r>
            <a:endParaRPr lang="en-US" sz="1400" b="1" i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716016" y="1321023"/>
            <a:ext cx="1665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Personality types</a:t>
            </a:r>
            <a:endParaRPr lang="en-US" sz="1400" b="1" i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354197" y="1628800"/>
            <a:ext cx="954107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(ESTJ)</a:t>
            </a:r>
            <a:br>
              <a:rPr lang="cs-CZ" dirty="0" smtClean="0"/>
            </a:br>
            <a:r>
              <a:rPr lang="cs-CZ" dirty="0" smtClean="0"/>
              <a:t>(ISTJ)</a:t>
            </a:r>
            <a:br>
              <a:rPr lang="cs-CZ" dirty="0" smtClean="0"/>
            </a:br>
            <a:r>
              <a:rPr lang="cs-CZ" dirty="0" smtClean="0"/>
              <a:t>(ESFJ)</a:t>
            </a:r>
            <a:br>
              <a:rPr lang="cs-CZ" dirty="0" smtClean="0"/>
            </a:br>
            <a:r>
              <a:rPr lang="cs-CZ" dirty="0" smtClean="0"/>
              <a:t>(ISFJ)</a:t>
            </a:r>
          </a:p>
          <a:p>
            <a:r>
              <a:rPr lang="cs-CZ" dirty="0" smtClean="0"/>
              <a:t>(ESTP)</a:t>
            </a:r>
            <a:br>
              <a:rPr lang="cs-CZ" dirty="0" smtClean="0"/>
            </a:br>
            <a:r>
              <a:rPr lang="cs-CZ" dirty="0" smtClean="0"/>
              <a:t>(ISTP)</a:t>
            </a:r>
            <a:br>
              <a:rPr lang="cs-CZ" dirty="0" smtClean="0"/>
            </a:br>
            <a:r>
              <a:rPr lang="cs-CZ" dirty="0" smtClean="0"/>
              <a:t>(ESFP)</a:t>
            </a:r>
            <a:br>
              <a:rPr lang="cs-CZ" dirty="0" smtClean="0"/>
            </a:br>
            <a:r>
              <a:rPr lang="cs-CZ" dirty="0" smtClean="0"/>
              <a:t>(ISFP)</a:t>
            </a:r>
            <a:br>
              <a:rPr lang="cs-CZ" dirty="0" smtClean="0"/>
            </a:br>
            <a:r>
              <a:rPr lang="cs-CZ" dirty="0" smtClean="0"/>
              <a:t>(ENFJ)</a:t>
            </a:r>
            <a:br>
              <a:rPr lang="cs-CZ" dirty="0" smtClean="0"/>
            </a:br>
            <a:r>
              <a:rPr lang="cs-CZ" dirty="0" smtClean="0"/>
              <a:t>(INFJ)</a:t>
            </a:r>
            <a:br>
              <a:rPr lang="cs-CZ" dirty="0" smtClean="0"/>
            </a:br>
            <a:r>
              <a:rPr lang="cs-CZ" dirty="0" smtClean="0"/>
              <a:t>(ENFP)</a:t>
            </a:r>
            <a:br>
              <a:rPr lang="cs-CZ" dirty="0" smtClean="0"/>
            </a:br>
            <a:r>
              <a:rPr lang="cs-CZ" dirty="0" smtClean="0"/>
              <a:t>(INFP)</a:t>
            </a:r>
            <a:br>
              <a:rPr lang="cs-CZ" dirty="0" smtClean="0"/>
            </a:br>
            <a:r>
              <a:rPr lang="cs-CZ" dirty="0" smtClean="0"/>
              <a:t>(ENTJ)</a:t>
            </a:r>
            <a:br>
              <a:rPr lang="cs-CZ" dirty="0" smtClean="0"/>
            </a:br>
            <a:r>
              <a:rPr lang="cs-CZ" dirty="0" smtClean="0"/>
              <a:t>(INTJ)</a:t>
            </a:r>
            <a:br>
              <a:rPr lang="cs-CZ" dirty="0" smtClean="0"/>
            </a:br>
            <a:r>
              <a:rPr lang="cs-CZ" dirty="0" smtClean="0"/>
              <a:t>(ENTP)</a:t>
            </a:r>
            <a:br>
              <a:rPr lang="cs-CZ" dirty="0" smtClean="0"/>
            </a:br>
            <a:r>
              <a:rPr lang="cs-CZ" dirty="0" smtClean="0"/>
              <a:t>(INTP)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4375" y="357188"/>
            <a:ext cx="6000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cap="small" dirty="0" err="1" smtClean="0">
                <a:latin typeface="+mn-lt"/>
                <a:cs typeface="+mn-cs"/>
              </a:rPr>
              <a:t>Ethics</a:t>
            </a:r>
            <a:r>
              <a:rPr lang="cs-CZ" sz="2800" b="1" cap="small" dirty="0" smtClean="0">
                <a:latin typeface="+mn-lt"/>
                <a:cs typeface="+mn-cs"/>
              </a:rPr>
              <a:t> </a:t>
            </a:r>
            <a:r>
              <a:rPr lang="cs-CZ" sz="2800" b="1" cap="small" dirty="0" err="1" smtClean="0">
                <a:latin typeface="+mn-lt"/>
                <a:cs typeface="+mn-cs"/>
              </a:rPr>
              <a:t>using</a:t>
            </a:r>
            <a:r>
              <a:rPr lang="cs-CZ" sz="2800" b="1" cap="small" dirty="0" smtClean="0">
                <a:latin typeface="+mn-lt"/>
                <a:cs typeface="+mn-cs"/>
              </a:rPr>
              <a:t> MBTI</a:t>
            </a:r>
            <a:endParaRPr lang="cs-CZ" sz="2800" b="1" dirty="0">
              <a:latin typeface="+mn-lt"/>
              <a:cs typeface="+mn-cs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928688"/>
            <a:ext cx="6143625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8625" y="1484784"/>
            <a:ext cx="7959799" cy="5143500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cs-CZ" sz="2000" dirty="0" smtClean="0"/>
              <a:t> Type not </a:t>
            </a:r>
            <a:r>
              <a:rPr lang="cs-CZ" sz="2000" dirty="0" err="1" smtClean="0"/>
              <a:t>trait</a:t>
            </a:r>
            <a:endParaRPr lang="cs-CZ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cs-CZ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cs-CZ" sz="2000" dirty="0" smtClean="0"/>
              <a:t> </a:t>
            </a:r>
            <a:r>
              <a:rPr lang="cs-CZ" sz="2000" dirty="0" err="1" smtClean="0"/>
              <a:t>Own</a:t>
            </a:r>
            <a:r>
              <a:rPr lang="cs-CZ" sz="2000" dirty="0" smtClean="0"/>
              <a:t> </a:t>
            </a:r>
            <a:r>
              <a:rPr lang="cs-CZ" sz="2000" dirty="0" err="1" smtClean="0"/>
              <a:t>best</a:t>
            </a:r>
            <a:r>
              <a:rPr lang="cs-CZ" sz="2000" dirty="0" smtClean="0"/>
              <a:t> </a:t>
            </a:r>
            <a:r>
              <a:rPr lang="cs-CZ" sz="2000" dirty="0" err="1" smtClean="0"/>
              <a:t>judge</a:t>
            </a:r>
            <a:endParaRPr lang="cs-CZ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cs-CZ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cs-CZ" sz="2000" dirty="0" smtClean="0"/>
              <a:t> No </a:t>
            </a:r>
            <a:r>
              <a:rPr lang="cs-CZ" sz="2000" dirty="0" err="1" smtClean="0"/>
              <a:t>right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wrong</a:t>
            </a:r>
            <a:endParaRPr lang="cs-CZ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cs-CZ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cs-CZ" sz="2000" dirty="0" smtClean="0"/>
              <a:t> </a:t>
            </a:r>
            <a:r>
              <a:rPr lang="cs-CZ" sz="2000" dirty="0" err="1" smtClean="0"/>
              <a:t>Voluntary</a:t>
            </a:r>
            <a:endParaRPr lang="cs-CZ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cs-CZ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cs-CZ" sz="2000" dirty="0" smtClean="0"/>
              <a:t> </a:t>
            </a:r>
            <a:r>
              <a:rPr lang="cs-CZ" sz="2000" dirty="0" err="1" smtClean="0"/>
              <a:t>Confidentiality</a:t>
            </a:r>
            <a:endParaRPr lang="cs-CZ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cs-CZ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cs-CZ" sz="2000" dirty="0" smtClean="0"/>
              <a:t> Not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selection</a:t>
            </a:r>
            <a:endParaRPr lang="cs-CZ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cs-CZ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cs-CZ" sz="2000" dirty="0" smtClean="0"/>
              <a:t> </a:t>
            </a:r>
            <a:r>
              <a:rPr lang="cs-CZ" sz="2000" dirty="0" err="1" smtClean="0"/>
              <a:t>Importance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proper feedback</a:t>
            </a:r>
            <a:endParaRPr lang="en-US" sz="2000" dirty="0" smtClean="0"/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6857984" y="5929330"/>
            <a:ext cx="2286016" cy="1143008"/>
          </a:xfrm>
          <a:prstGeom prst="rect">
            <a:avLst/>
          </a:prstGeom>
        </p:spPr>
        <p:txBody>
          <a:bodyPr lIns="45720" rIns="45720" anchor="ctr">
            <a:normAutofit fontScale="6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MBTI </a:t>
            </a:r>
            <a:r>
              <a:rPr lang="cs-CZ" sz="4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Overview</a:t>
            </a:r>
            <a:r>
              <a:rPr lang="cs-CZ" sz="4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cs-CZ" sz="4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cs-CZ" sz="4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763688" y="2204864"/>
            <a:ext cx="8643998" cy="245650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defRPr/>
            </a:pPr>
            <a:r>
              <a:rPr lang="cs-CZ" sz="5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5.0 </a:t>
            </a:r>
            <a:r>
              <a:rPr lang="cs-CZ" sz="5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Observations</a:t>
            </a:r>
            <a:r>
              <a:rPr lang="cs-CZ" sz="5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endParaRPr lang="en-US" sz="5400" b="1" i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defRPr/>
            </a:pPr>
            <a:r>
              <a:rPr lang="en-US" sz="5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during </a:t>
            </a:r>
            <a:r>
              <a:rPr lang="cs-CZ" sz="5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</a:t>
            </a:r>
            <a:r>
              <a:rPr lang="en-US" sz="5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sing MBTI</a:t>
            </a:r>
            <a:endParaRPr lang="cs-CZ" sz="54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403648" y="2428868"/>
            <a:ext cx="6175492" cy="14584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defRPr/>
            </a:pPr>
            <a:r>
              <a:rPr lang="cs-CZ" sz="6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1.0 </a:t>
            </a:r>
            <a:r>
              <a:rPr lang="en-US" sz="6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Introduction</a:t>
            </a:r>
            <a:endParaRPr lang="cs-CZ" sz="6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7984" y="5714992"/>
            <a:ext cx="2286016" cy="1143008"/>
          </a:xfrm>
          <a:prstGeom prst="rect">
            <a:avLst/>
          </a:prstGeom>
        </p:spPr>
        <p:txBody>
          <a:bodyPr lIns="45720" rIns="45720" anchor="ctr">
            <a:normAutofit fontScale="5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Observations</a:t>
            </a:r>
            <a:r>
              <a:rPr lang="cs-CZ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cs-CZ" sz="4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during</a:t>
            </a:r>
            <a:r>
              <a:rPr lang="cs-CZ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cs-CZ" sz="4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using</a:t>
            </a:r>
            <a:r>
              <a:rPr lang="cs-CZ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MBTI</a:t>
            </a:r>
            <a:endParaRPr lang="cs-CZ" sz="4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14375" y="357188"/>
            <a:ext cx="6000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cap="small" dirty="0" smtClean="0">
                <a:latin typeface="+mn-lt"/>
                <a:cs typeface="+mn-cs"/>
              </a:rPr>
              <a:t>Usability of MBTI</a:t>
            </a:r>
            <a:endParaRPr lang="en-US" sz="2800" b="1" dirty="0">
              <a:latin typeface="+mn-lt"/>
              <a:cs typeface="+mn-cs"/>
            </a:endParaRP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0" y="928688"/>
            <a:ext cx="6143625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8625" y="1484784"/>
            <a:ext cx="7959799" cy="5143500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forming opinion / getting to know people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hiring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resolving conflicts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personal growth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understanding people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practicing empathy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practicing social skills needed for PM / leader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7984" y="5714992"/>
            <a:ext cx="2286016" cy="1143008"/>
          </a:xfrm>
          <a:prstGeom prst="rect">
            <a:avLst/>
          </a:prstGeom>
        </p:spPr>
        <p:txBody>
          <a:bodyPr lIns="45720" rIns="45720" anchor="ctr">
            <a:normAutofit fontScale="5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Observations</a:t>
            </a:r>
            <a:r>
              <a:rPr lang="cs-CZ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cs-CZ" sz="4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during</a:t>
            </a:r>
            <a:r>
              <a:rPr lang="cs-CZ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cs-CZ" sz="4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using</a:t>
            </a:r>
            <a:r>
              <a:rPr lang="cs-CZ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MBTI</a:t>
            </a:r>
            <a:endParaRPr lang="cs-CZ" sz="4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14375" y="357188"/>
            <a:ext cx="6000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cap="small" dirty="0" smtClean="0">
                <a:latin typeface="+mn-lt"/>
                <a:cs typeface="+mn-cs"/>
              </a:rPr>
              <a:t>Use MBTI</a:t>
            </a:r>
            <a:endParaRPr lang="cs-CZ" sz="2800" b="1" dirty="0">
              <a:latin typeface="+mn-lt"/>
              <a:cs typeface="+mn-cs"/>
            </a:endParaRP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0" y="928688"/>
            <a:ext cx="6143625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8625" y="1484784"/>
            <a:ext cx="8247831" cy="5143500"/>
          </a:xfrm>
          <a:prstGeom prst="rect">
            <a:avLst/>
          </a:prstGeom>
        </p:spPr>
        <p:txBody>
          <a:bodyPr/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Criticism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Caution with sensitive types - Healer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Acceptance of MBTI more by some groups – Inventor, </a:t>
            </a:r>
            <a:r>
              <a:rPr lang="en-US" sz="2000" dirty="0" err="1" smtClean="0"/>
              <a:t>Fieldmarshal</a:t>
            </a: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Supervisor as subordinate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Helping your surroundings with stress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Help people to find themselves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2000" dirty="0" smtClean="0"/>
              <a:t> Finding your opposite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endParaRPr lang="en-US" sz="20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002" y="404664"/>
            <a:ext cx="8643998" cy="108581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defRPr/>
            </a:pPr>
            <a:r>
              <a:rPr lang="en-US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Homework</a:t>
            </a:r>
            <a:endParaRPr lang="cs-CZ" sz="48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772816"/>
            <a:ext cx="770485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1600" dirty="0" smtClean="0"/>
              <a:t> do CZ/EN MBTI test (even if you've done it before, not compulsory)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1600" dirty="0" smtClean="0"/>
              <a:t> if you want to share the result and your opinion about it you'll be </a:t>
            </a:r>
            <a:r>
              <a:rPr lang="en-US" sz="1600" b="1" dirty="0" smtClean="0"/>
              <a:t>awesome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1600" dirty="0" smtClean="0"/>
              <a:t> if you want to, you can make MBTI with other people you'll be </a:t>
            </a:r>
            <a:r>
              <a:rPr lang="en-US" sz="1600" b="1" dirty="0" smtClean="0"/>
              <a:t>awesome</a:t>
            </a:r>
            <a:r>
              <a:rPr lang="en-US" sz="1600" dirty="0" smtClean="0"/>
              <a:t> </a:t>
            </a:r>
            <a:r>
              <a:rPr lang="en-US" sz="1600" b="1" dirty="0" smtClean="0"/>
              <a:t>also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answer 3 short questions after: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1.) </a:t>
            </a:r>
            <a:r>
              <a:rPr lang="en-US" sz="1600" i="1" dirty="0" smtClean="0"/>
              <a:t>What is your opinion on MBTI?</a:t>
            </a:r>
            <a:br>
              <a:rPr lang="en-US" sz="1600" i="1" dirty="0" smtClean="0"/>
            </a:br>
            <a:r>
              <a:rPr lang="en-US" sz="1600" i="1" dirty="0" smtClean="0"/>
              <a:t>2.) How would you use it in your life?</a:t>
            </a:r>
            <a:br>
              <a:rPr lang="en-US" sz="1600" i="1" dirty="0" smtClean="0"/>
            </a:br>
            <a:r>
              <a:rPr lang="en-US" sz="1600" i="1" dirty="0" smtClean="0"/>
              <a:t>3.) How do you approach people, and why?</a:t>
            </a:r>
            <a:br>
              <a:rPr lang="en-US" sz="1600" i="1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Any additional experiences with related topics, please note...</a:t>
            </a:r>
            <a:br>
              <a:rPr lang="en-US" sz="1600" dirty="0" smtClean="0"/>
            </a:br>
            <a:endParaRPr lang="en-US" sz="16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</a:pPr>
            <a:r>
              <a:rPr lang="en-US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--- next lesson evaluation ---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1600" dirty="0" smtClean="0"/>
              <a:t> </a:t>
            </a:r>
            <a:r>
              <a:rPr lang="en-US" sz="1400" dirty="0" smtClean="0"/>
              <a:t>patterns among similar types in homework - "the more homework's done, the better...„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1400" dirty="0" smtClean="0"/>
              <a:t> if you used MBTI approach in your work or life – discussion</a:t>
            </a:r>
            <a:br>
              <a:rPr lang="en-US" sz="1400" dirty="0" smtClean="0"/>
            </a:br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4168" y="6102424"/>
            <a:ext cx="74676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Introduction</a:t>
            </a:r>
            <a:r>
              <a:rPr lang="cs-CZ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cs-CZ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cs-CZ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7437" y="1285860"/>
            <a:ext cx="8486563" cy="514353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1.0 Introduction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2.0 Motivation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3.0 Psychology, manipulation, assertiveness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4.0 Overview of MBTI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5.0 </a:t>
            </a:r>
            <a:r>
              <a:rPr lang="cs-CZ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Observations</a:t>
            </a:r>
            <a:r>
              <a:rPr lang="cs-CZ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u</a:t>
            </a: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sing MBTI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Questions</a:t>
            </a:r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14375" y="357188"/>
            <a:ext cx="61618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cap="small" dirty="0" smtClean="0">
                <a:latin typeface="+mn-lt"/>
                <a:cs typeface="+mn-cs"/>
              </a:rPr>
              <a:t>Scheme of presentation</a:t>
            </a:r>
            <a:r>
              <a:rPr lang="cs-CZ" sz="2800" b="1" cap="small" dirty="0" smtClean="0">
                <a:latin typeface="+mn-lt"/>
                <a:cs typeface="+mn-cs"/>
              </a:rPr>
              <a:t>: </a:t>
            </a:r>
            <a:endParaRPr lang="cs-CZ" sz="2800" b="1" dirty="0">
              <a:latin typeface="+mn-lt"/>
              <a:cs typeface="+mn-cs"/>
            </a:endParaRP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0" y="928688"/>
            <a:ext cx="40005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657225" y="1428750"/>
            <a:ext cx="8486775" cy="5143500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Bef>
                <a:spcPts val="180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smtClean="0">
                <a:latin typeface="Calibri" pitchFamily="34" charset="0"/>
                <a:cs typeface="Calibri" pitchFamily="34" charset="0"/>
              </a:rPr>
              <a:t>introducing MBTI</a:t>
            </a:r>
          </a:p>
          <a:p>
            <a:pPr marL="420624" indent="-384048" eaLnBrk="1" fontAlgn="auto" hangingPunct="1">
              <a:spcBef>
                <a:spcPts val="180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smtClean="0">
                <a:latin typeface="Calibri" pitchFamily="34" charset="0"/>
                <a:cs typeface="Calibri" pitchFamily="34" charset="0"/>
              </a:rPr>
              <a:t>proof that in can be useful  for managers</a:t>
            </a:r>
          </a:p>
          <a:p>
            <a:pPr marL="420624" indent="-384048" eaLnBrk="1" fontAlgn="auto" hangingPunct="1">
              <a:spcBef>
                <a:spcPts val="180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None/>
              <a:defRPr/>
            </a:pPr>
            <a:r>
              <a:rPr lang="en-US" b="1" i="1" smtClean="0">
                <a:latin typeface="Calibri" pitchFamily="34" charset="0"/>
                <a:cs typeface="Calibri" pitchFamily="34" charset="0"/>
              </a:rPr>
              <a:t> 	to know and use it	</a:t>
            </a:r>
          </a:p>
          <a:p>
            <a:pPr marL="420624" indent="-384048" eaLnBrk="1" fontAlgn="auto" hangingPunct="1">
              <a:spcBef>
                <a:spcPts val="180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smtClean="0">
                <a:latin typeface="Calibri" pitchFamily="34" charset="0"/>
                <a:cs typeface="Calibri" pitchFamily="34" charset="0"/>
              </a:rPr>
              <a:t>learn to distinguish manipulation and use </a:t>
            </a:r>
          </a:p>
          <a:p>
            <a:pPr marL="420624" indent="-384048" eaLnBrk="1" fontAlgn="auto" hangingPunct="1">
              <a:spcBef>
                <a:spcPts val="180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None/>
              <a:defRPr/>
            </a:pPr>
            <a:r>
              <a:rPr lang="en-US" b="1" i="1" smtClean="0">
                <a:latin typeface="Calibri" pitchFamily="34" charset="0"/>
                <a:cs typeface="Calibri" pitchFamily="34" charset="0"/>
              </a:rPr>
              <a:t>	MBTI to your advantage in real life</a:t>
            </a:r>
            <a:endParaRPr lang="en-US" smtClean="0"/>
          </a:p>
          <a:p>
            <a:pPr marL="420624" indent="-384048" eaLnBrk="1" fontAlgn="auto" hangingPunct="1">
              <a:spcBef>
                <a:spcPts val="180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smtClean="0">
                <a:latin typeface="Calibri" pitchFamily="34" charset="0"/>
                <a:cs typeface="Calibri" pitchFamily="34" charset="0"/>
              </a:rPr>
              <a:t>provide my knowledge from using it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5940152" y="6093296"/>
            <a:ext cx="3188302" cy="114300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Introduction </a:t>
            </a:r>
            <a:r>
              <a:rPr lang="cs-CZ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cs-CZ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cs-CZ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14375" y="357188"/>
            <a:ext cx="60898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cap="small" dirty="0" err="1" smtClean="0">
                <a:latin typeface="+mn-lt"/>
                <a:cs typeface="+mn-cs"/>
              </a:rPr>
              <a:t>Purpouse</a:t>
            </a:r>
            <a:r>
              <a:rPr lang="cs-CZ" sz="2800" b="1" cap="small" dirty="0" smtClean="0">
                <a:latin typeface="+mn-lt"/>
                <a:cs typeface="+mn-cs"/>
              </a:rPr>
              <a:t> </a:t>
            </a:r>
            <a:r>
              <a:rPr lang="cs-CZ" sz="2800" b="1" cap="small" dirty="0" err="1" smtClean="0">
                <a:latin typeface="+mn-lt"/>
                <a:cs typeface="+mn-cs"/>
              </a:rPr>
              <a:t>of</a:t>
            </a:r>
            <a:r>
              <a:rPr lang="cs-CZ" sz="2800" b="1" cap="small" dirty="0" smtClean="0">
                <a:latin typeface="+mn-lt"/>
                <a:cs typeface="+mn-cs"/>
              </a:rPr>
              <a:t> </a:t>
            </a:r>
            <a:r>
              <a:rPr lang="cs-CZ" sz="2800" b="1" cap="small" dirty="0" err="1" smtClean="0">
                <a:latin typeface="+mn-lt"/>
                <a:cs typeface="+mn-cs"/>
              </a:rPr>
              <a:t>presentation</a:t>
            </a:r>
            <a:r>
              <a:rPr lang="cs-CZ" sz="2800" b="1" cap="small" dirty="0" smtClean="0">
                <a:latin typeface="+mn-lt"/>
                <a:cs typeface="+mn-cs"/>
              </a:rPr>
              <a:t>: </a:t>
            </a:r>
            <a:endParaRPr lang="cs-CZ" sz="2800" b="1" dirty="0">
              <a:latin typeface="+mn-lt"/>
              <a:cs typeface="+mn-cs"/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0" y="928688"/>
            <a:ext cx="357187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568184" y="2420888"/>
            <a:ext cx="638819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defRPr/>
            </a:pPr>
            <a:r>
              <a:rPr lang="cs-CZ" sz="6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2.0 </a:t>
            </a:r>
            <a:r>
              <a:rPr lang="en-US" sz="6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Motivation</a:t>
            </a:r>
            <a:endParaRPr lang="cs-CZ" sz="6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4375" y="357188"/>
            <a:ext cx="41052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cap="small" dirty="0" smtClean="0">
                <a:latin typeface="+mn-lt"/>
                <a:cs typeface="+mn-cs"/>
              </a:rPr>
              <a:t>MBTI help </a:t>
            </a:r>
            <a:r>
              <a:rPr lang="cs-CZ" sz="2800" b="1" cap="small" dirty="0" err="1" smtClean="0">
                <a:latin typeface="+mn-lt"/>
                <a:cs typeface="+mn-cs"/>
              </a:rPr>
              <a:t>you</a:t>
            </a:r>
            <a:r>
              <a:rPr lang="cs-CZ" sz="2800" b="1" cap="small" dirty="0" smtClean="0">
                <a:latin typeface="+mn-lt"/>
                <a:cs typeface="+mn-cs"/>
              </a:rPr>
              <a:t> </a:t>
            </a:r>
            <a:r>
              <a:rPr lang="cs-CZ" sz="2800" b="1" cap="small" dirty="0" err="1" smtClean="0">
                <a:latin typeface="+mn-lt"/>
                <a:cs typeface="+mn-cs"/>
              </a:rPr>
              <a:t>with</a:t>
            </a:r>
            <a:r>
              <a:rPr lang="cs-CZ" sz="2800" b="1" cap="small" dirty="0" smtClean="0">
                <a:latin typeface="+mn-lt"/>
                <a:cs typeface="+mn-cs"/>
              </a:rPr>
              <a:t>: </a:t>
            </a:r>
            <a:endParaRPr lang="cs-CZ" sz="2800" b="1" dirty="0">
              <a:latin typeface="+mn-lt"/>
              <a:cs typeface="+mn-cs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928688"/>
            <a:ext cx="235743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857984" y="5929330"/>
            <a:ext cx="2286016" cy="1143008"/>
          </a:xfrm>
          <a:prstGeom prst="rect">
            <a:avLst/>
          </a:prstGeom>
        </p:spPr>
        <p:txBody>
          <a:bodyPr lIns="45720" rIns="45720" anchor="ctr">
            <a:normAutofit fontScale="67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Motivation</a:t>
            </a:r>
            <a:r>
              <a:rPr lang="cs-CZ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cs-CZ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cs-CZ" sz="4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657225" y="1484784"/>
            <a:ext cx="8486775" cy="4594820"/>
          </a:xfrm>
        </p:spPr>
        <p:txBody>
          <a:bodyPr>
            <a:normAutofit fontScale="92500"/>
          </a:bodyPr>
          <a:lstStyle/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sz="2400" i="1" dirty="0" smtClean="0"/>
              <a:t>Form your opinion about yourself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sz="2400" i="1" dirty="0" smtClean="0"/>
              <a:t>Form your opinion about others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sz="2400" i="1" dirty="0" smtClean="0"/>
              <a:t>Finding the way to approach people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sz="2400" i="1" dirty="0" smtClean="0"/>
              <a:t>Decision making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sz="2400" i="1" dirty="0" smtClean="0"/>
              <a:t>Resolving conflicts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sz="2400" i="1" dirty="0" smtClean="0"/>
              <a:t>Dealing with stress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sz="2400" i="1" dirty="0" smtClean="0"/>
              <a:t>Being better leader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None/>
              <a:defRPr/>
            </a:pPr>
            <a:r>
              <a:rPr lang="en-US" sz="2400" i="1" dirty="0" smtClean="0"/>
              <a:t>all this saves your time..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657225" y="1700808"/>
            <a:ext cx="7443167" cy="4392488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Leadership traits?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Your motivation using PM?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Bases of </a:t>
            </a:r>
            <a:r>
              <a:rPr lang="en-US" b="1" i="1" dirty="0" err="1" smtClean="0">
                <a:latin typeface="Calibri" pitchFamily="34" charset="0"/>
                <a:cs typeface="Calibri" pitchFamily="34" charset="0"/>
              </a:rPr>
              <a:t>Tripple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 constraint?</a:t>
            </a:r>
            <a:endParaRPr lang="cs-CZ" b="1" i="1" dirty="0" smtClean="0">
              <a:latin typeface="Calibri" pitchFamily="34" charset="0"/>
              <a:cs typeface="Calibri" pitchFamily="34" charset="0"/>
            </a:endParaRP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Trends for Project Management this year?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Average salary of PM?</a:t>
            </a:r>
          </a:p>
          <a:p>
            <a:pPr marL="420624" indent="-38404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endParaRPr lang="en-US" b="1" i="1" dirty="0" smtClean="0">
              <a:latin typeface="Calibri" pitchFamily="34" charset="0"/>
              <a:cs typeface="Calibri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714375" y="357188"/>
            <a:ext cx="41052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cap="small" dirty="0" err="1" smtClean="0">
                <a:latin typeface="+mn-lt"/>
                <a:cs typeface="+mn-cs"/>
              </a:rPr>
              <a:t>Question</a:t>
            </a:r>
            <a:r>
              <a:rPr lang="cs-CZ" sz="2800" b="1" cap="small" dirty="0" smtClean="0">
                <a:latin typeface="+mn-lt"/>
                <a:cs typeface="+mn-cs"/>
              </a:rPr>
              <a:t>: </a:t>
            </a:r>
            <a:endParaRPr lang="cs-CZ" sz="2800" b="1" dirty="0">
              <a:latin typeface="+mn-lt"/>
              <a:cs typeface="+mn-cs"/>
            </a:endParaRP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0" y="928688"/>
            <a:ext cx="214312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6588224" y="5929330"/>
            <a:ext cx="2555776" cy="114300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Motivation</a:t>
            </a:r>
            <a:r>
              <a:rPr lang="cs-CZ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cs-CZ" sz="3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cs-CZ" sz="3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85720" y="2706450"/>
            <a:ext cx="8501122" cy="20186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defRPr/>
            </a:pPr>
            <a:r>
              <a:rPr lang="cs-CZ" sz="36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cs-CZ" sz="4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3.0 </a:t>
            </a:r>
            <a:r>
              <a:rPr lang="en-US" sz="4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Psychology, manipulation, assertiveness</a:t>
            </a:r>
            <a:endParaRPr lang="cs-CZ" sz="44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4375" y="357188"/>
            <a:ext cx="600075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cap="small" dirty="0" smtClean="0">
                <a:latin typeface="+mn-lt"/>
                <a:cs typeface="+mn-cs"/>
              </a:rPr>
              <a:t>MBTI and psychology</a:t>
            </a:r>
            <a:endParaRPr lang="cs-CZ" sz="2800" b="1" dirty="0">
              <a:latin typeface="+mn-lt"/>
              <a:cs typeface="+mn-cs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928688"/>
            <a:ext cx="6143625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500063" y="428625"/>
            <a:ext cx="142875" cy="3571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23528" y="1772816"/>
            <a:ext cx="8208912" cy="3079229"/>
          </a:xfrm>
          <a:prstGeom prst="rect">
            <a:avLst/>
          </a:prstGeom>
        </p:spPr>
        <p:txBody>
          <a:bodyPr anchor="t"/>
          <a:lstStyle/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sz="2000" dirty="0" smtClean="0"/>
              <a:t>MBTI is a tool to understand people personalities.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sz="2000" dirty="0" smtClean="0"/>
              <a:t>You can find traits and habits of communication, patterns of action, 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defRPr/>
            </a:pPr>
            <a:r>
              <a:rPr lang="en-US" sz="2000" dirty="0" smtClean="0"/>
              <a:t>	and sets of characteristic attitudes, values, and talents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sz="2000" dirty="0" smtClean="0"/>
              <a:t>One can use it for communication and development of people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r>
              <a:rPr lang="en-US" sz="2000" dirty="0" smtClean="0"/>
              <a:t>You can be fairly misused for manipulation and intimidation!</a:t>
            </a:r>
          </a:p>
          <a:p>
            <a:pPr>
              <a:lnSpc>
                <a:spcPct val="200000"/>
              </a:lnSpc>
            </a:pPr>
            <a:endParaRPr lang="en-US" sz="20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>
              <a:lnSpc>
                <a:spcPct val="200000"/>
              </a:lnSpc>
            </a:pPr>
            <a:endParaRPr lang="en-US" sz="20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v"/>
              <a:defRPr/>
            </a:pPr>
            <a:endParaRPr lang="cs-CZ" sz="2000" dirty="0">
              <a:latin typeface="+mn-lt"/>
              <a:cs typeface="+mn-cs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6857984" y="5661248"/>
            <a:ext cx="2286016" cy="1143008"/>
          </a:xfrm>
          <a:prstGeom prst="rect">
            <a:avLst/>
          </a:prstGeom>
        </p:spPr>
        <p:txBody>
          <a:bodyPr lIns="45720" rIns="4572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Psychology, manipulation, assertiveness</a:t>
            </a:r>
            <a:endParaRPr lang="cs-CZ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3067</TotalTime>
  <Words>954</Words>
  <Application>Microsoft Office PowerPoint</Application>
  <PresentationFormat>Předvádění na obrazovce (4:3)</PresentationFormat>
  <Paragraphs>244</Paragraphs>
  <Slides>22</Slides>
  <Notes>22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Technický</vt:lpstr>
      <vt:lpstr>PV236  Time Management and Effectivnes  </vt:lpstr>
      <vt:lpstr>Snímek 2</vt:lpstr>
      <vt:lpstr>Introduction </vt:lpstr>
      <vt:lpstr>Introduction  </vt:lpstr>
      <vt:lpstr>Snímek 5</vt:lpstr>
      <vt:lpstr>Snímek 6</vt:lpstr>
      <vt:lpstr>Motivation 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Asertivita příklady, techniky a využití v praxi</dc:title>
  <dc:creator>Ravendark</dc:creator>
  <cp:lastModifiedBy>Misa</cp:lastModifiedBy>
  <cp:revision>164</cp:revision>
  <dcterms:created xsi:type="dcterms:W3CDTF">2010-11-21T17:17:51Z</dcterms:created>
  <dcterms:modified xsi:type="dcterms:W3CDTF">2011-12-07T08:21:52Z</dcterms:modified>
</cp:coreProperties>
</file>