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12B65-9A1B-42FF-8DDA-365A2B0950AF}" type="datetimeFigureOut">
              <a:rPr lang="sk-SK" smtClean="0"/>
              <a:pPr/>
              <a:t>6. 11. 2012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DRM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Nedostatky</a:t>
            </a:r>
            <a:r>
              <a:rPr lang="en-US" dirty="0" smtClean="0"/>
              <a:t> </a:t>
            </a:r>
            <a:r>
              <a:rPr lang="en-US" dirty="0" err="1" smtClean="0"/>
              <a:t>kodu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Nepouzite</a:t>
            </a:r>
            <a:r>
              <a:rPr lang="en-US" dirty="0" smtClean="0"/>
              <a:t> </a:t>
            </a:r>
            <a:r>
              <a:rPr lang="en-US" dirty="0" err="1" smtClean="0"/>
              <a:t>premenne</a:t>
            </a:r>
            <a:endParaRPr lang="en-US" dirty="0" smtClean="0"/>
          </a:p>
          <a:p>
            <a:pPr lvl="1"/>
            <a:r>
              <a:rPr lang="en-US" dirty="0" smtClean="0"/>
              <a:t>DataServerApp-Base.cpp; 142</a:t>
            </a:r>
          </a:p>
          <a:p>
            <a:pPr lvl="1"/>
            <a:r>
              <a:rPr lang="en-US" smtClean="0"/>
              <a:t>DRM_Client-ICCard.cpp; 183</a:t>
            </a:r>
            <a:endParaRPr lang="en-US" dirty="0" smtClean="0"/>
          </a:p>
          <a:p>
            <a:r>
              <a:rPr lang="en-US" dirty="0" err="1" smtClean="0"/>
              <a:t>Nepremazane</a:t>
            </a:r>
            <a:r>
              <a:rPr lang="en-US" dirty="0" smtClean="0"/>
              <a:t> </a:t>
            </a:r>
            <a:r>
              <a:rPr lang="en-US" dirty="0" err="1" smtClean="0"/>
              <a:t>kluce</a:t>
            </a:r>
            <a:endParaRPr lang="en-US" dirty="0" smtClean="0"/>
          </a:p>
          <a:p>
            <a:pPr lvl="1"/>
            <a:r>
              <a:rPr lang="en-US" dirty="0" smtClean="0"/>
              <a:t>DataServerApp-Base.cpp; </a:t>
            </a:r>
            <a:r>
              <a:rPr lang="en-US" dirty="0" err="1" smtClean="0"/>
              <a:t>napr</a:t>
            </a:r>
            <a:r>
              <a:rPr lang="en-US" dirty="0" smtClean="0"/>
              <a:t>. “</a:t>
            </a:r>
            <a:r>
              <a:rPr lang="en-US" dirty="0" err="1" smtClean="0"/>
              <a:t>encryption_key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Nedealokovana</a:t>
            </a:r>
            <a:r>
              <a:rPr lang="en-US" dirty="0" smtClean="0"/>
              <a:t> </a:t>
            </a:r>
            <a:r>
              <a:rPr lang="en-US" dirty="0" err="1" smtClean="0"/>
              <a:t>pamat</a:t>
            </a:r>
            <a:endParaRPr lang="en-US" dirty="0" smtClean="0"/>
          </a:p>
          <a:p>
            <a:pPr lvl="1"/>
            <a:r>
              <a:rPr lang="en-US" dirty="0" smtClean="0"/>
              <a:t>DataServerApp-Base.cpp; 190, 195…</a:t>
            </a:r>
          </a:p>
          <a:p>
            <a:r>
              <a:rPr lang="en-US" dirty="0" err="1" smtClean="0"/>
              <a:t>Slaba</a:t>
            </a:r>
            <a:r>
              <a:rPr lang="en-US" dirty="0" smtClean="0"/>
              <a:t> </a:t>
            </a:r>
            <a:r>
              <a:rPr lang="en-US" dirty="0" err="1" smtClean="0"/>
              <a:t>nahodnost</a:t>
            </a:r>
            <a:r>
              <a:rPr lang="en-US" dirty="0" smtClean="0"/>
              <a:t> </a:t>
            </a:r>
            <a:r>
              <a:rPr lang="en-US" dirty="0" err="1" smtClean="0"/>
              <a:t>generovania</a:t>
            </a:r>
            <a:r>
              <a:rPr lang="en-US" dirty="0" smtClean="0"/>
              <a:t> IV</a:t>
            </a:r>
          </a:p>
          <a:p>
            <a:pPr lvl="1"/>
            <a:r>
              <a:rPr lang="sk-SK" dirty="0" err="1" smtClean="0"/>
              <a:t>srand</a:t>
            </a:r>
            <a:r>
              <a:rPr lang="sk-SK" dirty="0" smtClean="0"/>
              <a:t>((</a:t>
            </a:r>
            <a:r>
              <a:rPr lang="sk-SK" dirty="0" err="1" smtClean="0"/>
              <a:t>unsigned</a:t>
            </a:r>
            <a:r>
              <a:rPr lang="sk-SK" dirty="0" smtClean="0"/>
              <a:t>)</a:t>
            </a:r>
            <a:r>
              <a:rPr lang="sk-SK" dirty="0" err="1" smtClean="0"/>
              <a:t>time</a:t>
            </a:r>
            <a:r>
              <a:rPr lang="sk-SK" dirty="0" smtClean="0"/>
              <a:t>(0));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memcpy</a:t>
            </a:r>
            <a:r>
              <a:rPr lang="en-US" dirty="0" smtClean="0"/>
              <a:t>(</a:t>
            </a:r>
            <a:r>
              <a:rPr lang="en-US" dirty="0" err="1" smtClean="0"/>
              <a:t>unsignedMemblock</a:t>
            </a:r>
            <a:r>
              <a:rPr lang="en-US" dirty="0" smtClean="0"/>
              <a:t>, </a:t>
            </a:r>
            <a:r>
              <a:rPr lang="en-US" dirty="0" err="1" smtClean="0"/>
              <a:t>memblok</a:t>
            </a:r>
            <a:r>
              <a:rPr lang="en-US" dirty="0" smtClean="0"/>
              <a:t>, size)</a:t>
            </a:r>
          </a:p>
          <a:p>
            <a:r>
              <a:rPr lang="en-US" dirty="0" err="1" smtClean="0"/>
              <a:t>literaly</a:t>
            </a:r>
            <a:r>
              <a:rPr lang="en-US" dirty="0" smtClean="0"/>
              <a:t> </a:t>
            </a:r>
            <a:r>
              <a:rPr lang="en-US" dirty="0" err="1" smtClean="0"/>
              <a:t>miesto</a:t>
            </a:r>
            <a:r>
              <a:rPr lang="en-US" dirty="0" smtClean="0"/>
              <a:t> </a:t>
            </a:r>
            <a:r>
              <a:rPr lang="en-US" dirty="0" err="1" smtClean="0"/>
              <a:t>konstant</a:t>
            </a:r>
            <a:endParaRPr lang="en-US" dirty="0" smtClean="0"/>
          </a:p>
          <a:p>
            <a:pPr lvl="1"/>
            <a:r>
              <a:rPr lang="sk-SK" dirty="0" err="1" smtClean="0"/>
              <a:t>aes_setkey_enc</a:t>
            </a:r>
            <a:r>
              <a:rPr lang="sk-SK" dirty="0" smtClean="0"/>
              <a:t>(&amp;</a:t>
            </a:r>
            <a:r>
              <a:rPr lang="sk-SK" dirty="0" err="1" smtClean="0"/>
              <a:t>aes_enc_ctx</a:t>
            </a:r>
            <a:r>
              <a:rPr lang="sk-SK" dirty="0" smtClean="0"/>
              <a:t>, </a:t>
            </a:r>
            <a:r>
              <a:rPr lang="sk-SK" dirty="0" err="1" smtClean="0"/>
              <a:t>encryptKey</a:t>
            </a:r>
            <a:r>
              <a:rPr lang="sk-SK" dirty="0" smtClean="0"/>
              <a:t>, 128);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char* </a:t>
            </a:r>
            <a:r>
              <a:rPr lang="en-US" dirty="0" err="1" smtClean="0"/>
              <a:t>encryptionKey</a:t>
            </a:r>
            <a:r>
              <a:rPr lang="en-US" dirty="0" smtClean="0"/>
              <a:t> = new char;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err="1" smtClean="0"/>
              <a:t>bool</a:t>
            </a:r>
            <a:r>
              <a:rPr lang="en-US" dirty="0" smtClean="0"/>
              <a:t> </a:t>
            </a:r>
            <a:r>
              <a:rPr lang="en-US" dirty="0" err="1" smtClean="0"/>
              <a:t>readEncryptionKey</a:t>
            </a:r>
            <a:r>
              <a:rPr lang="en-US" dirty="0" smtClean="0"/>
              <a:t>(char* &amp;</a:t>
            </a:r>
            <a:r>
              <a:rPr lang="en-US" dirty="0" err="1" smtClean="0"/>
              <a:t>encryptionKey</a:t>
            </a:r>
            <a:r>
              <a:rPr lang="en-US" dirty="0" smtClean="0"/>
              <a:t>, …){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encryptionKey</a:t>
            </a:r>
            <a:r>
              <a:rPr lang="en-US" dirty="0" smtClean="0"/>
              <a:t> = new char[size+1];}</a:t>
            </a:r>
          </a:p>
          <a:p>
            <a:endParaRPr lang="sk-SK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Nepremazanie</a:t>
            </a:r>
            <a:r>
              <a:rPr lang="en-US" dirty="0" smtClean="0"/>
              <a:t> </a:t>
            </a:r>
            <a:r>
              <a:rPr lang="en-US" dirty="0" err="1" smtClean="0"/>
              <a:t>klucov</a:t>
            </a:r>
            <a:endParaRPr lang="en-US" dirty="0" smtClean="0"/>
          </a:p>
          <a:p>
            <a:pPr lvl="1"/>
            <a:r>
              <a:rPr lang="sk-SK" dirty="0" err="1" smtClean="0"/>
              <a:t>LicenceServerApp-base.cpp</a:t>
            </a:r>
            <a:r>
              <a:rPr lang="en-US" dirty="0" smtClean="0"/>
              <a:t>; </a:t>
            </a:r>
            <a:r>
              <a:rPr lang="en-US" dirty="0" err="1" smtClean="0"/>
              <a:t>encryptionKey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delete </a:t>
            </a:r>
            <a:r>
              <a:rPr lang="en-US" dirty="0" err="1" smtClean="0"/>
              <a:t>memblock</a:t>
            </a:r>
            <a:r>
              <a:rPr lang="en-US" dirty="0" smtClean="0"/>
              <a:t>; 	</a:t>
            </a:r>
            <a:r>
              <a:rPr lang="en-US" dirty="0" err="1" smtClean="0"/>
              <a:t>miesto</a:t>
            </a:r>
            <a:r>
              <a:rPr lang="en-US" dirty="0" smtClean="0"/>
              <a:t> []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err="1" smtClean="0"/>
              <a:t>secretContent</a:t>
            </a:r>
            <a:r>
              <a:rPr lang="en-US" dirty="0" smtClean="0"/>
              <a:t> = new char[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constSecretContent</a:t>
            </a:r>
            <a:r>
              <a:rPr lang="en-US" dirty="0" smtClean="0"/>
              <a:t>)];</a:t>
            </a:r>
          </a:p>
          <a:p>
            <a:pPr>
              <a:buNone/>
            </a:pPr>
            <a:r>
              <a:rPr lang="en-US" dirty="0" err="1" smtClean="0"/>
              <a:t>strcpy</a:t>
            </a:r>
            <a:r>
              <a:rPr lang="en-US" dirty="0" smtClean="0"/>
              <a:t>(</a:t>
            </a:r>
            <a:r>
              <a:rPr lang="en-US" dirty="0" err="1" smtClean="0"/>
              <a:t>secretContent,constSecretContent</a:t>
            </a:r>
            <a:r>
              <a:rPr lang="en-US" dirty="0" smtClean="0"/>
              <a:t>);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mnoho </a:t>
            </a:r>
            <a:r>
              <a:rPr lang="sk-SK" dirty="0" err="1" smtClean="0"/>
              <a:t>rovnakych</a:t>
            </a:r>
            <a:r>
              <a:rPr lang="sk-SK" dirty="0" smtClean="0"/>
              <a:t> funkcii </a:t>
            </a:r>
            <a:r>
              <a:rPr lang="sk-SK" dirty="0" err="1" smtClean="0"/>
              <a:t>ala</a:t>
            </a:r>
            <a:r>
              <a:rPr lang="sk-SK" dirty="0" smtClean="0"/>
              <a:t> </a:t>
            </a:r>
            <a:r>
              <a:rPr lang="sk-SK" dirty="0" err="1" smtClean="0"/>
              <a:t>copy&amp;paste</a:t>
            </a:r>
            <a:r>
              <a:rPr lang="sk-SK" dirty="0" smtClean="0"/>
              <a:t> - napr. </a:t>
            </a:r>
            <a:r>
              <a:rPr lang="sk-SK" dirty="0" err="1" smtClean="0"/>
              <a:t>generateIV</a:t>
            </a:r>
            <a:endParaRPr lang="en-US" dirty="0" smtClean="0"/>
          </a:p>
          <a:p>
            <a:r>
              <a:rPr lang="en-US" dirty="0" err="1" smtClean="0"/>
              <a:t>nie</a:t>
            </a:r>
            <a:r>
              <a:rPr lang="en-US" dirty="0" smtClean="0"/>
              <a:t> je </a:t>
            </a:r>
            <a:r>
              <a:rPr lang="en-US" dirty="0" err="1" smtClean="0"/>
              <a:t>dokumentacia</a:t>
            </a:r>
            <a:endParaRPr lang="en-US" dirty="0" smtClean="0"/>
          </a:p>
          <a:p>
            <a:r>
              <a:rPr lang="en-US" dirty="0" err="1" smtClean="0"/>
              <a:t>dll</a:t>
            </a:r>
            <a:r>
              <a:rPr lang="en-US" dirty="0" smtClean="0"/>
              <a:t> </a:t>
            </a:r>
            <a:r>
              <a:rPr lang="en-US" dirty="0" err="1" smtClean="0"/>
              <a:t>kniznica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vyhladava</a:t>
            </a:r>
            <a:r>
              <a:rPr lang="en-US" dirty="0" smtClean="0"/>
              <a:t> v </a:t>
            </a:r>
            <a:r>
              <a:rPr lang="en-US" dirty="0" err="1" smtClean="0"/>
              <a:t>celej</a:t>
            </a:r>
            <a:r>
              <a:rPr lang="en-US" dirty="0" smtClean="0"/>
              <a:t> PATH </a:t>
            </a:r>
            <a:r>
              <a:rPr lang="en-US" dirty="0" err="1" smtClean="0"/>
              <a:t>miesto</a:t>
            </a:r>
            <a:r>
              <a:rPr lang="en-US" dirty="0" smtClean="0"/>
              <a:t> </a:t>
            </a:r>
            <a:r>
              <a:rPr lang="en-US" dirty="0" err="1" smtClean="0"/>
              <a:t>lokalne</a:t>
            </a:r>
            <a:endParaRPr lang="en-US" dirty="0" smtClean="0"/>
          </a:p>
          <a:p>
            <a:endParaRPr lang="sk-S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97</Words>
  <Application>Microsoft Office PowerPoint</Application>
  <PresentationFormat>Prezentácia na obrazovke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Motív Office</vt:lpstr>
      <vt:lpstr>DRM</vt:lpstr>
      <vt:lpstr>Nedostatky kodu</vt:lpstr>
      <vt:lpstr>Snímka 3</vt:lpstr>
      <vt:lpstr>Snímka 4</vt:lpstr>
      <vt:lpstr>Snímka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DRM</dc:title>
  <dc:creator>Andrej</dc:creator>
  <cp:lastModifiedBy>Andrej</cp:lastModifiedBy>
  <cp:revision>13</cp:revision>
  <dcterms:created xsi:type="dcterms:W3CDTF">2012-11-06T07:53:36Z</dcterms:created>
  <dcterms:modified xsi:type="dcterms:W3CDTF">2012-11-06T09:00:09Z</dcterms:modified>
</cp:coreProperties>
</file>