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4FEF-E834-48D2-A976-CC45F4A5F1D0}" type="datetimeFigureOut">
              <a:rPr lang="cs-CZ" smtClean="0"/>
              <a:pPr/>
              <a:t>6.11.2012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46B1-4C2E-43DA-9135-E510C44B074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4FEF-E834-48D2-A976-CC45F4A5F1D0}" type="datetimeFigureOut">
              <a:rPr lang="cs-CZ" smtClean="0"/>
              <a:pPr/>
              <a:t>6.11.2012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46B1-4C2E-43DA-9135-E510C44B074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4FEF-E834-48D2-A976-CC45F4A5F1D0}" type="datetimeFigureOut">
              <a:rPr lang="cs-CZ" smtClean="0"/>
              <a:pPr/>
              <a:t>6.11.2012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46B1-4C2E-43DA-9135-E510C44B074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4FEF-E834-48D2-A976-CC45F4A5F1D0}" type="datetimeFigureOut">
              <a:rPr lang="cs-CZ" smtClean="0"/>
              <a:pPr/>
              <a:t>6.11.2012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46B1-4C2E-43DA-9135-E510C44B074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4FEF-E834-48D2-A976-CC45F4A5F1D0}" type="datetimeFigureOut">
              <a:rPr lang="cs-CZ" smtClean="0"/>
              <a:pPr/>
              <a:t>6.11.2012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46B1-4C2E-43DA-9135-E510C44B074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4FEF-E834-48D2-A976-CC45F4A5F1D0}" type="datetimeFigureOut">
              <a:rPr lang="cs-CZ" smtClean="0"/>
              <a:pPr/>
              <a:t>6.11.2012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46B1-4C2E-43DA-9135-E510C44B074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4FEF-E834-48D2-A976-CC45F4A5F1D0}" type="datetimeFigureOut">
              <a:rPr lang="cs-CZ" smtClean="0"/>
              <a:pPr/>
              <a:t>6.11.2012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46B1-4C2E-43DA-9135-E510C44B074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4FEF-E834-48D2-A976-CC45F4A5F1D0}" type="datetimeFigureOut">
              <a:rPr lang="cs-CZ" smtClean="0"/>
              <a:pPr/>
              <a:t>6.11.2012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46B1-4C2E-43DA-9135-E510C44B074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4FEF-E834-48D2-A976-CC45F4A5F1D0}" type="datetimeFigureOut">
              <a:rPr lang="cs-CZ" smtClean="0"/>
              <a:pPr/>
              <a:t>6.11.2012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46B1-4C2E-43DA-9135-E510C44B074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4FEF-E834-48D2-A976-CC45F4A5F1D0}" type="datetimeFigureOut">
              <a:rPr lang="cs-CZ" smtClean="0"/>
              <a:pPr/>
              <a:t>6.11.2012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46B1-4C2E-43DA-9135-E510C44B074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4FEF-E834-48D2-A976-CC45F4A5F1D0}" type="datetimeFigureOut">
              <a:rPr lang="cs-CZ" smtClean="0"/>
              <a:pPr/>
              <a:t>6.11.2012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46B1-4C2E-43DA-9135-E510C44B074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24FEF-E834-48D2-A976-CC45F4A5F1D0}" type="datetimeFigureOut">
              <a:rPr lang="cs-CZ" smtClean="0"/>
              <a:pPr/>
              <a:t>6.11.2012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946B1-4C2E-43DA-9135-E510C44B074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tvazac</a:t>
            </a:r>
            <a:r>
              <a:rPr lang="cs-CZ" dirty="0" smtClean="0"/>
              <a:t>-pb173_</a:t>
            </a:r>
            <a:r>
              <a:rPr lang="cs-CZ" dirty="0" err="1" smtClean="0"/>
              <a:t>drm</a:t>
            </a:r>
            <a:r>
              <a:rPr lang="cs-CZ" dirty="0" smtClean="0"/>
              <a:t>-84c37cc4489d 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Adresov</a:t>
            </a:r>
            <a:r>
              <a:rPr lang="cs-CZ" dirty="0" err="1" smtClean="0"/>
              <a:t>ání</a:t>
            </a:r>
            <a:r>
              <a:rPr lang="cs-CZ" dirty="0" smtClean="0"/>
              <a:t> klienta </a:t>
            </a:r>
            <a:r>
              <a:rPr lang="cs-CZ" dirty="0" err="1" smtClean="0"/>
              <a:t>dataserverem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 "K datovému serveru může přistupovat pouze licenční server"</a:t>
            </a:r>
          </a:p>
          <a:p>
            <a:pPr>
              <a:buNone/>
            </a:pPr>
            <a:r>
              <a:rPr lang="cs-CZ" dirty="0" smtClean="0"/>
              <a:t>  "Datový server posílá klientům soubory“</a:t>
            </a:r>
            <a:endParaRPr lang="en-US" dirty="0" smtClean="0"/>
          </a:p>
          <a:p>
            <a:pPr lvl="1"/>
            <a:r>
              <a:rPr lang="cs-CZ" dirty="0" smtClean="0"/>
              <a:t>Jak to bude datový server dělat?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Dokumentace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 "Pokud uživatel přistupuje k serveru poprvé, proběhne inicializační výměna informací, jinak se uživatel přihlásí.“</a:t>
            </a:r>
          </a:p>
          <a:p>
            <a:r>
              <a:rPr lang="cs-CZ" dirty="0" smtClean="0"/>
              <a:t>Co znamená "inicializační výměna informací"?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Dešifrování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 "DRM kontrolér si vyžádá z čipové karty potřebné informace k dešifrování souboru</a:t>
            </a:r>
            <a:r>
              <a:rPr lang="cs-CZ" dirty="0" smtClean="0"/>
              <a:t>.</a:t>
            </a:r>
            <a:r>
              <a:rPr lang="en-US" smtClean="0"/>
              <a:t>”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"Některé cykly dešifrování bude dělat čipová karta."</a:t>
            </a: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Databáze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"Databáze je v našem projektu řešena pomocí textových souborů.„</a:t>
            </a:r>
          </a:p>
          <a:p>
            <a:r>
              <a:rPr lang="cs-CZ" dirty="0" smtClean="0"/>
              <a:t>Skutečně, vlastní implementace datové vrstvy</a:t>
            </a:r>
          </a:p>
          <a:p>
            <a:r>
              <a:rPr lang="cs-CZ" dirty="0" err="1" smtClean="0"/>
              <a:t>SQLite</a:t>
            </a:r>
            <a:r>
              <a:rPr lang="cs-CZ" dirty="0" smtClean="0"/>
              <a:t>?</a:t>
            </a: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Kód</a:t>
            </a:r>
            <a:endParaRPr lang="cs-C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if(!</a:t>
            </a:r>
            <a:r>
              <a:rPr lang="en-US" dirty="0" err="1" smtClean="0"/>
              <a:t>cmd.compare</a:t>
            </a:r>
            <a:r>
              <a:rPr lang="en-US" dirty="0" smtClean="0"/>
              <a:t>("</a:t>
            </a:r>
            <a:r>
              <a:rPr lang="en-US" dirty="0" err="1" smtClean="0"/>
              <a:t>createLicense</a:t>
            </a:r>
            <a:r>
              <a:rPr lang="en-US" dirty="0" smtClean="0"/>
              <a:t>") &amp;&amp; </a:t>
            </a:r>
            <a:r>
              <a:rPr lang="en-US" dirty="0" err="1" smtClean="0"/>
              <a:t>argc</a:t>
            </a:r>
            <a:r>
              <a:rPr lang="en-US" dirty="0" smtClean="0"/>
              <a:t> &gt;= 4) </a:t>
            </a:r>
            <a:endParaRPr lang="cs-CZ" dirty="0" smtClean="0"/>
          </a:p>
          <a:p>
            <a:r>
              <a:rPr lang="cs-CZ" dirty="0" err="1" smtClean="0"/>
              <a:t>cmd</a:t>
            </a:r>
            <a:r>
              <a:rPr lang="cs-CZ" dirty="0" smtClean="0"/>
              <a:t>.</a:t>
            </a:r>
            <a:r>
              <a:rPr lang="cs-CZ" dirty="0" err="1" smtClean="0"/>
              <a:t>compare</a:t>
            </a:r>
            <a:r>
              <a:rPr lang="cs-CZ" dirty="0" smtClean="0"/>
              <a:t>(...) == 0 je čitelnější</a:t>
            </a:r>
          </a:p>
          <a:p>
            <a:r>
              <a:rPr lang="cs-CZ" dirty="0" smtClean="0"/>
              <a:t>ignorování nadbytečných argumentů</a:t>
            </a:r>
          </a:p>
          <a:p>
            <a:endParaRPr lang="cs-CZ" dirty="0"/>
          </a:p>
          <a:p>
            <a:pPr>
              <a:buNone/>
            </a:pPr>
            <a:r>
              <a:rPr lang="cs-CZ" dirty="0" err="1" smtClean="0"/>
              <a:t>std</a:t>
            </a:r>
            <a:r>
              <a:rPr lang="cs-CZ" dirty="0" smtClean="0"/>
              <a:t>::</a:t>
            </a:r>
            <a:r>
              <a:rPr lang="cs-CZ" dirty="0" err="1" smtClean="0"/>
              <a:t>getline</a:t>
            </a:r>
            <a:r>
              <a:rPr lang="cs-CZ" dirty="0" smtClean="0"/>
              <a:t>(</a:t>
            </a:r>
            <a:r>
              <a:rPr lang="cs-CZ" dirty="0" err="1" smtClean="0"/>
              <a:t>keyFile</a:t>
            </a:r>
            <a:r>
              <a:rPr lang="cs-CZ" dirty="0" smtClean="0"/>
              <a:t>, </a:t>
            </a:r>
            <a:r>
              <a:rPr lang="cs-CZ" dirty="0" err="1" smtClean="0"/>
              <a:t>buffer</a:t>
            </a:r>
            <a:r>
              <a:rPr lang="cs-CZ" dirty="0" smtClean="0"/>
              <a:t>);</a:t>
            </a:r>
          </a:p>
          <a:p>
            <a:r>
              <a:rPr lang="cs-CZ" dirty="0" err="1" smtClean="0"/>
              <a:t>keyFile</a:t>
            </a:r>
            <a:r>
              <a:rPr lang="cs-CZ" dirty="0" smtClean="0"/>
              <a:t> neobsahuje</a:t>
            </a:r>
            <a:r>
              <a:rPr lang="en-US" dirty="0" smtClean="0"/>
              <a:t> ‘\n’?</a:t>
            </a:r>
            <a:endParaRPr lang="cs-CZ" dirty="0" smtClean="0"/>
          </a:p>
          <a:p>
            <a:endParaRPr lang="cs-CZ" dirty="0"/>
          </a:p>
          <a:p>
            <a:pPr>
              <a:buNone/>
            </a:pPr>
            <a:r>
              <a:rPr lang="cs-CZ" dirty="0" err="1" smtClean="0"/>
              <a:t>Literály</a:t>
            </a:r>
            <a:r>
              <a:rPr lang="cs-CZ" dirty="0" smtClean="0"/>
              <a:t> namísto konstant</a:t>
            </a:r>
          </a:p>
          <a:p>
            <a:r>
              <a:rPr lang="cs-CZ" dirty="0" smtClean="0"/>
              <a:t>např. </a:t>
            </a:r>
            <a:r>
              <a:rPr lang="cs-CZ" dirty="0" err="1" smtClean="0"/>
              <a:t>asymetriccipher</a:t>
            </a:r>
            <a:r>
              <a:rPr lang="cs-CZ" dirty="0" smtClean="0"/>
              <a:t>.</a:t>
            </a:r>
            <a:r>
              <a:rPr lang="cs-CZ" dirty="0" err="1" smtClean="0"/>
              <a:t>cpp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142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tvazac-pb173_drm-84c37cc4489d </vt:lpstr>
      <vt:lpstr>Adresování klienta dataserverem</vt:lpstr>
      <vt:lpstr>Dokumentace</vt:lpstr>
      <vt:lpstr>Dešifrování</vt:lpstr>
      <vt:lpstr>Databáze</vt:lpstr>
      <vt:lpstr>Kód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tvazac-pb173_drm-84c37cc4489d </dc:title>
  <dc:creator>Ondřej Bouda</dc:creator>
  <cp:lastModifiedBy>Ondřej Bouda</cp:lastModifiedBy>
  <cp:revision>4</cp:revision>
  <dcterms:created xsi:type="dcterms:W3CDTF">2012-11-06T08:27:37Z</dcterms:created>
  <dcterms:modified xsi:type="dcterms:W3CDTF">2012-11-06T09:06:16Z</dcterms:modified>
</cp:coreProperties>
</file>