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3" r:id="rId3"/>
    <p:sldId id="258" r:id="rId4"/>
    <p:sldId id="274" r:id="rId5"/>
    <p:sldId id="257" r:id="rId6"/>
    <p:sldId id="275" r:id="rId7"/>
    <p:sldId id="259" r:id="rId8"/>
    <p:sldId id="271" r:id="rId9"/>
    <p:sldId id="260" r:id="rId10"/>
    <p:sldId id="262" r:id="rId11"/>
    <p:sldId id="263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672" autoAdjust="0"/>
  </p:normalViewPr>
  <p:slideViewPr>
    <p:cSldViewPr>
      <p:cViewPr varScale="1">
        <p:scale>
          <a:sx n="67" d="100"/>
          <a:sy n="67" d="100"/>
        </p:scale>
        <p:origin x="-190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BCFF4-3B61-4FC1-8E2E-80F594CC431D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8213E-3E90-48DF-80BD-5BFC71892E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006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8213E-3E90-48DF-80BD-5BFC71892E0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910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8320" y="3950812"/>
            <a:ext cx="7486600" cy="1010543"/>
          </a:xfrm>
        </p:spPr>
        <p:txBody>
          <a:bodyPr wrap="square" lIns="0" tIns="0" rIns="0" bIns="0">
            <a:noAutofit/>
          </a:bodyPr>
          <a:lstStyle>
            <a:lvl1pPr algn="l">
              <a:lnSpc>
                <a:spcPts val="44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Insert the title of your</a:t>
            </a:r>
            <a:br>
              <a:rPr lang="en-US" dirty="0" smtClean="0"/>
            </a:br>
            <a:r>
              <a:rPr lang="en-US" dirty="0" smtClean="0"/>
              <a:t>presentation here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6" y="5157192"/>
            <a:ext cx="7848872" cy="432048"/>
          </a:xfrm>
        </p:spPr>
        <p:txBody>
          <a:bodyPr wrap="square" lIns="0" tIns="0" rIns="0" bIns="0">
            <a:noAutofit/>
          </a:bodyPr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Enter your subtitle or main author’s name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9.11.2012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3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cs-CZ" dirty="0" err="1" smtClean="0"/>
              <a:t>Development</a:t>
            </a:r>
            <a:r>
              <a:rPr lang="cs-CZ" dirty="0" smtClean="0"/>
              <a:t> III – Unit </a:t>
            </a:r>
            <a:r>
              <a:rPr lang="cs-CZ" dirty="0" err="1" smtClean="0"/>
              <a:t>testing</a:t>
            </a:r>
            <a:r>
              <a:rPr lang="cs-CZ" dirty="0" smtClean="0"/>
              <a:t>,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practices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Štěpán Kozák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it as close to 100% as possible, however …</a:t>
            </a:r>
          </a:p>
          <a:p>
            <a:r>
              <a:rPr lang="en-US" b="1" dirty="0" smtClean="0"/>
              <a:t>100% code coverage does not prove 100% correctness!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Fake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T</a:t>
            </a:r>
            <a:r>
              <a:rPr lang="cs-CZ" dirty="0" err="1" smtClean="0"/>
              <a:t>ests</a:t>
            </a:r>
            <a:r>
              <a:rPr lang="cs-CZ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Never</a:t>
            </a:r>
            <a:r>
              <a:rPr lang="cs-CZ" dirty="0" smtClean="0"/>
              <a:t> </a:t>
            </a:r>
            <a:r>
              <a:rPr lang="cs-CZ" dirty="0" err="1" smtClean="0"/>
              <a:t>fake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r>
              <a:rPr lang="cs-CZ" dirty="0" smtClean="0"/>
              <a:t>!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r>
              <a:rPr lang="cs-CZ" dirty="0" err="1" smtClean="0"/>
              <a:t>Fake</a:t>
            </a:r>
            <a:r>
              <a:rPr lang="cs-CZ" dirty="0" smtClean="0"/>
              <a:t> </a:t>
            </a:r>
            <a:r>
              <a:rPr lang="cs-CZ" dirty="0" err="1" smtClean="0"/>
              <a:t>objects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use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r>
              <a:rPr lang="cs-CZ" dirty="0" smtClean="0"/>
              <a:t> to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rid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dependencies</a:t>
            </a:r>
            <a:r>
              <a:rPr lang="cs-CZ" dirty="0" smtClean="0"/>
              <a:t> and </a:t>
            </a:r>
            <a:r>
              <a:rPr lang="cs-CZ" dirty="0" err="1" smtClean="0"/>
              <a:t>configuration</a:t>
            </a:r>
            <a:endParaRPr lang="cs-CZ" dirty="0" smtClean="0"/>
          </a:p>
          <a:p>
            <a:endParaRPr lang="cs-CZ" sz="2800" dirty="0"/>
          </a:p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technique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</a:t>
            </a:r>
            <a:r>
              <a:rPr lang="cs-CZ" sz="2800" dirty="0" err="1" smtClean="0"/>
              <a:t>called</a:t>
            </a:r>
            <a:r>
              <a:rPr lang="cs-CZ" sz="2800" dirty="0" smtClean="0"/>
              <a:t> </a:t>
            </a:r>
            <a:r>
              <a:rPr lang="cs-CZ" sz="2800" b="1" dirty="0" err="1" smtClean="0"/>
              <a:t>mocking</a:t>
            </a:r>
            <a:endParaRPr lang="cs-CZ" sz="2800" b="1" dirty="0" smtClean="0"/>
          </a:p>
          <a:p>
            <a:pPr lvl="1"/>
            <a:r>
              <a:rPr lang="cs-CZ" sz="2400" dirty="0" err="1" smtClean="0"/>
              <a:t>Manual</a:t>
            </a:r>
            <a:r>
              <a:rPr lang="cs-CZ" sz="2400" dirty="0" smtClean="0"/>
              <a:t> </a:t>
            </a:r>
            <a:r>
              <a:rPr lang="cs-CZ" sz="2400" dirty="0" err="1" smtClean="0"/>
              <a:t>mocks</a:t>
            </a:r>
            <a:endParaRPr lang="cs-CZ" sz="2400" dirty="0" smtClean="0"/>
          </a:p>
          <a:p>
            <a:pPr lvl="1"/>
            <a:r>
              <a:rPr lang="cs-CZ" sz="2400" dirty="0" err="1" smtClean="0"/>
              <a:t>Automatic</a:t>
            </a:r>
            <a:r>
              <a:rPr lang="cs-CZ" sz="2400" dirty="0" smtClean="0"/>
              <a:t> </a:t>
            </a:r>
            <a:r>
              <a:rPr lang="cs-CZ" sz="2400" dirty="0" err="1" smtClean="0"/>
              <a:t>mocks</a:t>
            </a:r>
            <a:r>
              <a:rPr lang="cs-CZ" sz="2400" dirty="0" smtClean="0"/>
              <a:t> (</a:t>
            </a:r>
            <a:r>
              <a:rPr lang="cs-CZ" sz="2400" dirty="0" err="1" smtClean="0"/>
              <a:t>frameworks</a:t>
            </a:r>
            <a:r>
              <a:rPr lang="cs-CZ" sz="2400" dirty="0" smtClean="0"/>
              <a:t>, </a:t>
            </a:r>
            <a:r>
              <a:rPr lang="cs-CZ" sz="2400" dirty="0" err="1" smtClean="0"/>
              <a:t>e.g</a:t>
            </a:r>
            <a:r>
              <a:rPr lang="cs-CZ" sz="2400" dirty="0" smtClean="0"/>
              <a:t>. </a:t>
            </a:r>
            <a:r>
              <a:rPr lang="cs-CZ" sz="2400" dirty="0" err="1" smtClean="0"/>
              <a:t>NSubstitute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Testable</a:t>
            </a:r>
            <a:r>
              <a:rPr lang="cs-CZ" dirty="0" smtClean="0"/>
              <a:t> </a:t>
            </a:r>
            <a:r>
              <a:rPr lang="cs-CZ" dirty="0" err="1"/>
              <a:t>C</a:t>
            </a:r>
            <a:r>
              <a:rPr lang="cs-CZ" dirty="0" err="1" smtClean="0"/>
              <a:t>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easy</a:t>
            </a:r>
            <a:r>
              <a:rPr lang="cs-CZ" dirty="0" smtClean="0"/>
              <a:t> to </a:t>
            </a:r>
            <a:r>
              <a:rPr lang="cs-CZ" dirty="0" err="1" smtClean="0"/>
              <a:t>write</a:t>
            </a:r>
            <a:r>
              <a:rPr lang="cs-CZ" dirty="0" smtClean="0"/>
              <a:t> (</a:t>
            </a:r>
            <a:r>
              <a:rPr lang="cs-CZ" dirty="0" err="1" smtClean="0"/>
              <a:t>real</a:t>
            </a:r>
            <a:r>
              <a:rPr lang="cs-CZ" dirty="0" smtClean="0"/>
              <a:t>) unit </a:t>
            </a:r>
            <a:r>
              <a:rPr lang="cs-CZ" dirty="0" err="1" smtClean="0"/>
              <a:t>tests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class</a:t>
            </a:r>
            <a:r>
              <a:rPr lang="cs-CZ" dirty="0" smtClean="0"/>
              <a:t>?</a:t>
            </a:r>
          </a:p>
          <a:p>
            <a:r>
              <a:rPr lang="cs-CZ" b="1" dirty="0" err="1" smtClean="0"/>
              <a:t>Dependency</a:t>
            </a:r>
            <a:r>
              <a:rPr lang="cs-CZ" b="1" dirty="0" smtClean="0"/>
              <a:t> </a:t>
            </a:r>
            <a:r>
              <a:rPr lang="cs-CZ" b="1" dirty="0" err="1" smtClean="0"/>
              <a:t>injection</a:t>
            </a:r>
            <a:endParaRPr lang="cs-CZ" b="1" dirty="0" smtClean="0"/>
          </a:p>
          <a:p>
            <a:pPr lvl="1"/>
            <a:r>
              <a:rPr lang="cs-CZ" dirty="0" smtClean="0"/>
              <a:t>„I</a:t>
            </a:r>
            <a:r>
              <a:rPr lang="en-US" dirty="0" smtClean="0"/>
              <a:t>s </a:t>
            </a:r>
            <a:r>
              <a:rPr lang="en-US" dirty="0"/>
              <a:t>a software design pattern that allows a choice of component to be made at run-time rather than compile time. This can be used, for example, as a simple way to load plugins dynamically or to choose mock objects in test environments vs. real objects in production </a:t>
            </a:r>
            <a:r>
              <a:rPr lang="en-US" dirty="0" smtClean="0"/>
              <a:t>environments</a:t>
            </a:r>
            <a:r>
              <a:rPr lang="cs-CZ" dirty="0" smtClean="0"/>
              <a:t>“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Revision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Last </a:t>
            </a:r>
            <a:r>
              <a:rPr lang="cs-CZ" dirty="0" err="1"/>
              <a:t>L</a:t>
            </a:r>
            <a:r>
              <a:rPr lang="cs-CZ" dirty="0" err="1" smtClean="0"/>
              <a:t>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performance </a:t>
            </a:r>
            <a:r>
              <a:rPr lang="cs-CZ" dirty="0" err="1"/>
              <a:t>testing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unit </a:t>
            </a:r>
            <a:r>
              <a:rPr lang="cs-CZ" dirty="0" err="1" smtClean="0"/>
              <a:t>tests</a:t>
            </a:r>
            <a:r>
              <a:rPr lang="cs-CZ" dirty="0" smtClean="0"/>
              <a:t> and </a:t>
            </a:r>
            <a:r>
              <a:rPr lang="cs-CZ" dirty="0" err="1" smtClean="0"/>
              <a:t>integration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 smtClean="0"/>
              <a:t>Why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hell</a:t>
            </a:r>
            <a:r>
              <a:rPr lang="cs-CZ" b="1" dirty="0" smtClean="0"/>
              <a:t> do </a:t>
            </a:r>
            <a:r>
              <a:rPr lang="cs-CZ" b="1" dirty="0" err="1" smtClean="0"/>
              <a:t>we</a:t>
            </a:r>
            <a:r>
              <a:rPr lang="cs-CZ" b="1" dirty="0" smtClean="0"/>
              <a:t> </a:t>
            </a:r>
            <a:r>
              <a:rPr lang="cs-CZ" b="1" dirty="0" err="1" smtClean="0"/>
              <a:t>spend</a:t>
            </a:r>
            <a:r>
              <a:rPr lang="cs-CZ" b="1" dirty="0" smtClean="0"/>
              <a:t> second </a:t>
            </a:r>
            <a:r>
              <a:rPr lang="cs-CZ" b="1" dirty="0" err="1" smtClean="0"/>
              <a:t>lecture</a:t>
            </a:r>
            <a:r>
              <a:rPr lang="cs-CZ" b="1" dirty="0" smtClean="0"/>
              <a:t> on </a:t>
            </a:r>
            <a:r>
              <a:rPr lang="cs-CZ" b="1" dirty="0" err="1" smtClean="0"/>
              <a:t>testing</a:t>
            </a:r>
            <a:r>
              <a:rPr lang="cs-CZ" b="1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846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Unit vs. </a:t>
            </a:r>
            <a:r>
              <a:rPr lang="cs-CZ" dirty="0" err="1"/>
              <a:t>Integration</a:t>
            </a:r>
            <a:r>
              <a:rPr lang="cs-CZ" dirty="0"/>
              <a:t> </a:t>
            </a:r>
            <a:r>
              <a:rPr lang="cs-CZ" dirty="0" err="1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Unit testing </a:t>
            </a:r>
            <a:r>
              <a:rPr lang="en-US" dirty="0" smtClean="0"/>
              <a:t>- basic testing of small unit functionality</a:t>
            </a:r>
          </a:p>
          <a:p>
            <a:pPr lvl="1"/>
            <a:r>
              <a:rPr lang="en-US" dirty="0" smtClean="0"/>
              <a:t>NO external dependencies</a:t>
            </a:r>
          </a:p>
          <a:p>
            <a:pPr lvl="1"/>
            <a:r>
              <a:rPr lang="en-US" dirty="0" smtClean="0"/>
              <a:t>NO need for configuration</a:t>
            </a:r>
          </a:p>
          <a:p>
            <a:pPr lvl="1"/>
            <a:r>
              <a:rPr lang="en-US" dirty="0" smtClean="0"/>
              <a:t>NO influence on other tests running in parallel</a:t>
            </a:r>
          </a:p>
          <a:p>
            <a:pPr lvl="1"/>
            <a:r>
              <a:rPr lang="en-US" dirty="0" smtClean="0"/>
              <a:t>NO change in results no matter how many times we run the test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Integration testing</a:t>
            </a:r>
          </a:p>
          <a:p>
            <a:pPr lvl="1"/>
            <a:r>
              <a:rPr lang="en-US" dirty="0" smtClean="0"/>
              <a:t>May have external dependencies</a:t>
            </a:r>
          </a:p>
          <a:p>
            <a:pPr lvl="1"/>
            <a:r>
              <a:rPr lang="en-US" dirty="0" smtClean="0"/>
              <a:t>May need some configuration</a:t>
            </a:r>
          </a:p>
          <a:p>
            <a:pPr lvl="1"/>
            <a:r>
              <a:rPr lang="en-US" dirty="0" smtClean="0"/>
              <a:t>May have influence on other tests running in parallel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Why</a:t>
            </a:r>
            <a:r>
              <a:rPr lang="cs-CZ" dirty="0" smtClean="0"/>
              <a:t> do </a:t>
            </a:r>
            <a:r>
              <a:rPr lang="cs-CZ" dirty="0" err="1"/>
              <a:t>W</a:t>
            </a:r>
            <a:r>
              <a:rPr lang="cs-CZ" dirty="0" err="1" smtClean="0"/>
              <a:t>e</a:t>
            </a:r>
            <a:r>
              <a:rPr lang="cs-CZ" dirty="0" smtClean="0"/>
              <a:t> </a:t>
            </a:r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Automatic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r>
              <a:rPr lang="cs-CZ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What</a:t>
            </a:r>
            <a:r>
              <a:rPr lang="cs-CZ" b="1" dirty="0" smtClean="0"/>
              <a:t> are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benefits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having</a:t>
            </a:r>
            <a:r>
              <a:rPr lang="cs-CZ" dirty="0" smtClean="0"/>
              <a:t> </a:t>
            </a:r>
            <a:r>
              <a:rPr lang="cs-CZ" dirty="0" err="1" smtClean="0"/>
              <a:t>testable</a:t>
            </a:r>
            <a:r>
              <a:rPr lang="cs-CZ" dirty="0" smtClean="0"/>
              <a:t> 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covered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(</a:t>
            </a:r>
            <a:r>
              <a:rPr lang="cs-CZ" dirty="0" err="1" smtClean="0"/>
              <a:t>unit|integration</a:t>
            </a:r>
            <a:r>
              <a:rPr lang="cs-CZ" dirty="0" smtClean="0"/>
              <a:t>) </a:t>
            </a:r>
            <a:r>
              <a:rPr lang="cs-CZ" dirty="0" err="1" smtClean="0"/>
              <a:t>tests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en-US" dirty="0"/>
              <a:t>Did it ever happen to you?</a:t>
            </a:r>
          </a:p>
          <a:p>
            <a:pPr lvl="1"/>
            <a:r>
              <a:rPr lang="en-US" dirty="0"/>
              <a:t>You build your code on a API created by your colleague, everything was working, you made no changes to your code and suddenly your code does not work </a:t>
            </a:r>
            <a:r>
              <a:rPr lang="en-US" dirty="0" smtClean="0"/>
              <a:t>anymore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err="1" smtClean="0"/>
              <a:t>What</a:t>
            </a:r>
            <a:r>
              <a:rPr lang="cs-CZ" b="1" dirty="0" smtClean="0"/>
              <a:t> are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disadvantages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096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 … </a:t>
            </a:r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then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Anytime somebody </a:t>
            </a:r>
            <a:r>
              <a:rPr lang="en-US" b="1" dirty="0" smtClean="0"/>
              <a:t>changes public interface </a:t>
            </a:r>
            <a:r>
              <a:rPr lang="en-US" dirty="0" smtClean="0"/>
              <a:t>of a code you rely on, the bug is found immediately</a:t>
            </a:r>
            <a:endParaRPr lang="cs-CZ" dirty="0" smtClean="0"/>
          </a:p>
          <a:p>
            <a:r>
              <a:rPr lang="en-US" dirty="0" smtClean="0"/>
              <a:t>It </a:t>
            </a:r>
            <a:r>
              <a:rPr lang="en-US" b="1" dirty="0" smtClean="0"/>
              <a:t>forces</a:t>
            </a:r>
            <a:r>
              <a:rPr lang="en-US" dirty="0" smtClean="0"/>
              <a:t> you </a:t>
            </a:r>
            <a:r>
              <a:rPr lang="en-US" b="1" dirty="0" smtClean="0"/>
              <a:t>to write a </a:t>
            </a:r>
            <a:r>
              <a:rPr lang="cs-CZ" b="1" dirty="0" smtClean="0"/>
              <a:t>„</a:t>
            </a:r>
            <a:r>
              <a:rPr lang="en-US" b="1" dirty="0" smtClean="0"/>
              <a:t>better“ code</a:t>
            </a:r>
            <a:r>
              <a:rPr lang="en-US" dirty="0" smtClean="0"/>
              <a:t> following well-established patterns</a:t>
            </a:r>
          </a:p>
          <a:p>
            <a:r>
              <a:rPr lang="en-US" b="1" dirty="0" smtClean="0"/>
              <a:t>Speeds up the testing process </a:t>
            </a:r>
            <a:r>
              <a:rPr lang="en-US" dirty="0" smtClean="0"/>
              <a:t>in case of huge applications (backward compatibility, new functionality)</a:t>
            </a:r>
          </a:p>
          <a:p>
            <a:r>
              <a:rPr lang="en-US" b="1" smtClean="0"/>
              <a:t>Speeds up debugging process</a:t>
            </a:r>
            <a:r>
              <a:rPr lang="en-US" smtClean="0"/>
              <a:t> (you can identify the source of a bug faster)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Disadvantages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Takes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to </a:t>
            </a:r>
            <a:r>
              <a:rPr lang="cs-CZ" dirty="0" err="1" smtClean="0"/>
              <a:t>write</a:t>
            </a:r>
            <a:r>
              <a:rPr lang="cs-CZ" dirty="0" smtClean="0"/>
              <a:t> (</a:t>
            </a:r>
            <a:r>
              <a:rPr lang="cs-CZ" dirty="0" err="1" smtClean="0"/>
              <a:t>good</a:t>
            </a:r>
            <a:r>
              <a:rPr lang="cs-CZ" dirty="0" smtClean="0"/>
              <a:t>) </a:t>
            </a:r>
            <a:r>
              <a:rPr lang="cs-CZ" dirty="0" err="1" smtClean="0"/>
              <a:t>tests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Takes</a:t>
            </a:r>
            <a:r>
              <a:rPr lang="cs-CZ" dirty="0" smtClean="0"/>
              <a:t> (</a:t>
            </a:r>
            <a:r>
              <a:rPr lang="cs-CZ" dirty="0" err="1" smtClean="0"/>
              <a:t>significant</a:t>
            </a:r>
            <a:r>
              <a:rPr lang="cs-CZ" dirty="0" smtClean="0"/>
              <a:t>) </a:t>
            </a:r>
            <a:r>
              <a:rPr lang="cs-CZ" dirty="0" err="1" smtClean="0"/>
              <a:t>amount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learn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write</a:t>
            </a:r>
            <a:r>
              <a:rPr lang="cs-CZ" dirty="0" smtClean="0"/>
              <a:t> (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err="1"/>
              <a:t>Delusion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having</a:t>
            </a:r>
            <a:r>
              <a:rPr lang="cs-CZ" dirty="0"/>
              <a:t> no </a:t>
            </a:r>
            <a:r>
              <a:rPr lang="cs-CZ" dirty="0" err="1"/>
              <a:t>bugs</a:t>
            </a:r>
            <a:r>
              <a:rPr lang="cs-CZ" dirty="0"/>
              <a:t> and </a:t>
            </a:r>
            <a:r>
              <a:rPr lang="cs-CZ" dirty="0" err="1"/>
              <a:t>completely</a:t>
            </a:r>
            <a:r>
              <a:rPr lang="cs-CZ" dirty="0"/>
              <a:t> </a:t>
            </a:r>
            <a:r>
              <a:rPr lang="cs-CZ" dirty="0" err="1"/>
              <a:t>correct</a:t>
            </a:r>
            <a:r>
              <a:rPr lang="cs-CZ" dirty="0"/>
              <a:t> </a:t>
            </a:r>
            <a:r>
              <a:rPr lang="cs-CZ" dirty="0" err="1"/>
              <a:t>code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tests</a:t>
            </a:r>
            <a:r>
              <a:rPr lang="cs-CZ" dirty="0"/>
              <a:t> </a:t>
            </a:r>
            <a:r>
              <a:rPr lang="cs-CZ" dirty="0" err="1"/>
              <a:t>pass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93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Practices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Writing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Confidentiality</a:t>
            </a:r>
            <a:r>
              <a:rPr lang="cs-CZ" dirty="0" smtClean="0"/>
              <a:t> (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make a </a:t>
            </a:r>
            <a:r>
              <a:rPr lang="cs-CZ" dirty="0" err="1" smtClean="0"/>
              <a:t>modification</a:t>
            </a:r>
            <a:r>
              <a:rPr lang="cs-CZ" dirty="0" smtClean="0"/>
              <a:t> to a </a:t>
            </a:r>
            <a:r>
              <a:rPr lang="cs-CZ" dirty="0" err="1" smtClean="0"/>
              <a:t>code</a:t>
            </a:r>
            <a:r>
              <a:rPr lang="cs-CZ" dirty="0" smtClean="0"/>
              <a:t>, </a:t>
            </a:r>
            <a:r>
              <a:rPr lang="cs-CZ" b="1" dirty="0" smtClean="0"/>
              <a:t>ALL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tests</a:t>
            </a:r>
            <a:r>
              <a:rPr lang="cs-CZ" b="1" dirty="0" smtClean="0"/>
              <a:t> </a:t>
            </a:r>
            <a:r>
              <a:rPr lang="cs-CZ" b="1" dirty="0" err="1" smtClean="0"/>
              <a:t>have</a:t>
            </a:r>
            <a:r>
              <a:rPr lang="cs-CZ" b="1" dirty="0" smtClean="0"/>
              <a:t> to </a:t>
            </a:r>
            <a:r>
              <a:rPr lang="cs-CZ" b="1" dirty="0" err="1" smtClean="0"/>
              <a:t>pass</a:t>
            </a:r>
            <a:r>
              <a:rPr lang="cs-CZ" dirty="0" smtClean="0"/>
              <a:t>, no </a:t>
            </a:r>
            <a:r>
              <a:rPr lang="cs-CZ" dirty="0" err="1" smtClean="0"/>
              <a:t>exceptions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b="1" dirty="0" smtClean="0"/>
              <a:t>No </a:t>
            </a:r>
            <a:r>
              <a:rPr lang="cs-CZ" b="1" dirty="0" err="1" smtClean="0"/>
              <a:t>complex</a:t>
            </a:r>
            <a:r>
              <a:rPr lang="cs-CZ" b="1" dirty="0" smtClean="0"/>
              <a:t> </a:t>
            </a:r>
            <a:r>
              <a:rPr lang="cs-CZ" b="1" dirty="0" err="1" smtClean="0"/>
              <a:t>expressions</a:t>
            </a:r>
            <a:r>
              <a:rPr lang="cs-CZ" dirty="0" smtClean="0"/>
              <a:t> (no </a:t>
            </a:r>
            <a:r>
              <a:rPr lang="cs-CZ" dirty="0" err="1" smtClean="0"/>
              <a:t>if-else</a:t>
            </a:r>
            <a:r>
              <a:rPr lang="cs-CZ" dirty="0" smtClean="0"/>
              <a:t> </a:t>
            </a:r>
            <a:r>
              <a:rPr lang="cs-CZ" dirty="0" err="1" smtClean="0"/>
              <a:t>statements</a:t>
            </a:r>
            <a:r>
              <a:rPr lang="cs-CZ" dirty="0" smtClean="0"/>
              <a:t>, no </a:t>
            </a:r>
            <a:r>
              <a:rPr lang="cs-CZ" dirty="0" err="1" smtClean="0"/>
              <a:t>try-catch</a:t>
            </a:r>
            <a:r>
              <a:rPr lang="cs-CZ" dirty="0" smtClean="0"/>
              <a:t>, …) </a:t>
            </a:r>
          </a:p>
          <a:p>
            <a:pPr lvl="1"/>
            <a:r>
              <a:rPr lang="cs-CZ" dirty="0" smtClean="0"/>
              <a:t>Test </a:t>
            </a:r>
            <a:r>
              <a:rPr lang="cs-CZ" dirty="0" err="1" smtClean="0"/>
              <a:t>cannot</a:t>
            </a:r>
            <a:r>
              <a:rPr lang="cs-CZ" dirty="0" smtClean="0"/>
              <a:t> </a:t>
            </a:r>
            <a:r>
              <a:rPr lang="cs-CZ" dirty="0" err="1" smtClean="0"/>
              <a:t>contain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bug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Test has to </a:t>
            </a:r>
            <a:r>
              <a:rPr lang="cs-CZ" dirty="0" err="1" smtClean="0">
                <a:sym typeface="Wingdings" pitchFamily="2" charset="2"/>
              </a:rPr>
              <a:t>be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readable</a:t>
            </a:r>
            <a:r>
              <a:rPr lang="cs-CZ" dirty="0" smtClean="0">
                <a:sym typeface="Wingdings" pitchFamily="2" charset="2"/>
              </a:rPr>
              <a:t> and </a:t>
            </a:r>
            <a:r>
              <a:rPr lang="cs-CZ" dirty="0" err="1" smtClean="0">
                <a:sym typeface="Wingdings" pitchFamily="2" charset="2"/>
              </a:rPr>
              <a:t>managable</a:t>
            </a:r>
            <a:r>
              <a:rPr lang="cs-CZ" dirty="0" smtClean="0">
                <a:sym typeface="Wingdings" pitchFamily="2" charset="2"/>
              </a:rPr>
              <a:t> by </a:t>
            </a:r>
            <a:r>
              <a:rPr lang="cs-CZ" dirty="0" err="1" smtClean="0">
                <a:sym typeface="Wingdings" pitchFamily="2" charset="2"/>
              </a:rPr>
              <a:t>anybody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without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the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deep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knowledge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of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given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functionality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/>
              <a:t>Q</a:t>
            </a:r>
            <a:r>
              <a:rPr lang="cs-CZ" dirty="0" err="1" smtClean="0"/>
              <a:t>uestions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Automatic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creates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unit </a:t>
            </a:r>
            <a:r>
              <a:rPr lang="cs-CZ" dirty="0" err="1" smtClean="0"/>
              <a:t>tests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smtClean="0"/>
              <a:t>In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phase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r>
              <a:rPr lang="cs-CZ" dirty="0" smtClean="0"/>
              <a:t> </a:t>
            </a:r>
            <a:r>
              <a:rPr lang="cs-CZ" dirty="0" err="1" smtClean="0"/>
              <a:t>created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err="1" smtClean="0"/>
              <a:t>Can</a:t>
            </a:r>
            <a:r>
              <a:rPr lang="cs-CZ" dirty="0" smtClean="0"/>
              <a:t> I </a:t>
            </a:r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test </a:t>
            </a:r>
            <a:r>
              <a:rPr lang="cs-CZ" dirty="0" err="1" smtClean="0"/>
              <a:t>when</a:t>
            </a:r>
            <a:r>
              <a:rPr lang="cs-CZ" dirty="0" smtClean="0"/>
              <a:t> I </a:t>
            </a:r>
            <a:r>
              <a:rPr lang="cs-CZ" dirty="0" err="1" smtClean="0"/>
              <a:t>don‘t</a:t>
            </a:r>
            <a:r>
              <a:rPr lang="cs-CZ" dirty="0" smtClean="0"/>
              <a:t> </a:t>
            </a:r>
            <a:r>
              <a:rPr lang="cs-CZ" dirty="0" err="1" smtClean="0"/>
              <a:t>succeed</a:t>
            </a:r>
            <a:r>
              <a:rPr lang="cs-CZ" dirty="0" smtClean="0"/>
              <a:t> in </a:t>
            </a:r>
            <a:r>
              <a:rPr lang="cs-CZ" dirty="0" err="1" smtClean="0"/>
              <a:t>having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passed</a:t>
            </a:r>
            <a:r>
              <a:rPr lang="cs-CZ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</a:t>
            </a:r>
            <a:r>
              <a:rPr lang="cs-CZ" dirty="0" err="1" smtClean="0"/>
              <a:t>Driven</a:t>
            </a:r>
            <a:r>
              <a:rPr lang="cs-CZ" dirty="0" smtClean="0"/>
              <a:t> </a:t>
            </a:r>
            <a:r>
              <a:rPr lang="cs-CZ" dirty="0" err="1"/>
              <a:t>D</a:t>
            </a:r>
            <a:r>
              <a:rPr lang="cs-CZ" dirty="0" err="1" smtClean="0"/>
              <a:t>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b="1" dirty="0" smtClean="0"/>
              <a:t>Test creation </a:t>
            </a:r>
            <a:r>
              <a:rPr lang="en-US" dirty="0" smtClean="0"/>
              <a:t>at the beginning for ALL the functionality intended for production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Implementation</a:t>
            </a:r>
            <a:r>
              <a:rPr lang="en-US" dirty="0" smtClean="0"/>
              <a:t> of given functionality so that all the tests pass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Improvements</a:t>
            </a:r>
            <a:r>
              <a:rPr lang="en-US" dirty="0" smtClean="0"/>
              <a:t> of production code (refactoring)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Main rule of TDD:</a:t>
            </a:r>
          </a:p>
          <a:p>
            <a:r>
              <a:rPr lang="en-US" dirty="0" smtClean="0"/>
              <a:t>Production code cannot be modified until there is a test which proves its incorrectness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9235</TotalTime>
  <Words>526</Words>
  <Application>Microsoft Office PowerPoint</Application>
  <PresentationFormat>On-screen Show (4:3)</PresentationFormat>
  <Paragraphs>71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Template</vt:lpstr>
      <vt:lpstr>Development III – Unit testing, good practices</vt:lpstr>
      <vt:lpstr>Revision from Last Lesson</vt:lpstr>
      <vt:lpstr>Unit vs. Integration Tests</vt:lpstr>
      <vt:lpstr>Why do We Write Automatic tests? </vt:lpstr>
      <vt:lpstr>So … Why then?</vt:lpstr>
      <vt:lpstr>What about the Disadvantages?</vt:lpstr>
      <vt:lpstr>Good Practices When Writing Tests</vt:lpstr>
      <vt:lpstr>Some Questions about Automatic Tests</vt:lpstr>
      <vt:lpstr>Test Driven Development</vt:lpstr>
      <vt:lpstr>Code Coverage</vt:lpstr>
      <vt:lpstr>How to Fake the Tests …</vt:lpstr>
      <vt:lpstr>Testable Code</vt:lpstr>
    </vt:vector>
  </TitlesOfParts>
  <Company>Kentico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dominikp</dc:creator>
  <cp:lastModifiedBy>Stepan Kozak</cp:lastModifiedBy>
  <cp:revision>240</cp:revision>
  <dcterms:created xsi:type="dcterms:W3CDTF">2011-12-16T11:28:19Z</dcterms:created>
  <dcterms:modified xsi:type="dcterms:W3CDTF">2012-11-09T12:28:53Z</dcterms:modified>
</cp:coreProperties>
</file>