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7" r:id="rId4"/>
    <p:sldId id="275" r:id="rId5"/>
    <p:sldId id="274" r:id="rId6"/>
    <p:sldId id="276" r:id="rId7"/>
    <p:sldId id="268" r:id="rId8"/>
    <p:sldId id="269" r:id="rId9"/>
    <p:sldId id="277" r:id="rId10"/>
    <p:sldId id="270" r:id="rId11"/>
    <p:sldId id="278" r:id="rId12"/>
    <p:sldId id="273" r:id="rId13"/>
    <p:sldId id="271" r:id="rId14"/>
    <p:sldId id="265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352" autoAdjust="0"/>
    <p:restoredTop sz="85229" autoAdjust="0"/>
  </p:normalViewPr>
  <p:slideViewPr>
    <p:cSldViewPr>
      <p:cViewPr varScale="1">
        <p:scale>
          <a:sx n="89" d="100"/>
          <a:sy n="89" d="100"/>
        </p:scale>
        <p:origin x="-13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EBFD3-1F6F-452E-8D6D-E40BB535CB3A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8E9BE-48C8-44D2-A762-BF6B2CE44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8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8320" y="3950812"/>
            <a:ext cx="7486600" cy="1010543"/>
          </a:xfrm>
        </p:spPr>
        <p:txBody>
          <a:bodyPr wrap="square" lIns="0" tIns="0" rIns="0" bIns="0">
            <a:noAutofit/>
          </a:bodyPr>
          <a:lstStyle>
            <a:lvl1pPr algn="l">
              <a:lnSpc>
                <a:spcPts val="44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the title of your</a:t>
            </a:r>
            <a:br>
              <a:rPr lang="en-US" dirty="0" smtClean="0"/>
            </a:br>
            <a:r>
              <a:rPr lang="en-US" dirty="0" smtClean="0"/>
              <a:t>presentation here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6" y="5157192"/>
            <a:ext cx="7848872" cy="432048"/>
          </a:xfr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Enter your subtitle or main author’s name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16.11.2012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ominikp@kentico.com" TargetMode="External"/><Relationship Id="rId2" Type="http://schemas.openxmlformats.org/officeDocument/2006/relationships/hyperlink" Target="http://devnet.kentic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cs-CZ" dirty="0" smtClean="0"/>
              <a:t>IO </a:t>
            </a:r>
            <a:r>
              <a:rPr lang="cs-CZ" dirty="0" err="1" smtClean="0"/>
              <a:t>optimalizations</a:t>
            </a:r>
            <a:r>
              <a:rPr lang="cs-CZ" dirty="0" smtClean="0"/>
              <a:t>, </a:t>
            </a:r>
            <a:r>
              <a:rPr lang="cs-CZ" dirty="0" err="1" smtClean="0"/>
              <a:t>deployment</a:t>
            </a:r>
            <a:r>
              <a:rPr lang="cs-CZ" dirty="0" smtClean="0"/>
              <a:t>, </a:t>
            </a:r>
            <a:r>
              <a:rPr lang="cs-CZ" dirty="0" err="1" smtClean="0"/>
              <a:t>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Dominik Pinter, dominikp@kentico.com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CMS.IO – public </a:t>
            </a:r>
            <a:r>
              <a:rPr lang="cs-CZ" dirty="0" err="1" smtClean="0"/>
              <a:t>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1. </a:t>
            </a:r>
            <a:r>
              <a:rPr lang="cs-CZ" b="1" dirty="0" err="1" smtClean="0"/>
              <a:t>Implement</a:t>
            </a:r>
            <a:r>
              <a:rPr lang="cs-CZ" b="1" dirty="0" smtClean="0"/>
              <a:t> </a:t>
            </a:r>
            <a:r>
              <a:rPr lang="cs-CZ" b="1" dirty="0" err="1" smtClean="0"/>
              <a:t>file</a:t>
            </a:r>
            <a:r>
              <a:rPr lang="cs-CZ" b="1" dirty="0" smtClean="0"/>
              <a:t> </a:t>
            </a:r>
            <a:r>
              <a:rPr lang="cs-CZ" b="1" dirty="0" err="1" smtClean="0"/>
              <a:t>access</a:t>
            </a:r>
            <a:r>
              <a:rPr lang="cs-CZ" b="1" dirty="0" smtClean="0"/>
              <a:t>:  </a:t>
            </a:r>
            <a:r>
              <a:rPr lang="en-US" dirty="0" err="1" smtClean="0"/>
              <a:t>request.CannedACL</a:t>
            </a:r>
            <a:r>
              <a:rPr lang="en-US" dirty="0" smtClean="0"/>
              <a:t> </a:t>
            </a:r>
            <a:r>
              <a:rPr lang="en-US" dirty="0"/>
              <a:t>= S3CannedACL.PublicRead;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2. </a:t>
            </a:r>
            <a:r>
              <a:rPr lang="cs-CZ" b="1" dirty="0" err="1" smtClean="0"/>
              <a:t>Implement</a:t>
            </a:r>
            <a:r>
              <a:rPr lang="cs-CZ" b="1" dirty="0" smtClean="0"/>
              <a:t> </a:t>
            </a:r>
            <a:r>
              <a:rPr lang="cs-CZ" b="1" dirty="0" err="1" smtClean="0"/>
              <a:t>method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resolving</a:t>
            </a:r>
            <a:r>
              <a:rPr lang="cs-CZ" b="1" dirty="0" smtClean="0"/>
              <a:t> </a:t>
            </a:r>
            <a:r>
              <a:rPr lang="cs-CZ" b="1" dirty="0" err="1" smtClean="0"/>
              <a:t>URLs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</a:t>
            </a:r>
            <a:r>
              <a:rPr lang="en-US" dirty="0" smtClean="0"/>
              <a:t>public </a:t>
            </a:r>
            <a:r>
              <a:rPr lang="en-US" dirty="0"/>
              <a:t>override string </a:t>
            </a:r>
            <a:r>
              <a:rPr lang="en-US" dirty="0" err="1"/>
              <a:t>GetFileUrl</a:t>
            </a:r>
            <a:r>
              <a:rPr lang="en-US" dirty="0"/>
              <a:t>(string path, string </a:t>
            </a:r>
            <a:r>
              <a:rPr lang="en-US" dirty="0" err="1"/>
              <a:t>siteName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{            </a:t>
            </a:r>
          </a:p>
          <a:p>
            <a:pPr marL="0" indent="0">
              <a:buNone/>
            </a:pPr>
            <a:r>
              <a:rPr lang="en-US" dirty="0"/>
              <a:t>            string </a:t>
            </a:r>
            <a:r>
              <a:rPr lang="en-US" dirty="0" err="1"/>
              <a:t>objKey</a:t>
            </a:r>
            <a:r>
              <a:rPr lang="en-US" dirty="0"/>
              <a:t> = </a:t>
            </a:r>
            <a:r>
              <a:rPr lang="en-US" dirty="0" err="1"/>
              <a:t>PathHelper.GetObjectKeyFromPath</a:t>
            </a:r>
            <a:r>
              <a:rPr lang="en-US" dirty="0"/>
              <a:t>(path);</a:t>
            </a:r>
          </a:p>
          <a:p>
            <a:pPr marL="0" indent="0">
              <a:buNone/>
            </a:pPr>
            <a:r>
              <a:rPr lang="en-US" dirty="0"/>
              <a:t>            if (ExistsInS3Storage(path))</a:t>
            </a:r>
          </a:p>
          <a:p>
            <a:pPr marL="0" indent="0">
              <a:buNone/>
            </a:pPr>
            <a:r>
              <a:rPr lang="en-US" dirty="0"/>
              <a:t>            {</a:t>
            </a:r>
          </a:p>
          <a:p>
            <a:pPr marL="0" indent="0">
              <a:buNone/>
            </a:pPr>
            <a:r>
              <a:rPr lang="en-US" dirty="0"/>
              <a:t>                if (</a:t>
            </a:r>
            <a:r>
              <a:rPr lang="en-US" dirty="0" err="1"/>
              <a:t>AmazonHelper.PublicAccess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{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return </a:t>
            </a:r>
            <a:r>
              <a:rPr lang="en-US" dirty="0" err="1"/>
              <a:t>String.Format</a:t>
            </a:r>
            <a:r>
              <a:rPr lang="en-US" dirty="0"/>
              <a:t>("{0}/{1}", </a:t>
            </a:r>
            <a:r>
              <a:rPr lang="en-US" dirty="0" err="1"/>
              <a:t>AmazonHelper.EndPoint</a:t>
            </a:r>
            <a:r>
              <a:rPr lang="en-US" dirty="0"/>
              <a:t>, </a:t>
            </a:r>
            <a:r>
              <a:rPr lang="en-US" dirty="0" err="1"/>
              <a:t>objKey</a:t>
            </a:r>
            <a:r>
              <a:rPr lang="en-US" dirty="0"/>
              <a:t>).</a:t>
            </a:r>
            <a:r>
              <a:rPr lang="en-US" dirty="0" err="1"/>
              <a:t>ToLowerCSafe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string relative = "~\\" + </a:t>
            </a:r>
            <a:r>
              <a:rPr lang="en-US" dirty="0" err="1"/>
              <a:t>objKey.Replace</a:t>
            </a:r>
            <a:r>
              <a:rPr lang="en-US" dirty="0"/>
              <a:t>('/', '\\');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string </a:t>
            </a:r>
            <a:r>
              <a:rPr lang="en-US" dirty="0" err="1"/>
              <a:t>url</a:t>
            </a:r>
            <a:r>
              <a:rPr lang="en-US" dirty="0"/>
              <a:t> = </a:t>
            </a:r>
            <a:r>
              <a:rPr lang="en-US" dirty="0" err="1"/>
              <a:t>AmazonHelper.GetDownloadPath</a:t>
            </a:r>
            <a:r>
              <a:rPr lang="en-US" dirty="0"/>
              <a:t>(relative);</a:t>
            </a:r>
          </a:p>
          <a:p>
            <a:pPr marL="0" indent="0">
              <a:buNone/>
            </a:pPr>
            <a:r>
              <a:rPr lang="en-US" dirty="0"/>
              <a:t>                string hash = </a:t>
            </a:r>
            <a:r>
              <a:rPr lang="en-US" dirty="0" err="1"/>
              <a:t>ValidationHelper.GetHashString</a:t>
            </a:r>
            <a:r>
              <a:rPr lang="en-US" dirty="0"/>
              <a:t>(</a:t>
            </a:r>
            <a:r>
              <a:rPr lang="en-US" dirty="0" err="1"/>
              <a:t>URLHelper.GetQuery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), false);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url</a:t>
            </a:r>
            <a:r>
              <a:rPr lang="en-US" dirty="0"/>
              <a:t> = </a:t>
            </a:r>
            <a:r>
              <a:rPr lang="en-US" dirty="0" err="1"/>
              <a:t>URLHelper.AddParameterToUrl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, "hash", hash);</a:t>
            </a:r>
          </a:p>
          <a:p>
            <a:pPr marL="0" indent="0">
              <a:buNone/>
            </a:pPr>
            <a:r>
              <a:rPr lang="en-US" dirty="0"/>
              <a:t>                return </a:t>
            </a:r>
            <a:r>
              <a:rPr lang="en-US" dirty="0" err="1"/>
              <a:t>URLHelper.ResolveUrl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return null;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80653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CMS.IO - </a:t>
            </a:r>
            <a:r>
              <a:rPr lang="cs-CZ" dirty="0" err="1" smtClean="0"/>
              <a:t>debug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Helps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optimalizations</a:t>
            </a:r>
            <a:endParaRPr lang="cs-CZ" dirty="0" smtClean="0"/>
          </a:p>
          <a:p>
            <a:pPr lvl="1"/>
            <a:r>
              <a:rPr lang="cs-CZ" dirty="0"/>
              <a:t>1 </a:t>
            </a:r>
            <a:r>
              <a:rPr lang="cs-CZ" dirty="0" err="1"/>
              <a:t>storage</a:t>
            </a:r>
            <a:r>
              <a:rPr lang="cs-CZ" dirty="0"/>
              <a:t> </a:t>
            </a:r>
            <a:r>
              <a:rPr lang="cs-CZ" dirty="0" err="1"/>
              <a:t>operation</a:t>
            </a:r>
            <a:r>
              <a:rPr lang="cs-CZ" dirty="0"/>
              <a:t> per 1 </a:t>
            </a:r>
            <a:r>
              <a:rPr lang="cs-CZ" dirty="0" err="1" smtClean="0"/>
              <a:t>request</a:t>
            </a:r>
            <a:endParaRPr lang="cs-CZ" dirty="0" smtClean="0"/>
          </a:p>
          <a:p>
            <a:pPr lvl="1"/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downloaded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once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CMSSiteManager</a:t>
            </a:r>
            <a:r>
              <a:rPr lang="cs-CZ" dirty="0" smtClean="0"/>
              <a:t>-&gt;</a:t>
            </a:r>
            <a:r>
              <a:rPr lang="cs-CZ" dirty="0" err="1" smtClean="0"/>
              <a:t>Administration</a:t>
            </a:r>
            <a:r>
              <a:rPr lang="cs-CZ" dirty="0" smtClean="0"/>
              <a:t>-&gt;</a:t>
            </a:r>
            <a:r>
              <a:rPr lang="cs-CZ" dirty="0" err="1" smtClean="0"/>
              <a:t>System</a:t>
            </a:r>
            <a:r>
              <a:rPr lang="cs-CZ" dirty="0" smtClean="0"/>
              <a:t>-&gt;</a:t>
            </a:r>
            <a:r>
              <a:rPr lang="cs-CZ" dirty="0" err="1" smtClean="0"/>
              <a:t>Debug</a:t>
            </a:r>
            <a:r>
              <a:rPr lang="cs-CZ" dirty="0" smtClean="0"/>
              <a:t>-&gt;</a:t>
            </a:r>
            <a:r>
              <a:rPr lang="cs-CZ" dirty="0" smtClean="0"/>
              <a:t>IO</a:t>
            </a:r>
          </a:p>
          <a:p>
            <a:r>
              <a:rPr lang="cs-CZ" dirty="0" smtClean="0"/>
              <a:t>Live </a:t>
            </a:r>
            <a:r>
              <a:rPr lang="cs-CZ" dirty="0" err="1" smtClean="0"/>
              <a:t>site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/>
              <a:t>u</a:t>
            </a:r>
            <a:r>
              <a:rPr lang="cs-CZ" dirty="0" err="1" smtClean="0"/>
              <a:t>sing</a:t>
            </a:r>
            <a:r>
              <a:rPr lang="cs-CZ" dirty="0" smtClean="0"/>
              <a:t> CMS.IO</a:t>
            </a:r>
          </a:p>
          <a:p>
            <a:pPr lvl="1"/>
            <a:r>
              <a:rPr lang="cs-CZ" dirty="0" err="1" smtClean="0"/>
              <a:t>Directory.LogDirectoryOperation</a:t>
            </a:r>
            <a:r>
              <a:rPr lang="cs-CZ" dirty="0" smtClean="0"/>
              <a:t>()</a:t>
            </a:r>
          </a:p>
          <a:p>
            <a:pPr lvl="1"/>
            <a:r>
              <a:rPr lang="cs-CZ" dirty="0" err="1" smtClean="0"/>
              <a:t>File.LogFileOperation</a:t>
            </a:r>
            <a:r>
              <a:rPr lang="cs-CZ" dirty="0" smtClean="0"/>
              <a:t>()</a:t>
            </a:r>
          </a:p>
          <a:p>
            <a:pPr lvl="1"/>
            <a:endParaRPr lang="cs-CZ" dirty="0" smtClean="0"/>
          </a:p>
          <a:p>
            <a:r>
              <a:rPr lang="en-US" dirty="0"/>
              <a:t> </a:t>
            </a:r>
            <a:r>
              <a:rPr lang="en-US" dirty="0" err="1" smtClean="0"/>
              <a:t>IOOperationType</a:t>
            </a:r>
            <a:r>
              <a:rPr lang="cs-CZ" dirty="0" smtClean="0"/>
              <a:t>.General</a:t>
            </a:r>
          </a:p>
          <a:p>
            <a:pPr lvl="1"/>
            <a:r>
              <a:rPr lang="cs-CZ" dirty="0" smtClean="0"/>
              <a:t>Use </a:t>
            </a:r>
            <a:r>
              <a:rPr lang="cs-CZ" dirty="0" err="1" smtClean="0"/>
              <a:t>prefixes</a:t>
            </a:r>
            <a:r>
              <a:rPr lang="cs-CZ" dirty="0" smtClean="0"/>
              <a:t> to </a:t>
            </a:r>
            <a:r>
              <a:rPr lang="cs-CZ" dirty="0" err="1" smtClean="0"/>
              <a:t>identify</a:t>
            </a:r>
            <a:r>
              <a:rPr lang="cs-CZ" dirty="0" smtClean="0"/>
              <a:t> </a:t>
            </a:r>
            <a:r>
              <a:rPr lang="cs-CZ" dirty="0" err="1" smtClean="0"/>
              <a:t>storage</a:t>
            </a:r>
            <a:r>
              <a:rPr lang="cs-CZ" dirty="0" smtClean="0"/>
              <a:t> </a:t>
            </a:r>
            <a:r>
              <a:rPr lang="cs-CZ" dirty="0" err="1" smtClean="0"/>
              <a:t>operations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4263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Deployment</a:t>
            </a:r>
            <a:r>
              <a:rPr lang="cs-CZ" dirty="0" smtClean="0"/>
              <a:t> – On-premise vs. </a:t>
            </a:r>
            <a:r>
              <a:rPr lang="cs-CZ" dirty="0" err="1" smtClean="0"/>
              <a:t>Off</a:t>
            </a:r>
            <a:r>
              <a:rPr lang="cs-CZ" dirty="0" smtClean="0"/>
              <a:t>-premise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On-premise = standard server</a:t>
            </a:r>
          </a:p>
          <a:p>
            <a:pPr lvl="1"/>
            <a:r>
              <a:rPr lang="cs-CZ" dirty="0" err="1" smtClean="0"/>
              <a:t>webhosting</a:t>
            </a:r>
            <a:endParaRPr lang="cs-CZ" dirty="0" smtClean="0"/>
          </a:p>
          <a:p>
            <a:r>
              <a:rPr lang="cs-CZ" dirty="0" err="1" smtClean="0"/>
              <a:t>Off</a:t>
            </a:r>
            <a:r>
              <a:rPr lang="cs-CZ" dirty="0" smtClean="0"/>
              <a:t>-premise = </a:t>
            </a:r>
            <a:r>
              <a:rPr lang="cs-CZ" dirty="0" err="1" smtClean="0"/>
              <a:t>cloud</a:t>
            </a:r>
            <a:endParaRPr lang="cs-CZ" dirty="0" smtClean="0"/>
          </a:p>
          <a:p>
            <a:pPr lvl="1"/>
            <a:r>
              <a:rPr lang="cs-CZ" dirty="0" err="1" smtClean="0"/>
              <a:t>IaaS</a:t>
            </a:r>
            <a:r>
              <a:rPr lang="cs-CZ" dirty="0" smtClean="0"/>
              <a:t> vs. </a:t>
            </a:r>
            <a:r>
              <a:rPr lang="cs-CZ" dirty="0" err="1" smtClean="0"/>
              <a:t>PaaS</a:t>
            </a:r>
            <a:r>
              <a:rPr lang="cs-CZ" dirty="0" smtClean="0"/>
              <a:t> vs. </a:t>
            </a:r>
            <a:r>
              <a:rPr lang="cs-CZ" dirty="0" err="1" smtClean="0"/>
              <a:t>SaaS</a:t>
            </a:r>
            <a:endParaRPr lang="cs-CZ" dirty="0" smtClean="0"/>
          </a:p>
          <a:p>
            <a:pPr lvl="1"/>
            <a:r>
              <a:rPr lang="cs-CZ" dirty="0" err="1" smtClean="0"/>
              <a:t>Multi</a:t>
            </a:r>
            <a:r>
              <a:rPr lang="cs-CZ" dirty="0" smtClean="0"/>
              <a:t> </a:t>
            </a:r>
            <a:r>
              <a:rPr lang="cs-CZ" dirty="0" err="1" smtClean="0"/>
              <a:t>servers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pPr lvl="1"/>
            <a:r>
              <a:rPr lang="cs-CZ" dirty="0" err="1" smtClean="0"/>
              <a:t>Shared</a:t>
            </a:r>
            <a:r>
              <a:rPr lang="cs-CZ" dirty="0" smtClean="0"/>
              <a:t> </a:t>
            </a:r>
            <a:r>
              <a:rPr lang="cs-CZ" dirty="0" err="1" smtClean="0"/>
              <a:t>storage</a:t>
            </a:r>
            <a:endParaRPr lang="cs-CZ" dirty="0" smtClean="0"/>
          </a:p>
          <a:p>
            <a:pPr lvl="1"/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delivery</a:t>
            </a:r>
            <a:r>
              <a:rPr lang="cs-CZ" dirty="0" smtClean="0"/>
              <a:t> network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0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Security</a:t>
            </a:r>
            <a:r>
              <a:rPr lang="cs-CZ" dirty="0" smtClean="0"/>
              <a:t>: web </a:t>
            </a:r>
            <a:r>
              <a:rPr lang="cs-CZ" dirty="0" err="1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sz="5100" b="1" dirty="0" err="1" smtClean="0"/>
              <a:t>Golden</a:t>
            </a:r>
            <a:r>
              <a:rPr lang="cs-CZ" sz="5100" b="1" dirty="0" smtClean="0"/>
              <a:t> rule: </a:t>
            </a:r>
            <a:r>
              <a:rPr lang="cs-CZ" sz="5100" b="1" dirty="0" err="1" smtClean="0"/>
              <a:t>sanitize</a:t>
            </a:r>
            <a:r>
              <a:rPr lang="cs-CZ" sz="5100" b="1" dirty="0" smtClean="0"/>
              <a:t> </a:t>
            </a:r>
            <a:r>
              <a:rPr lang="cs-CZ" sz="5100" b="1" dirty="0" err="1" smtClean="0"/>
              <a:t>users</a:t>
            </a:r>
            <a:r>
              <a:rPr lang="cs-CZ" sz="5100" b="1" dirty="0" smtClean="0"/>
              <a:t> input!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GetXXFile.aspx: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/>
              <a:t>protected void </a:t>
            </a:r>
            <a:r>
              <a:rPr lang="en-US" dirty="0" err="1"/>
              <a:t>Page_Load</a:t>
            </a:r>
            <a:r>
              <a:rPr lang="en-US" dirty="0"/>
              <a:t>(object sender, </a:t>
            </a:r>
            <a:r>
              <a:rPr lang="en-US" dirty="0" err="1"/>
              <a:t>EventArgs</a:t>
            </a:r>
            <a:r>
              <a:rPr lang="en-US" dirty="0"/>
              <a:t> e)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string hash = </a:t>
            </a:r>
            <a:r>
              <a:rPr lang="en-US" dirty="0" err="1"/>
              <a:t>QueryHelper.GetString</a:t>
            </a:r>
            <a:r>
              <a:rPr lang="en-US" dirty="0"/>
              <a:t>("hash", </a:t>
            </a:r>
            <a:r>
              <a:rPr lang="en-US" dirty="0" err="1"/>
              <a:t>string.Empty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string path = </a:t>
            </a:r>
            <a:r>
              <a:rPr lang="en-US" dirty="0" err="1"/>
              <a:t>QueryHelper.GetString</a:t>
            </a:r>
            <a:r>
              <a:rPr lang="en-US" dirty="0"/>
              <a:t>("path", </a:t>
            </a:r>
            <a:r>
              <a:rPr lang="en-US" dirty="0" err="1"/>
              <a:t>string.Empty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cs-CZ" dirty="0" smtClean="0"/>
              <a:t>      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ValidationHelper.ValidateHash</a:t>
            </a:r>
            <a:r>
              <a:rPr lang="en-US" dirty="0"/>
              <a:t>("?path=" + path, hash, false))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{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}</a:t>
            </a:r>
          </a:p>
          <a:p>
            <a:pPr marL="0" indent="0">
              <a:buNone/>
            </a:pPr>
            <a:r>
              <a:rPr lang="cs-CZ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46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Q&amp;A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0" noProof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  <a:endParaRPr lang="en-US" sz="30000" noProof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43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6000" b="1" noProof="0" dirty="0" smtClean="0"/>
              <a:t>Thank you</a:t>
            </a:r>
          </a:p>
          <a:p>
            <a:pPr algn="ctr"/>
            <a:endParaRPr lang="en-US" sz="6000" b="1" noProof="0" dirty="0" smtClean="0"/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marL="0" indent="0" algn="ctr">
              <a:buNone/>
            </a:pPr>
            <a:endParaRPr lang="en-US" noProof="0" dirty="0" smtClean="0">
              <a:hlinkClick r:id=""/>
            </a:endParaRPr>
          </a:p>
          <a:p>
            <a:pPr marL="0" indent="0" algn="ctr">
              <a:buNone/>
            </a:pPr>
            <a:r>
              <a:rPr lang="en-US" noProof="0" dirty="0" smtClean="0">
                <a:hlinkClick r:id=""/>
              </a:rPr>
              <a:t>http://www.kentico.com</a:t>
            </a:r>
            <a:endParaRPr lang="en-US" noProof="0" dirty="0" smtClean="0"/>
          </a:p>
          <a:p>
            <a:pPr marL="0" indent="0" algn="ctr">
              <a:buNone/>
            </a:pPr>
            <a:r>
              <a:rPr lang="en-US" noProof="0" dirty="0" smtClean="0">
                <a:hlinkClick r:id="rId2"/>
              </a:rPr>
              <a:t>http://devnet.kentico.com</a:t>
            </a:r>
            <a:endParaRPr lang="en-US" sz="4800" noProof="0" dirty="0" smtClean="0"/>
          </a:p>
          <a:p>
            <a:pPr marL="0" indent="0" algn="ctr">
              <a:buNone/>
            </a:pPr>
            <a:r>
              <a:rPr lang="en-US" noProof="0" dirty="0" smtClean="0">
                <a:hlinkClick r:id="rId3"/>
              </a:rPr>
              <a:t>dominikp@kentico.com</a:t>
            </a:r>
            <a:endParaRPr lang="en-US" noProof="0" dirty="0" smtClean="0"/>
          </a:p>
          <a:p>
            <a:endParaRPr lang="en-US" noProof="0" dirty="0"/>
          </a:p>
        </p:txBody>
      </p:sp>
      <p:pic>
        <p:nvPicPr>
          <p:cNvPr id="4" name="Picture 2" descr="C:\@@Kentico-Works\Images\Logo_3D_TagCM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21" y="2060848"/>
            <a:ext cx="5400675" cy="27003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391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Agenda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noProof="0" dirty="0" smtClean="0"/>
              <a:t>CMS.IO:</a:t>
            </a:r>
          </a:p>
          <a:p>
            <a:r>
              <a:rPr lang="cs-CZ" dirty="0" err="1" smtClean="0"/>
              <a:t>Optimalization</a:t>
            </a:r>
            <a:endParaRPr lang="cs-CZ" dirty="0" smtClean="0"/>
          </a:p>
          <a:p>
            <a:r>
              <a:rPr lang="cs-CZ" dirty="0" err="1" smtClean="0"/>
              <a:t>Temporary</a:t>
            </a:r>
            <a:r>
              <a:rPr lang="cs-CZ" dirty="0" smtClean="0"/>
              <a:t> </a:t>
            </a:r>
            <a:r>
              <a:rPr lang="cs-CZ" dirty="0" err="1" smtClean="0"/>
              <a:t>files</a:t>
            </a:r>
            <a:endParaRPr lang="cs-CZ" dirty="0"/>
          </a:p>
          <a:p>
            <a:r>
              <a:rPr lang="cs-CZ" noProof="0" dirty="0" err="1" smtClean="0"/>
              <a:t>Object</a:t>
            </a:r>
            <a:r>
              <a:rPr lang="cs-CZ" noProof="0" dirty="0" smtClean="0"/>
              <a:t> </a:t>
            </a:r>
            <a:r>
              <a:rPr lang="cs-CZ" noProof="0" dirty="0" err="1" smtClean="0"/>
              <a:t>locking</a:t>
            </a:r>
            <a:endParaRPr lang="cs-CZ" noProof="0" dirty="0" smtClean="0"/>
          </a:p>
          <a:p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 err="1" smtClean="0"/>
              <a:t>access</a:t>
            </a:r>
            <a:endParaRPr lang="cs-CZ" dirty="0" smtClean="0"/>
          </a:p>
          <a:p>
            <a:r>
              <a:rPr lang="cs-CZ" dirty="0" err="1" smtClean="0"/>
              <a:t>Debug</a:t>
            </a:r>
            <a:endParaRPr lang="cs-CZ" dirty="0" smtClean="0"/>
          </a:p>
          <a:p>
            <a:pPr marL="0" indent="0">
              <a:buNone/>
            </a:pPr>
            <a:r>
              <a:rPr lang="cs-CZ" noProof="0" dirty="0" err="1" smtClean="0"/>
              <a:t>Deployment</a:t>
            </a:r>
            <a:r>
              <a:rPr lang="cs-CZ" noProof="0" dirty="0" smtClean="0"/>
              <a:t>:</a:t>
            </a:r>
          </a:p>
          <a:p>
            <a:r>
              <a:rPr lang="cs-CZ" noProof="0" dirty="0" err="1" smtClean="0"/>
              <a:t>Compilation</a:t>
            </a:r>
            <a:r>
              <a:rPr lang="cs-CZ" noProof="0" dirty="0" smtClean="0"/>
              <a:t>, debugging</a:t>
            </a:r>
          </a:p>
          <a:p>
            <a:r>
              <a:rPr lang="cs-CZ" dirty="0" smtClean="0"/>
              <a:t>On-premise vs. </a:t>
            </a:r>
            <a:r>
              <a:rPr lang="cs-CZ" dirty="0" err="1"/>
              <a:t>O</a:t>
            </a:r>
            <a:r>
              <a:rPr lang="cs-CZ" dirty="0" err="1" smtClean="0"/>
              <a:t>ff</a:t>
            </a:r>
            <a:r>
              <a:rPr lang="cs-CZ" dirty="0" smtClean="0"/>
              <a:t>-premise</a:t>
            </a:r>
            <a:endParaRPr lang="en-US" noProof="0" dirty="0" smtClean="0"/>
          </a:p>
          <a:p>
            <a:pPr marL="0" indent="0">
              <a:buNone/>
            </a:pPr>
            <a:r>
              <a:rPr lang="cs-CZ" dirty="0" err="1" smtClean="0"/>
              <a:t>Security</a:t>
            </a:r>
            <a:r>
              <a:rPr lang="en-US" dirty="0" smtClean="0"/>
              <a:t>:</a:t>
            </a:r>
            <a:endParaRPr lang="en-US" noProof="0" dirty="0" smtClean="0"/>
          </a:p>
          <a:p>
            <a:r>
              <a:rPr lang="cs-CZ" dirty="0" smtClean="0"/>
              <a:t>Web </a:t>
            </a:r>
            <a:r>
              <a:rPr lang="cs-CZ" dirty="0" err="1" smtClean="0"/>
              <a:t>security</a:t>
            </a:r>
            <a:endParaRPr lang="cs-CZ" dirty="0" smtClean="0"/>
          </a:p>
          <a:p>
            <a:r>
              <a:rPr lang="cs-CZ" noProof="0" dirty="0" smtClean="0"/>
              <a:t>C# </a:t>
            </a:r>
            <a:r>
              <a:rPr lang="cs-CZ" noProof="0" dirty="0" err="1" smtClean="0"/>
              <a:t>code</a:t>
            </a:r>
            <a:r>
              <a:rPr lang="cs-CZ" noProof="0" dirty="0" smtClean="0"/>
              <a:t> </a:t>
            </a:r>
            <a:r>
              <a:rPr lang="cs-CZ" noProof="0" dirty="0" err="1" smtClean="0"/>
              <a:t>security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885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CMS.IO </a:t>
            </a:r>
            <a:r>
              <a:rPr lang="cs-CZ" dirty="0" err="1" smtClean="0"/>
              <a:t>optimalization</a:t>
            </a:r>
            <a:r>
              <a:rPr lang="cs-CZ" dirty="0" smtClean="0"/>
              <a:t> - </a:t>
            </a:r>
            <a:r>
              <a:rPr lang="cs-CZ" dirty="0" err="1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public override </a:t>
            </a:r>
            <a:r>
              <a:rPr lang="en-US" dirty="0" err="1"/>
              <a:t>bool</a:t>
            </a:r>
            <a:r>
              <a:rPr lang="en-US" dirty="0"/>
              <a:t> Exists(string path)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</a:t>
            </a:r>
            <a:r>
              <a:rPr lang="en-US" dirty="0" smtClean="0"/>
              <a:t>return </a:t>
            </a:r>
            <a:r>
              <a:rPr lang="en-US" dirty="0" err="1"/>
              <a:t>Provider.GetFileFromPath</a:t>
            </a:r>
            <a:r>
              <a:rPr lang="en-US" dirty="0"/>
              <a:t>(path) != null;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public File</a:t>
            </a:r>
            <a:r>
              <a:rPr lang="cs-CZ" dirty="0" err="1" smtClean="0"/>
              <a:t>Class</a:t>
            </a:r>
            <a:r>
              <a:rPr lang="en-US" dirty="0" smtClean="0"/>
              <a:t> </a:t>
            </a:r>
            <a:r>
              <a:rPr lang="en-US" dirty="0" err="1"/>
              <a:t>GetFile</a:t>
            </a:r>
            <a:r>
              <a:rPr lang="en-US" dirty="0"/>
              <a:t>(string id)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try</a:t>
            </a:r>
          </a:p>
          <a:p>
            <a:pPr marL="0" indent="0">
              <a:buNone/>
            </a:pPr>
            <a:r>
              <a:rPr lang="en-US" dirty="0"/>
              <a:t>            {</a:t>
            </a:r>
          </a:p>
          <a:p>
            <a:pPr marL="0" indent="0">
              <a:buNone/>
            </a:pPr>
            <a:r>
              <a:rPr lang="en-US" dirty="0"/>
              <a:t>                return </a:t>
            </a:r>
            <a:r>
              <a:rPr lang="en-US" dirty="0" err="1"/>
              <a:t>Service.Files.Get</a:t>
            </a:r>
            <a:r>
              <a:rPr lang="en-US" dirty="0"/>
              <a:t>(id).Fetch();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r>
              <a:rPr lang="en-US" dirty="0"/>
              <a:t>            catch (Exception)</a:t>
            </a:r>
          </a:p>
          <a:p>
            <a:pPr marL="0" indent="0">
              <a:buNone/>
            </a:pPr>
            <a:r>
              <a:rPr lang="en-US" dirty="0"/>
              <a:t>            {</a:t>
            </a:r>
          </a:p>
          <a:p>
            <a:pPr marL="0" indent="0">
              <a:buNone/>
            </a:pPr>
            <a:r>
              <a:rPr lang="en-US" dirty="0"/>
              <a:t>                return null;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smtClean="0"/>
              <a:t>}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 rot="1219073">
            <a:off x="1876905" y="2350674"/>
            <a:ext cx="360040" cy="82547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8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CMS.IO - </a:t>
            </a:r>
            <a:r>
              <a:rPr lang="cs-CZ" dirty="0" err="1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Metadata</a:t>
            </a:r>
            <a:endParaRPr lang="cs-CZ" dirty="0" smtClean="0"/>
          </a:p>
          <a:p>
            <a:pPr lvl="1"/>
            <a:r>
              <a:rPr lang="cs-CZ" dirty="0" err="1"/>
              <a:t>F</a:t>
            </a:r>
            <a:r>
              <a:rPr lang="cs-CZ" dirty="0" err="1" smtClean="0"/>
              <a:t>ile</a:t>
            </a:r>
            <a:r>
              <a:rPr lang="cs-CZ" dirty="0" smtClean="0"/>
              <a:t> </a:t>
            </a:r>
            <a:r>
              <a:rPr lang="cs-CZ" dirty="0" err="1" smtClean="0"/>
              <a:t>contents</a:t>
            </a:r>
            <a:endParaRPr lang="cs-CZ" dirty="0" smtClean="0"/>
          </a:p>
          <a:p>
            <a:r>
              <a:rPr lang="cs-CZ" dirty="0" err="1" smtClean="0"/>
              <a:t>How</a:t>
            </a:r>
            <a:r>
              <a:rPr lang="cs-CZ" dirty="0"/>
              <a:t>?</a:t>
            </a:r>
            <a:endParaRPr lang="cs-CZ" dirty="0" smtClean="0"/>
          </a:p>
          <a:p>
            <a:pPr lvl="1"/>
            <a:r>
              <a:rPr lang="cs-CZ" dirty="0" err="1" smtClean="0"/>
              <a:t>RequestStockHelper</a:t>
            </a:r>
            <a:endParaRPr lang="cs-CZ" dirty="0" smtClean="0"/>
          </a:p>
          <a:p>
            <a:pPr lvl="1"/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err="1" smtClean="0"/>
              <a:t>Techniques</a:t>
            </a:r>
            <a:endParaRPr lang="cs-CZ" dirty="0" smtClean="0"/>
          </a:p>
          <a:p>
            <a:pPr lvl="1"/>
            <a:r>
              <a:rPr lang="cs-CZ" dirty="0" smtClean="0"/>
              <a:t>E-</a:t>
            </a:r>
            <a:r>
              <a:rPr lang="cs-CZ" dirty="0" err="1" smtClean="0"/>
              <a:t>tag</a:t>
            </a:r>
            <a:endParaRPr lang="cs-CZ" dirty="0" smtClean="0"/>
          </a:p>
          <a:p>
            <a:pPr lvl="1"/>
            <a:r>
              <a:rPr lang="cs-CZ" dirty="0" err="1" smtClean="0"/>
              <a:t>Download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really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32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CMS.IO - </a:t>
            </a:r>
            <a:r>
              <a:rPr lang="cs-CZ" dirty="0" err="1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dirty="0"/>
              <a:t>public </a:t>
            </a:r>
            <a:r>
              <a:rPr lang="en-US" sz="5600" dirty="0" err="1"/>
              <a:t>bool</a:t>
            </a:r>
            <a:r>
              <a:rPr lang="en-US" sz="5600" dirty="0"/>
              <a:t> Exists</a:t>
            </a:r>
            <a:r>
              <a:rPr lang="en-US" sz="5600" dirty="0" smtClean="0"/>
              <a:t>()</a:t>
            </a:r>
            <a:endParaRPr lang="cs-CZ" sz="5600" dirty="0" smtClean="0"/>
          </a:p>
          <a:p>
            <a:pPr marL="0" indent="0">
              <a:buNone/>
            </a:pPr>
            <a:r>
              <a:rPr lang="en-US" sz="5600" dirty="0" smtClean="0"/>
              <a:t>{</a:t>
            </a:r>
            <a:endParaRPr lang="en-US" sz="5600" dirty="0"/>
          </a:p>
          <a:p>
            <a:pPr marL="0" indent="0">
              <a:buNone/>
            </a:pPr>
            <a:r>
              <a:rPr lang="en-US" sz="5600" dirty="0"/>
              <a:t>            if (</a:t>
            </a:r>
            <a:r>
              <a:rPr lang="en-US" sz="5600" dirty="0" err="1"/>
              <a:t>RequestStockHelper.Contains</a:t>
            </a:r>
            <a:r>
              <a:rPr lang="en-US" sz="5600" dirty="0"/>
              <a:t>(Key + "|Exists"))</a:t>
            </a:r>
          </a:p>
          <a:p>
            <a:pPr marL="0" indent="0">
              <a:buNone/>
            </a:pPr>
            <a:r>
              <a:rPr lang="en-US" sz="5600" dirty="0"/>
              <a:t>            {</a:t>
            </a:r>
          </a:p>
          <a:p>
            <a:pPr marL="0" indent="0">
              <a:buNone/>
            </a:pPr>
            <a:r>
              <a:rPr lang="en-US" sz="5600" dirty="0"/>
              <a:t>                return </a:t>
            </a:r>
            <a:r>
              <a:rPr lang="en-US" sz="5600" dirty="0" err="1"/>
              <a:t>ValidationHelper.GetBoolean</a:t>
            </a:r>
            <a:r>
              <a:rPr lang="en-US" sz="5600" dirty="0"/>
              <a:t>(</a:t>
            </a:r>
            <a:r>
              <a:rPr lang="en-US" sz="5600" dirty="0" err="1"/>
              <a:t>RequestStockHelper.GetItem</a:t>
            </a:r>
            <a:r>
              <a:rPr lang="en-US" sz="5600" dirty="0"/>
              <a:t>(Key + "|Exists"), false);</a:t>
            </a:r>
          </a:p>
          <a:p>
            <a:pPr marL="0" indent="0">
              <a:buNone/>
            </a:pPr>
            <a:r>
              <a:rPr lang="en-US" sz="5600" dirty="0"/>
              <a:t>            }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dirty="0"/>
              <a:t>            </a:t>
            </a:r>
            <a:r>
              <a:rPr lang="en-US" sz="5600" dirty="0" err="1"/>
              <a:t>GetObjectMetadataRequest</a:t>
            </a:r>
            <a:r>
              <a:rPr lang="en-US" sz="5600" dirty="0"/>
              <a:t> request = new </a:t>
            </a:r>
            <a:r>
              <a:rPr lang="en-US" sz="5600" dirty="0" err="1"/>
              <a:t>GetObjectMetadataRequest</a:t>
            </a:r>
            <a:r>
              <a:rPr lang="en-US" sz="5600" dirty="0"/>
              <a:t>();</a:t>
            </a:r>
          </a:p>
          <a:p>
            <a:pPr marL="0" indent="0">
              <a:buNone/>
            </a:pPr>
            <a:r>
              <a:rPr lang="en-US" sz="5600" dirty="0"/>
              <a:t>            </a:t>
            </a:r>
            <a:r>
              <a:rPr lang="en-US" sz="5600" dirty="0" err="1"/>
              <a:t>request.BucketName</a:t>
            </a:r>
            <a:r>
              <a:rPr lang="en-US" sz="5600" dirty="0"/>
              <a:t> = </a:t>
            </a:r>
            <a:r>
              <a:rPr lang="en-US" sz="5600" dirty="0" err="1"/>
              <a:t>BucketName</a:t>
            </a:r>
            <a:r>
              <a:rPr lang="en-US" sz="5600" dirty="0"/>
              <a:t>;</a:t>
            </a:r>
          </a:p>
          <a:p>
            <a:pPr marL="0" indent="0">
              <a:buNone/>
            </a:pPr>
            <a:r>
              <a:rPr lang="en-US" sz="5600" dirty="0"/>
              <a:t>            </a:t>
            </a:r>
            <a:r>
              <a:rPr lang="en-US" sz="5600" dirty="0" err="1"/>
              <a:t>request.Key</a:t>
            </a:r>
            <a:r>
              <a:rPr lang="en-US" sz="5600" dirty="0"/>
              <a:t> = Key;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dirty="0"/>
              <a:t>            try</a:t>
            </a:r>
          </a:p>
          <a:p>
            <a:pPr marL="0" indent="0">
              <a:buNone/>
            </a:pPr>
            <a:r>
              <a:rPr lang="en-US" sz="5600" dirty="0"/>
              <a:t>            {</a:t>
            </a:r>
          </a:p>
          <a:p>
            <a:pPr marL="0" indent="0">
              <a:buNone/>
            </a:pPr>
            <a:r>
              <a:rPr lang="en-US" sz="5600" dirty="0"/>
              <a:t>                </a:t>
            </a:r>
            <a:r>
              <a:rPr lang="en-US" sz="5600" dirty="0" err="1"/>
              <a:t>GetObjectMetadataResponse</a:t>
            </a:r>
            <a:r>
              <a:rPr lang="en-US" sz="5600" dirty="0"/>
              <a:t> response = S3Client.GetObjectMetadata(request);</a:t>
            </a:r>
          </a:p>
          <a:p>
            <a:pPr marL="0" indent="0">
              <a:buNone/>
            </a:pPr>
            <a:r>
              <a:rPr lang="en-US" sz="5600" dirty="0"/>
              <a:t>                </a:t>
            </a:r>
            <a:r>
              <a:rPr lang="en-US" sz="5600" dirty="0" err="1"/>
              <a:t>response.Dispose</a:t>
            </a:r>
            <a:r>
              <a:rPr lang="en-US" sz="5600" dirty="0"/>
              <a:t>();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cs-CZ" sz="5600" dirty="0"/>
              <a:t> </a:t>
            </a:r>
            <a:r>
              <a:rPr lang="cs-CZ" sz="5600" dirty="0" smtClean="0"/>
              <a:t>               </a:t>
            </a:r>
            <a:r>
              <a:rPr lang="en-US" sz="5600" dirty="0" err="1" smtClean="0"/>
              <a:t>RequestStockHelper.Add</a:t>
            </a:r>
            <a:r>
              <a:rPr lang="en-US" sz="5600" dirty="0" smtClean="0"/>
              <a:t>(Key </a:t>
            </a:r>
            <a:r>
              <a:rPr lang="en-US" sz="5600" dirty="0"/>
              <a:t>+ "|Exists", true</a:t>
            </a:r>
            <a:r>
              <a:rPr lang="en-US" sz="5600" dirty="0" smtClean="0"/>
              <a:t>);</a:t>
            </a:r>
            <a:endParaRPr lang="en-US" sz="5600" dirty="0"/>
          </a:p>
          <a:p>
            <a:pPr marL="0" indent="0">
              <a:buNone/>
            </a:pPr>
            <a:r>
              <a:rPr lang="en-US" sz="5600" dirty="0"/>
              <a:t>                </a:t>
            </a:r>
            <a:r>
              <a:rPr lang="en-US" sz="5600" dirty="0" err="1"/>
              <a:t>RequestStockHelper.Add</a:t>
            </a:r>
            <a:r>
              <a:rPr lang="en-US" sz="5600" dirty="0"/>
              <a:t>(Key + "|Length", </a:t>
            </a:r>
            <a:r>
              <a:rPr lang="en-US" sz="5600" dirty="0" err="1"/>
              <a:t>response.ContentLength</a:t>
            </a:r>
            <a:r>
              <a:rPr lang="en-US" sz="5600" dirty="0" smtClean="0"/>
              <a:t>);                </a:t>
            </a:r>
            <a:endParaRPr lang="en-US" sz="5600" dirty="0"/>
          </a:p>
          <a:p>
            <a:pPr marL="0" indent="0">
              <a:buNone/>
            </a:pPr>
            <a:r>
              <a:rPr lang="en-US" sz="5600" dirty="0"/>
              <a:t>                </a:t>
            </a:r>
            <a:r>
              <a:rPr lang="en-US" sz="5600" dirty="0" err="1"/>
              <a:t>RequestStockHelper.Add</a:t>
            </a:r>
            <a:r>
              <a:rPr lang="en-US" sz="5600" dirty="0"/>
              <a:t>(Key + "|</a:t>
            </a:r>
            <a:r>
              <a:rPr lang="en-US" sz="5600" dirty="0" err="1"/>
              <a:t>FetchMetadata</a:t>
            </a:r>
            <a:r>
              <a:rPr lang="en-US" sz="5600" dirty="0"/>
              <a:t>", true);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dirty="0"/>
              <a:t>                return true</a:t>
            </a:r>
            <a:r>
              <a:rPr lang="en-US" sz="5600" dirty="0" smtClean="0"/>
              <a:t>;</a:t>
            </a:r>
            <a:endParaRPr lang="cs-CZ" sz="5600" dirty="0" smtClean="0"/>
          </a:p>
          <a:p>
            <a:pPr marL="0" indent="0">
              <a:buNone/>
            </a:pPr>
            <a:r>
              <a:rPr lang="cs-CZ" sz="5600" dirty="0" smtClean="0"/>
              <a:t>             </a:t>
            </a:r>
            <a:r>
              <a:rPr lang="en-US" sz="5600" dirty="0" smtClean="0"/>
              <a:t>}</a:t>
            </a:r>
            <a:endParaRPr lang="en-US" sz="5600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cs-CZ" sz="5600" dirty="0" smtClean="0"/>
              <a:t>…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16764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CMS.IO - </a:t>
            </a:r>
            <a:r>
              <a:rPr lang="cs-CZ" dirty="0" err="1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public </a:t>
            </a:r>
            <a:r>
              <a:rPr lang="en-US" dirty="0" err="1"/>
              <a:t>CMS.IO.Stream</a:t>
            </a:r>
            <a:r>
              <a:rPr lang="en-US" dirty="0"/>
              <a:t> </a:t>
            </a:r>
            <a:r>
              <a:rPr lang="en-US" dirty="0" err="1"/>
              <a:t>GetObjectContent</a:t>
            </a:r>
            <a:r>
              <a:rPr lang="en-US" dirty="0"/>
              <a:t>(IS3ObjectInfo </a:t>
            </a:r>
            <a:r>
              <a:rPr lang="en-US" dirty="0" err="1"/>
              <a:t>obj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    </a:t>
            </a:r>
          </a:p>
          <a:p>
            <a:pPr marL="0" indent="0">
              <a:buNone/>
            </a:pPr>
            <a:r>
              <a:rPr lang="cs-CZ" dirty="0" smtClean="0"/>
              <a:t>                     </a:t>
            </a:r>
            <a:r>
              <a:rPr lang="en-US" dirty="0" smtClean="0"/>
              <a:t>// </a:t>
            </a:r>
            <a:r>
              <a:rPr lang="en-US" dirty="0"/>
              <a:t>First try to get data from cache</a:t>
            </a:r>
          </a:p>
          <a:p>
            <a:pPr marL="0" indent="0">
              <a:buNone/>
            </a:pPr>
            <a:r>
              <a:rPr lang="en-US" dirty="0" smtClean="0"/>
              <a:t>	string </a:t>
            </a:r>
            <a:r>
              <a:rPr lang="en-US" dirty="0" err="1"/>
              <a:t>cachePath</a:t>
            </a:r>
            <a:r>
              <a:rPr lang="en-US" dirty="0"/>
              <a:t> = </a:t>
            </a:r>
            <a:r>
              <a:rPr lang="en-US" dirty="0" err="1"/>
              <a:t>PathHelper.CachePath</a:t>
            </a:r>
            <a:r>
              <a:rPr lang="en-US" dirty="0"/>
              <a:t> + </a:t>
            </a:r>
            <a:r>
              <a:rPr lang="en-US" dirty="0" err="1" smtClean="0"/>
              <a:t>GetPathFromObjectKey</a:t>
            </a:r>
            <a:r>
              <a:rPr lang="en-US" dirty="0" smtClean="0"/>
              <a:t>(</a:t>
            </a:r>
            <a:r>
              <a:rPr lang="en-US" dirty="0" err="1" smtClean="0"/>
              <a:t>obj.Key</a:t>
            </a:r>
            <a:r>
              <a:rPr lang="en-US" dirty="0"/>
              <a:t>, false);</a:t>
            </a:r>
          </a:p>
          <a:p>
            <a:pPr marL="0" indent="0">
              <a:buNone/>
            </a:pPr>
            <a:r>
              <a:rPr lang="en-US" dirty="0" smtClean="0"/>
              <a:t>	string </a:t>
            </a:r>
            <a:r>
              <a:rPr lang="en-US" dirty="0" err="1"/>
              <a:t>eTagFilename</a:t>
            </a:r>
            <a:r>
              <a:rPr lang="en-US" dirty="0"/>
              <a:t> = </a:t>
            </a:r>
            <a:r>
              <a:rPr lang="en-US" dirty="0" err="1"/>
              <a:t>cachePath</a:t>
            </a:r>
            <a:r>
              <a:rPr lang="en-US" dirty="0"/>
              <a:t> + ".</a:t>
            </a:r>
            <a:r>
              <a:rPr lang="en-US" dirty="0" err="1"/>
              <a:t>etag</a:t>
            </a:r>
            <a:r>
              <a:rPr lang="en-US" dirty="0"/>
              <a:t>";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if </a:t>
            </a:r>
            <a:r>
              <a:rPr lang="en-US" dirty="0"/>
              <a:t>(</a:t>
            </a:r>
            <a:r>
              <a:rPr lang="en-US" dirty="0" err="1"/>
              <a:t>CMS.IO.File.Exists</a:t>
            </a:r>
            <a:r>
              <a:rPr lang="en-US" dirty="0"/>
              <a:t>(</a:t>
            </a:r>
            <a:r>
              <a:rPr lang="en-US" dirty="0" err="1"/>
              <a:t>cachePath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en-US" dirty="0" smtClean="0"/>
              <a:t>	{</a:t>
            </a:r>
          </a:p>
          <a:p>
            <a:pPr marL="0" indent="0">
              <a:buNone/>
            </a:pPr>
            <a:r>
              <a:rPr lang="en-US" dirty="0"/>
              <a:t>		string </a:t>
            </a:r>
            <a:r>
              <a:rPr lang="en-US" dirty="0" err="1"/>
              <a:t>eTag</a:t>
            </a:r>
            <a:r>
              <a:rPr lang="en-US" dirty="0"/>
              <a:t> = </a:t>
            </a:r>
            <a:r>
              <a:rPr lang="en-US" dirty="0" err="1"/>
              <a:t>System.IO.File.ReadAllText</a:t>
            </a:r>
            <a:r>
              <a:rPr lang="en-US" dirty="0"/>
              <a:t>(</a:t>
            </a:r>
            <a:r>
              <a:rPr lang="en-US" dirty="0" err="1"/>
              <a:t>eTagFilename</a:t>
            </a:r>
            <a:r>
              <a:rPr lang="en-US" dirty="0"/>
              <a:t>).Trim();</a:t>
            </a:r>
          </a:p>
          <a:p>
            <a:pPr marL="0" indent="0">
              <a:buNone/>
            </a:pPr>
            <a:r>
              <a:rPr lang="en-US" dirty="0"/>
              <a:t>		if (</a:t>
            </a:r>
            <a:r>
              <a:rPr lang="en-US" dirty="0" err="1"/>
              <a:t>eTag</a:t>
            </a:r>
            <a:r>
              <a:rPr lang="en-US" dirty="0"/>
              <a:t> == </a:t>
            </a:r>
            <a:r>
              <a:rPr lang="en-US" dirty="0" err="1"/>
              <a:t>obj.ETag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cs-CZ" dirty="0" smtClean="0"/>
              <a:t>// Return </a:t>
            </a:r>
            <a:r>
              <a:rPr lang="cs-CZ" dirty="0" err="1" smtClean="0"/>
              <a:t>cached</a:t>
            </a:r>
            <a:r>
              <a:rPr lang="cs-CZ" dirty="0" smtClean="0"/>
              <a:t> </a:t>
            </a:r>
            <a:r>
              <a:rPr lang="cs-CZ" dirty="0" err="1" smtClean="0"/>
              <a:t>object</a:t>
            </a:r>
            <a:r>
              <a:rPr lang="en-US" dirty="0"/>
              <a:t>		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cs-CZ" dirty="0" smtClean="0"/>
              <a:t>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// Download object</a:t>
            </a:r>
          </a:p>
          <a:p>
            <a:pPr marL="0" indent="0">
              <a:buNone/>
            </a:pPr>
            <a:r>
              <a:rPr lang="en-US" dirty="0"/>
              <a:t>	// Save it to cache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3757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CMS.IO </a:t>
            </a:r>
            <a:r>
              <a:rPr lang="cs-CZ" dirty="0" err="1" smtClean="0"/>
              <a:t>optimalization</a:t>
            </a:r>
            <a:r>
              <a:rPr lang="cs-CZ" dirty="0" smtClean="0"/>
              <a:t> – </a:t>
            </a:r>
            <a:r>
              <a:rPr lang="cs-CZ" dirty="0" err="1" smtClean="0"/>
              <a:t>temporary</a:t>
            </a:r>
            <a:r>
              <a:rPr lang="cs-CZ" dirty="0" smtClean="0"/>
              <a:t> </a:t>
            </a:r>
            <a:r>
              <a:rPr lang="cs-CZ" dirty="0" err="1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/>
              <a:t>System.IO.FileStream</a:t>
            </a:r>
            <a:r>
              <a:rPr lang="en-US" dirty="0"/>
              <a:t> _</a:t>
            </a:r>
            <a:r>
              <a:rPr lang="en-US" dirty="0" err="1"/>
              <a:t>innerStream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public override void Write(byte[] buffer, </a:t>
            </a:r>
            <a:r>
              <a:rPr lang="en-US" dirty="0" err="1"/>
              <a:t>int</a:t>
            </a:r>
            <a:r>
              <a:rPr lang="en-US" dirty="0"/>
              <a:t> offset, </a:t>
            </a:r>
            <a:r>
              <a:rPr lang="en-US" dirty="0" err="1"/>
              <a:t>int</a:t>
            </a:r>
            <a:r>
              <a:rPr lang="en-US" dirty="0"/>
              <a:t> count)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_</a:t>
            </a:r>
            <a:r>
              <a:rPr lang="en-US" dirty="0" err="1"/>
              <a:t>innerStream.Write</a:t>
            </a:r>
            <a:r>
              <a:rPr lang="en-US" dirty="0"/>
              <a:t>(buffer, offset, count);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public override void Dispose()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_</a:t>
            </a:r>
            <a:r>
              <a:rPr lang="en-US" dirty="0" err="1"/>
              <a:t>innerStream.Close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if (</a:t>
            </a:r>
            <a:r>
              <a:rPr lang="en-US" dirty="0" err="1"/>
              <a:t>fileAccess</a:t>
            </a:r>
            <a:r>
              <a:rPr lang="en-US" dirty="0"/>
              <a:t> != </a:t>
            </a:r>
            <a:r>
              <a:rPr lang="en-US" dirty="0" err="1"/>
              <a:t>FileAccess.Read</a:t>
            </a:r>
            <a:r>
              <a:rPr lang="en-US" dirty="0"/>
              <a:t> &amp;&amp; </a:t>
            </a:r>
            <a:r>
              <a:rPr lang="en-US" dirty="0" err="1"/>
              <a:t>fileMode</a:t>
            </a:r>
            <a:r>
              <a:rPr lang="en-US" dirty="0"/>
              <a:t> != </a:t>
            </a:r>
            <a:r>
              <a:rPr lang="en-US" dirty="0" err="1"/>
              <a:t>FileMode.Open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{			</a:t>
            </a:r>
          </a:p>
          <a:p>
            <a:pPr marL="0" indent="0">
              <a:buNone/>
            </a:pPr>
            <a:r>
              <a:rPr lang="en-US" dirty="0"/>
              <a:t>		_</a:t>
            </a:r>
            <a:r>
              <a:rPr lang="en-US" dirty="0" err="1"/>
              <a:t>fileService.FileWriteContent</a:t>
            </a:r>
            <a:r>
              <a:rPr lang="en-US" dirty="0"/>
              <a:t>(_</a:t>
            </a:r>
            <a:r>
              <a:rPr lang="en-US" dirty="0" err="1"/>
              <a:t>validPath.ObjectName</a:t>
            </a:r>
            <a:r>
              <a:rPr lang="en-US" dirty="0"/>
              <a:t>, _</a:t>
            </a:r>
            <a:r>
              <a:rPr lang="en-US" dirty="0" err="1"/>
              <a:t>validPath.Parent</a:t>
            </a:r>
            <a:r>
              <a:rPr lang="en-US" dirty="0"/>
              <a:t>, </a:t>
            </a:r>
            <a:r>
              <a:rPr lang="cs-CZ" dirty="0" smtClean="0"/>
              <a:t>		</a:t>
            </a:r>
            <a:r>
              <a:rPr lang="en-US" dirty="0" err="1" smtClean="0"/>
              <a:t>System.IO.File.ReadAllText</a:t>
            </a:r>
            <a:r>
              <a:rPr lang="en-US" dirty="0"/>
              <a:t>(_</a:t>
            </a:r>
            <a:r>
              <a:rPr lang="en-US" dirty="0" err="1"/>
              <a:t>validPath.ObjectName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6396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CMS.IO - </a:t>
            </a:r>
            <a:r>
              <a:rPr lang="cs-CZ" dirty="0" err="1" smtClean="0"/>
              <a:t>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Lock()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Provider.ObjectExists</a:t>
            </a:r>
            <a:r>
              <a:rPr lang="en-US" dirty="0"/>
              <a:t>(this))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cs-CZ" dirty="0" smtClean="0"/>
              <a:t>      S</a:t>
            </a:r>
            <a:r>
              <a:rPr lang="en-US" dirty="0" err="1" smtClean="0"/>
              <a:t>etMetadata</a:t>
            </a:r>
            <a:r>
              <a:rPr lang="en-US" dirty="0" smtClean="0"/>
              <a:t>(S3ObjectInfoProvider.LOCK</a:t>
            </a:r>
            <a:r>
              <a:rPr lang="en-US" dirty="0"/>
              <a:t>, </a:t>
            </a:r>
            <a:r>
              <a:rPr lang="cs-CZ" dirty="0" smtClean="0"/>
              <a:t>    	</a:t>
            </a:r>
            <a:r>
              <a:rPr lang="en-US" dirty="0" smtClean="0"/>
              <a:t>"</a:t>
            </a:r>
            <a:r>
              <a:rPr lang="en-US" dirty="0"/>
              <a:t>True</a:t>
            </a:r>
            <a:r>
              <a:rPr lang="en-US" dirty="0" smtClean="0"/>
              <a:t>",</a:t>
            </a:r>
            <a:r>
              <a:rPr lang="cs-CZ" dirty="0" smtClean="0"/>
              <a:t> </a:t>
            </a:r>
            <a:r>
              <a:rPr lang="en-US" dirty="0" smtClean="0"/>
              <a:t>true</a:t>
            </a:r>
            <a:r>
              <a:rPr lang="en-US" dirty="0"/>
              <a:t>, false);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UnLock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Provider.ObjectExists</a:t>
            </a:r>
            <a:r>
              <a:rPr lang="en-US" dirty="0"/>
              <a:t>(this))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</a:t>
            </a:r>
            <a:r>
              <a:rPr lang="en-US" dirty="0" err="1" smtClean="0"/>
              <a:t>SetMetadata</a:t>
            </a:r>
            <a:r>
              <a:rPr lang="en-US" dirty="0" smtClean="0"/>
              <a:t>(S3ObjectInfoProvider.LOCK</a:t>
            </a:r>
            <a:r>
              <a:rPr lang="en-US" dirty="0"/>
              <a:t>, </a:t>
            </a:r>
            <a:r>
              <a:rPr lang="cs-CZ" dirty="0" smtClean="0"/>
              <a:t>	</a:t>
            </a:r>
            <a:r>
              <a:rPr lang="en-US" dirty="0" smtClean="0"/>
              <a:t>"</a:t>
            </a:r>
            <a:r>
              <a:rPr lang="en-US" dirty="0"/>
              <a:t>False", true, false);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31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PutTextToObject</a:t>
            </a:r>
            <a:r>
              <a:rPr lang="en-US" dirty="0"/>
              <a:t>(IS3ObjectInfo </a:t>
            </a:r>
            <a:r>
              <a:rPr lang="en-US" dirty="0" err="1"/>
              <a:t>obj</a:t>
            </a:r>
            <a:r>
              <a:rPr lang="en-US" dirty="0"/>
              <a:t>, string content)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if (!</a:t>
            </a:r>
            <a:r>
              <a:rPr lang="en-US" dirty="0" err="1"/>
              <a:t>obj.IsLocked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{		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obj.Lock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// Do action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obj.UnLock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RemoveRequestCache</a:t>
            </a:r>
            <a:r>
              <a:rPr lang="en-US" dirty="0"/>
              <a:t>(</a:t>
            </a:r>
            <a:r>
              <a:rPr lang="en-US" dirty="0" err="1"/>
              <a:t>obj.Key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940152" y="1844824"/>
            <a:ext cx="1008112" cy="108012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File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995936" y="1304764"/>
            <a:ext cx="1584176" cy="9001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Process</a:t>
            </a:r>
            <a:r>
              <a:rPr lang="cs-CZ" dirty="0" smtClean="0"/>
              <a:t> 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308304" y="1268760"/>
            <a:ext cx="1584176" cy="9001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Process</a:t>
            </a:r>
            <a:r>
              <a:rPr lang="cs-CZ" dirty="0" smtClean="0"/>
              <a:t> 2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148064" y="2204864"/>
            <a:ext cx="648072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092280" y="2204864"/>
            <a:ext cx="504056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7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CMS.IO – public </a:t>
            </a:r>
            <a:r>
              <a:rPr lang="cs-CZ" dirty="0" err="1"/>
              <a:t>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Komentář z jednoho z projektů v metodě </a:t>
            </a:r>
            <a:r>
              <a:rPr lang="cs-CZ" sz="2000" dirty="0" err="1" smtClean="0"/>
              <a:t>GetFileUrl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en-US" sz="2000" dirty="0" smtClean="0"/>
              <a:t>/* </a:t>
            </a:r>
            <a:r>
              <a:rPr lang="en-US" sz="2000" dirty="0" err="1"/>
              <a:t>opsano</a:t>
            </a:r>
            <a:r>
              <a:rPr lang="en-US" sz="2000" dirty="0"/>
              <a:t> z Amazon solution - </a:t>
            </a:r>
            <a:r>
              <a:rPr lang="en-US" sz="2000" dirty="0" err="1"/>
              <a:t>nemate</a:t>
            </a:r>
            <a:r>
              <a:rPr lang="en-US" sz="2000" dirty="0"/>
              <a:t> </a:t>
            </a:r>
            <a:r>
              <a:rPr lang="en-US" sz="2000" dirty="0" err="1"/>
              <a:t>nekdo</a:t>
            </a:r>
            <a:r>
              <a:rPr lang="en-US" sz="2000" dirty="0"/>
              <a:t> </a:t>
            </a:r>
            <a:r>
              <a:rPr lang="en-US" sz="2000" dirty="0" err="1"/>
              <a:t>implementaci</a:t>
            </a:r>
            <a:r>
              <a:rPr lang="en-US" sz="2000" dirty="0"/>
              <a:t> </a:t>
            </a:r>
            <a:r>
              <a:rPr lang="en-US" sz="2000" dirty="0" err="1"/>
              <a:t>techto</a:t>
            </a:r>
            <a:r>
              <a:rPr lang="en-US" sz="2000" dirty="0"/>
              <a:t> </a:t>
            </a:r>
            <a:r>
              <a:rPr lang="en-US" sz="2000" dirty="0" err="1"/>
              <a:t>metod</a:t>
            </a:r>
            <a:r>
              <a:rPr lang="en-US" sz="2000" dirty="0"/>
              <a:t> </a:t>
            </a:r>
            <a:r>
              <a:rPr lang="en-US" sz="2000" dirty="0" err="1"/>
              <a:t>abych</a:t>
            </a:r>
            <a:r>
              <a:rPr lang="en-US" sz="2000" dirty="0"/>
              <a:t> </a:t>
            </a:r>
            <a:r>
              <a:rPr lang="en-US" sz="2000" dirty="0" err="1"/>
              <a:t>pochopil</a:t>
            </a:r>
            <a:r>
              <a:rPr lang="en-US" sz="2000" dirty="0"/>
              <a:t> co </a:t>
            </a:r>
            <a:r>
              <a:rPr lang="en-US" sz="2000" dirty="0" err="1"/>
              <a:t>delaj</a:t>
            </a:r>
            <a:r>
              <a:rPr lang="en-US" sz="2000" dirty="0"/>
              <a:t>? </a:t>
            </a:r>
            <a:r>
              <a:rPr lang="en-US" sz="2000" dirty="0" err="1"/>
              <a:t>podle</a:t>
            </a:r>
            <a:r>
              <a:rPr lang="en-US" sz="2000" dirty="0"/>
              <a:t> </a:t>
            </a:r>
            <a:r>
              <a:rPr lang="en-US" sz="2000" dirty="0" err="1"/>
              <a:t>jejich</a:t>
            </a:r>
            <a:r>
              <a:rPr lang="en-US" sz="2000" dirty="0"/>
              <a:t> </a:t>
            </a:r>
            <a:r>
              <a:rPr lang="en-US" sz="2000" dirty="0" err="1"/>
              <a:t>jmen</a:t>
            </a:r>
            <a:r>
              <a:rPr lang="en-US" sz="2000" dirty="0"/>
              <a:t> to </a:t>
            </a:r>
            <a:r>
              <a:rPr lang="en-US" sz="2000" dirty="0" err="1"/>
              <a:t>moc</a:t>
            </a:r>
            <a:r>
              <a:rPr lang="en-US" sz="2000" dirty="0"/>
              <a:t> </a:t>
            </a:r>
            <a:r>
              <a:rPr lang="en-US" sz="2000" dirty="0" err="1"/>
              <a:t>poznat</a:t>
            </a:r>
            <a:r>
              <a:rPr lang="en-US" sz="2000" dirty="0"/>
              <a:t> </a:t>
            </a:r>
            <a:r>
              <a:rPr lang="en-US" sz="2000" dirty="0" err="1"/>
              <a:t>nejde</a:t>
            </a:r>
            <a:r>
              <a:rPr lang="en-US" sz="2000" dirty="0"/>
              <a:t> (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kdyz</a:t>
            </a:r>
            <a:r>
              <a:rPr lang="en-US" sz="2000" dirty="0"/>
              <a:t> by </a:t>
            </a:r>
            <a:r>
              <a:rPr lang="en-US" sz="2000" dirty="0" err="1"/>
              <a:t>melo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	string </a:t>
            </a:r>
            <a:r>
              <a:rPr lang="en-US" sz="2000" dirty="0" err="1"/>
              <a:t>url</a:t>
            </a:r>
            <a:r>
              <a:rPr lang="en-US" sz="2000" dirty="0"/>
              <a:t> = </a:t>
            </a:r>
            <a:r>
              <a:rPr lang="en-US" sz="2000" dirty="0" err="1"/>
              <a:t>AmazonHelper.GetDownloadPath</a:t>
            </a:r>
            <a:r>
              <a:rPr lang="en-US" sz="2000" dirty="0"/>
              <a:t>(relative);</a:t>
            </a:r>
          </a:p>
          <a:p>
            <a:pPr marL="0" indent="0">
              <a:buNone/>
            </a:pPr>
            <a:r>
              <a:rPr lang="en-US" sz="2000" dirty="0"/>
              <a:t>	string hash = </a:t>
            </a:r>
            <a:r>
              <a:rPr lang="en-US" sz="2000" dirty="0" err="1"/>
              <a:t>ValidationHelper.GetHashString</a:t>
            </a:r>
            <a:r>
              <a:rPr lang="en-US" sz="2000" dirty="0"/>
              <a:t>(</a:t>
            </a:r>
            <a:r>
              <a:rPr lang="en-US" sz="2000" dirty="0" err="1"/>
              <a:t>URLHelper.GetQuery</a:t>
            </a:r>
            <a:r>
              <a:rPr lang="en-US" sz="2000" dirty="0"/>
              <a:t>(</a:t>
            </a:r>
            <a:r>
              <a:rPr lang="en-US" sz="2000" dirty="0" err="1"/>
              <a:t>url</a:t>
            </a:r>
            <a:r>
              <a:rPr lang="en-US" sz="2000" dirty="0"/>
              <a:t>), false);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url</a:t>
            </a:r>
            <a:r>
              <a:rPr lang="en-US" sz="2000" dirty="0"/>
              <a:t> = </a:t>
            </a:r>
            <a:r>
              <a:rPr lang="en-US" sz="2000" dirty="0" err="1"/>
              <a:t>URLHelper.AddParameterToUrl</a:t>
            </a:r>
            <a:r>
              <a:rPr lang="en-US" sz="2000" dirty="0"/>
              <a:t>(</a:t>
            </a:r>
            <a:r>
              <a:rPr lang="en-US" sz="2000" dirty="0" err="1"/>
              <a:t>url</a:t>
            </a:r>
            <a:r>
              <a:rPr lang="en-US" sz="2000" dirty="0"/>
              <a:t>, "hash", hash);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return </a:t>
            </a:r>
            <a:r>
              <a:rPr lang="en-US" sz="2000" dirty="0" err="1"/>
              <a:t>URLHelper.ResolveUrl</a:t>
            </a:r>
            <a:r>
              <a:rPr lang="en-US" sz="2000" dirty="0"/>
              <a:t>(</a:t>
            </a:r>
            <a:r>
              <a:rPr lang="en-US" sz="2000" dirty="0" err="1"/>
              <a:t>url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254019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-Squares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Presentation-SquaresBlue</Template>
  <TotalTime>8723</TotalTime>
  <Words>519</Words>
  <Application>Microsoft Office PowerPoint</Application>
  <PresentationFormat>On-screen Show (4:3)</PresentationFormat>
  <Paragraphs>228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Presentation-SquaresBlue</vt:lpstr>
      <vt:lpstr>IO optimalizations, deployment, security</vt:lpstr>
      <vt:lpstr>Agenda</vt:lpstr>
      <vt:lpstr>CMS.IO optimalization - caching</vt:lpstr>
      <vt:lpstr>CMS.IO - caching</vt:lpstr>
      <vt:lpstr>CMS.IO - caching</vt:lpstr>
      <vt:lpstr>CMS.IO - caching</vt:lpstr>
      <vt:lpstr>CMS.IO optimalization – temporary files</vt:lpstr>
      <vt:lpstr>CMS.IO - locking</vt:lpstr>
      <vt:lpstr>CMS.IO – public access</vt:lpstr>
      <vt:lpstr>CMS.IO – public access</vt:lpstr>
      <vt:lpstr>CMS.IO - debug</vt:lpstr>
      <vt:lpstr>Deployment – On-premise vs. Off-premise</vt:lpstr>
      <vt:lpstr>Security: web security</vt:lpstr>
      <vt:lpstr>Q&amp;A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Kentico CMS 7: making the cloud even easier!</dc:title>
  <dc:creator>Dominik Pinter</dc:creator>
  <cp:lastModifiedBy>Dominik Pinter</cp:lastModifiedBy>
  <cp:revision>142</cp:revision>
  <dcterms:created xsi:type="dcterms:W3CDTF">2012-08-12T10:39:37Z</dcterms:created>
  <dcterms:modified xsi:type="dcterms:W3CDTF">2012-11-16T05:59:07Z</dcterms:modified>
</cp:coreProperties>
</file>