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4804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720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189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942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240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200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357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368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65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48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29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407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6084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574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dirty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951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dirty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383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028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352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0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86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02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87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780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04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63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A3A43DF-04A3-4662-88CA-28FDED1CFC0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5775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>
                <a:latin typeface="Times New Roman"/>
                <a:cs typeface="Times New Roman"/>
              </a:rPr>
              <a:t>Handicapovaní lidé v informační společnosti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>
              <a:latin typeface="Times New Roman"/>
              <a:cs typeface="Times New Roman"/>
            </a:endParaRPr>
          </a:p>
          <a:p>
            <a:endParaRPr lang="cs-CZ">
              <a:latin typeface="Times New Roman"/>
              <a:cs typeface="Times New Roman"/>
            </a:endParaRPr>
          </a:p>
          <a:p>
            <a:r>
              <a:rPr lang="cs-CZ">
                <a:latin typeface="Times New Roman"/>
                <a:cs typeface="Times New Roman"/>
              </a:rPr>
              <a:t>Ivona Hroníková</a:t>
            </a: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Informační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125" y="685800"/>
            <a:ext cx="8380634" cy="361473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3600">
                <a:solidFill>
                  <a:srgbClr val="0F486F"/>
                </a:solidFill>
                <a:latin typeface="Century Gothic"/>
              </a:rPr>
              <a:t>Písmo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600">
                <a:solidFill>
                  <a:srgbClr val="0F486F"/>
                </a:solidFill>
                <a:latin typeface="Century Gothic"/>
              </a:rPr>
              <a:t>Johannes Gutenberg - 15. století (Čína - 200)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600">
                <a:solidFill>
                  <a:srgbClr val="0F486F"/>
                </a:solidFill>
                <a:latin typeface="Century Gothic"/>
              </a:rPr>
              <a:t>Od 50. let 20. století</a:t>
            </a:r>
          </a:p>
        </p:txBody>
      </p:sp>
    </p:spTree>
    <p:extLst>
      <p:ext uri="{BB962C8B-B14F-4D97-AF65-F5344CB8AC3E}">
        <p14:creationId xmlns:p14="http://schemas.microsoft.com/office/powerpoint/2010/main" val="2198298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Handicapy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/>
              <a:t>Tělesné postižení</a:t>
            </a:r>
          </a:p>
          <a:p>
            <a:r>
              <a:rPr lang="cs-CZ" sz="3600">
                <a:solidFill>
                  <a:srgbClr val="0F486F"/>
                </a:solidFill>
              </a:rPr>
              <a:t>Smyslové postižení</a:t>
            </a:r>
          </a:p>
          <a:p>
            <a:r>
              <a:rPr lang="cs-CZ" sz="3600"/>
              <a:t>Mentální postižení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069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 a tělesně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Myš (rychlost dvojkliku, operace </a:t>
            </a:r>
            <a:r>
              <a:rPr lang="cs-CZ" i="1"/>
              <a:t>"drag and drop"</a:t>
            </a:r>
            <a:r>
              <a:rPr lang="cs-CZ"/>
              <a:t>  nahrazena funkcí </a:t>
            </a:r>
            <a:r>
              <a:rPr lang="cs-CZ" i="1"/>
              <a:t>ClickLock</a:t>
            </a:r>
            <a:r>
              <a:rPr lang="cs-CZ"/>
              <a:t>, ovládání pomocí klávesnice, viditelnost kurzoru)</a:t>
            </a:r>
          </a:p>
          <a:p>
            <a:r>
              <a:rPr lang="cs-CZ"/>
              <a:t>Klávesnice (funkce </a:t>
            </a:r>
            <a:r>
              <a:rPr lang="cs-CZ" i="1"/>
              <a:t>StickyKeys, prediktivní psaní textu)</a:t>
            </a:r>
          </a:p>
          <a:p>
            <a:r>
              <a:rPr lang="cs-CZ"/>
              <a:t>Ovládání hlasem</a:t>
            </a:r>
          </a:p>
          <a:p>
            <a:endParaRPr lang="cs-CZ"/>
          </a:p>
          <a:p>
            <a:r>
              <a:rPr lang="cs-CZ"/>
              <a:t>Speciální klávesnice</a:t>
            </a:r>
          </a:p>
          <a:p>
            <a:r>
              <a:rPr lang="cs-CZ" i="1"/>
              <a:t>trackball, foot mouse, </a:t>
            </a:r>
            <a:r>
              <a:rPr lang="cs-CZ"/>
              <a:t>dotykové obrazovky, joysticky</a:t>
            </a:r>
          </a:p>
          <a:p>
            <a:r>
              <a:rPr lang="cs-CZ"/>
              <a:t>Senzorové ovládání </a:t>
            </a:r>
            <a:r>
              <a:rPr lang="cs-CZ" i="1"/>
              <a:t>(SmartNav), </a:t>
            </a:r>
            <a:r>
              <a:rPr lang="cs-CZ"/>
              <a:t>ovládání dechem</a:t>
            </a:r>
            <a:r>
              <a:rPr lang="cs-CZ" i="1"/>
              <a:t> (IntegraMouse), </a:t>
            </a:r>
            <a:r>
              <a:rPr lang="cs-CZ"/>
              <a:t>sledování očních pohybů</a:t>
            </a:r>
            <a:r>
              <a:rPr lang="cs-CZ" i="1"/>
              <a:t> (</a:t>
            </a:r>
            <a:r>
              <a:rPr lang="cs-CZ"/>
              <a:t>systém</a:t>
            </a:r>
            <a:r>
              <a:rPr lang="cs-CZ" i="1"/>
              <a:t> I4Control)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4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 a smyslově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700"/>
              <a:t>SW pomůcky většinou zdarma obsaženy v základních verzích OS</a:t>
            </a:r>
          </a:p>
          <a:p>
            <a:r>
              <a:rPr lang="cs-CZ" sz="2700"/>
              <a:t>Nastavení vzhledu oken</a:t>
            </a:r>
          </a:p>
          <a:p>
            <a:r>
              <a:rPr lang="cs-CZ" sz="2700"/>
              <a:t>Rozšíření obrazovky</a:t>
            </a:r>
          </a:p>
          <a:p>
            <a:r>
              <a:rPr lang="cs-CZ" sz="2700"/>
              <a:t>Kurzor pro psaní</a:t>
            </a:r>
          </a:p>
          <a:p>
            <a:r>
              <a:rPr lang="cs-CZ" sz="2700"/>
              <a:t>Zobrazení zvuků</a:t>
            </a:r>
          </a:p>
        </p:txBody>
      </p:sp>
    </p:spTree>
    <p:extLst>
      <p:ext uri="{BB962C8B-B14F-4D97-AF65-F5344CB8AC3E}">
        <p14:creationId xmlns:p14="http://schemas.microsoft.com/office/powerpoint/2010/main" val="27740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Internet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700"/>
              <a:t>Získávání informací</a:t>
            </a:r>
          </a:p>
          <a:p>
            <a:r>
              <a:rPr lang="cs-CZ" sz="2700"/>
              <a:t>Elektronické konference a diskuzní skupiny</a:t>
            </a:r>
          </a:p>
          <a:p>
            <a:r>
              <a:rPr lang="cs-CZ" sz="2700"/>
              <a:t>Chatovaní</a:t>
            </a:r>
          </a:p>
          <a:p>
            <a:r>
              <a:rPr lang="cs-CZ" sz="2700"/>
              <a:t>Elektronické pošta</a:t>
            </a:r>
          </a:p>
          <a:p>
            <a:r>
              <a:rPr lang="cs-CZ" sz="2700"/>
              <a:t>Nákupy po internetu, e-bankovnictví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305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INTernet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/>
              <a:t>Výhody</a:t>
            </a:r>
          </a:p>
          <a:p>
            <a:r>
              <a:rPr lang="cs-CZ" sz="3600"/>
              <a:t>Nevýhody</a:t>
            </a:r>
          </a:p>
        </p:txBody>
      </p:sp>
    </p:spTree>
    <p:extLst>
      <p:ext uri="{BB962C8B-B14F-4D97-AF65-F5344CB8AC3E}">
        <p14:creationId xmlns:p14="http://schemas.microsoft.com/office/powerpoint/2010/main" val="3335261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9080000">
            <a:off x="4036329" y="2672884"/>
            <a:ext cx="8534400" cy="1507067"/>
          </a:xfrm>
        </p:spPr>
        <p:txBody>
          <a:bodyPr/>
          <a:lstStyle/>
          <a:p>
            <a:r>
              <a:rPr lang="cs-CZ" sz="540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34226477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0</Words>
  <Application>Microsoft Office PowerPoint</Application>
  <PresentationFormat>Širokoúhlá obrazovka</PresentationFormat>
  <Paragraphs>0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Řez</vt:lpstr>
      <vt:lpstr>Handicapovaní lidé v informační společnosti</vt:lpstr>
      <vt:lpstr>Informační společnost</vt:lpstr>
      <vt:lpstr>Handicapy</vt:lpstr>
      <vt:lpstr>PC a tělesně postižení</vt:lpstr>
      <vt:lpstr>PC a smyslově postižení</vt:lpstr>
      <vt:lpstr>Internet</vt:lpstr>
      <vt:lpstr>INTernet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Handicapovaní lidé v informační společnosti</dc:title>
  <dc:creator/>
  <cp:lastModifiedBy/>
  <cp:revision>20</cp:revision>
  <dcterms:created xsi:type="dcterms:W3CDTF">2012-08-16T00:56:33Z</dcterms:created>
  <dcterms:modified xsi:type="dcterms:W3CDTF">2013-10-03T13:11:56Z</dcterms:modified>
</cp:coreProperties>
</file>