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C8AB-D1DF-4A31-A730-96529B8446B7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2E26-4FF6-47AD-975E-8090FE14BA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lcenter.org/" TargetMode="External"/><Relationship Id="rId2" Type="http://schemas.openxmlformats.org/officeDocument/2006/relationships/hyperlink" Target="http://en.wikipedia.org/wiki/Universal_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Universal</a:t>
            </a:r>
            <a:r>
              <a:rPr lang="cs-CZ" dirty="0" smtClean="0"/>
              <a:t> Design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Lucie Kaplanová</a:t>
            </a:r>
          </a:p>
          <a:p>
            <a:r>
              <a:rPr lang="cs-CZ" dirty="0" smtClean="0"/>
              <a:t>PV072</a:t>
            </a:r>
            <a:endParaRPr lang="cs-CZ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http://en.wikipedia.org/wiki/Universal_design</a:t>
            </a:r>
            <a:endParaRPr lang="cs-CZ" dirty="0"/>
          </a:p>
          <a:p>
            <a:r>
              <a:rPr lang="cs-CZ" u="sng" dirty="0">
                <a:hlinkClick r:id="rId3"/>
              </a:rPr>
              <a:t>http://www.</a:t>
            </a:r>
            <a:r>
              <a:rPr lang="cs-CZ" u="sng" dirty="0" err="1">
                <a:hlinkClick r:id="rId3"/>
              </a:rPr>
              <a:t>udlcenter.org</a:t>
            </a:r>
            <a:endParaRPr lang="cs-CZ" dirty="0"/>
          </a:p>
          <a:p>
            <a:r>
              <a:rPr lang="cs-CZ" u="sng" dirty="0">
                <a:hlinkClick r:id="rId4"/>
              </a:rPr>
              <a:t>http://www.</a:t>
            </a:r>
            <a:r>
              <a:rPr lang="cs-CZ" u="sng" dirty="0" err="1">
                <a:hlinkClick r:id="rId4"/>
              </a:rPr>
              <a:t>cast.org</a:t>
            </a:r>
            <a:r>
              <a:rPr lang="cs-CZ" u="sng" dirty="0">
                <a:hlinkClick r:id="rId4"/>
              </a:rPr>
              <a:t>/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690864" cy="663054"/>
          </a:xfrm>
        </p:spPr>
        <p:txBody>
          <a:bodyPr>
            <a:noAutofit/>
          </a:bodyPr>
          <a:lstStyle/>
          <a:p>
            <a:r>
              <a:rPr lang="cs-CZ" sz="4000" dirty="0" err="1" smtClean="0"/>
              <a:t>Universal</a:t>
            </a:r>
            <a:r>
              <a:rPr lang="cs-CZ" sz="4000" dirty="0" smtClean="0"/>
              <a:t> design</a:t>
            </a:r>
            <a:endParaRPr lang="cs-CZ" sz="4000" dirty="0"/>
          </a:p>
        </p:txBody>
      </p:sp>
      <p:pic>
        <p:nvPicPr>
          <p:cNvPr id="5" name="Zástupný symbol pro obsah 4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573016"/>
            <a:ext cx="3303019" cy="2952328"/>
          </a:xfrm>
        </p:spPr>
      </p:pic>
      <p:pic>
        <p:nvPicPr>
          <p:cNvPr id="6" name="Obrázek 5" descr="ski_fail_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48680"/>
            <a:ext cx="2237484" cy="2852936"/>
          </a:xfrm>
          <a:prstGeom prst="rect">
            <a:avLst/>
          </a:prstGeom>
        </p:spPr>
      </p:pic>
      <p:pic>
        <p:nvPicPr>
          <p:cNvPr id="7" name="Obrázek 6" descr="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24744"/>
            <a:ext cx="4419600" cy="2933700"/>
          </a:xfrm>
          <a:prstGeom prst="rect">
            <a:avLst/>
          </a:prstGeom>
        </p:spPr>
      </p:pic>
      <p:pic>
        <p:nvPicPr>
          <p:cNvPr id="8" name="Obrázek 7" descr="curbc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93096"/>
            <a:ext cx="3409408" cy="230214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0"/>
            <a:ext cx="6552728" cy="836712"/>
          </a:xfrm>
        </p:spPr>
        <p:txBody>
          <a:bodyPr>
            <a:noAutofit/>
          </a:bodyPr>
          <a:lstStyle/>
          <a:p>
            <a:r>
              <a:rPr lang="cs-CZ" sz="4000" dirty="0" err="1" smtClean="0"/>
              <a:t>Universal</a:t>
            </a:r>
            <a:r>
              <a:rPr lang="cs-CZ" sz="4000" dirty="0" smtClean="0"/>
              <a:t> design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learning</a:t>
            </a:r>
            <a:endParaRPr lang="cs-CZ" sz="4000" dirty="0"/>
          </a:p>
        </p:txBody>
      </p:sp>
      <p:pic>
        <p:nvPicPr>
          <p:cNvPr id="6" name="Obrázek 5" descr="Tk5Ie6yatZs9k6vELGNVdjl72eJkfbmt4t8yenImKBVvK0kTmF0xjctABnaLJIm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96944" cy="585870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797324" cy="1872208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300192" y="2780928"/>
            <a:ext cx="2304256" cy="3445843"/>
          </a:xfrm>
        </p:spPr>
        <p:txBody>
          <a:bodyPr/>
          <a:lstStyle/>
          <a:p>
            <a:r>
              <a:rPr lang="cs-CZ" b="1" i="1" dirty="0" err="1" smtClean="0"/>
              <a:t>Affective</a:t>
            </a:r>
            <a:r>
              <a:rPr lang="cs-CZ" b="1" i="1" dirty="0" smtClean="0"/>
              <a:t> network </a:t>
            </a:r>
            <a:r>
              <a:rPr lang="cs-CZ" dirty="0" smtClean="0"/>
              <a:t>motivační oblast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2458616" cy="3345235"/>
          </a:xfrm>
        </p:spPr>
        <p:txBody>
          <a:bodyPr/>
          <a:lstStyle/>
          <a:p>
            <a:r>
              <a:rPr lang="cs-CZ" b="1" i="1" dirty="0" err="1" smtClean="0"/>
              <a:t>Recognition</a:t>
            </a:r>
            <a:r>
              <a:rPr lang="cs-CZ" b="1" i="1" dirty="0" smtClean="0"/>
              <a:t> network</a:t>
            </a:r>
            <a:r>
              <a:rPr lang="cs-CZ" dirty="0" smtClean="0"/>
              <a:t> smyslové vnímání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3131840" y="2780928"/>
            <a:ext cx="2736304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plánovací a vyjadřovací schopnost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504389" cy="2628292"/>
          </a:xfrm>
          <a:prstGeom prst="rect">
            <a:avLst/>
          </a:prstGeom>
        </p:spPr>
      </p:pic>
      <p:pic>
        <p:nvPicPr>
          <p:cNvPr id="5" name="Zástupný symbol pro obsah 4" descr="p1_bra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332656"/>
            <a:ext cx="1980808" cy="1739556"/>
          </a:xfrm>
        </p:spPr>
      </p:pic>
      <p:pic>
        <p:nvPicPr>
          <p:cNvPr id="6" name="Obrázek 5" descr="3d_mapa_severni_cast_br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708920"/>
            <a:ext cx="5357262" cy="3930054"/>
          </a:xfrm>
          <a:prstGeom prst="rect">
            <a:avLst/>
          </a:prstGeom>
        </p:spPr>
      </p:pic>
      <p:sp>
        <p:nvSpPr>
          <p:cNvPr id="8" name="Zástupný symbol pro obsah 9"/>
          <p:cNvSpPr txBox="1">
            <a:spLocks/>
          </p:cNvSpPr>
          <p:nvPr/>
        </p:nvSpPr>
        <p:spPr>
          <a:xfrm>
            <a:off x="323528" y="332657"/>
            <a:ext cx="518457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Recognition</a:t>
            </a:r>
            <a:r>
              <a:rPr kumimoji="0" lang="cs-C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</a:t>
            </a:r>
            <a:endParaRPr lang="cs-CZ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smyslové vnímání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p2_bra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1980483" cy="1728192"/>
          </a:xfrm>
        </p:spPr>
      </p:pic>
      <p:sp>
        <p:nvSpPr>
          <p:cNvPr id="8" name="Zástupný symbol pro obsah 9"/>
          <p:cNvSpPr txBox="1">
            <a:spLocks/>
          </p:cNvSpPr>
          <p:nvPr/>
        </p:nvSpPr>
        <p:spPr>
          <a:xfrm>
            <a:off x="251520" y="332656"/>
            <a:ext cx="561662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plánovací a vyjadřovací schopnost</a:t>
            </a:r>
          </a:p>
        </p:txBody>
      </p:sp>
      <p:pic>
        <p:nvPicPr>
          <p:cNvPr id="9" name="Obrázek 8" descr="phd01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8772874" cy="295232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8"/>
          <p:cNvSpPr txBox="1">
            <a:spLocks/>
          </p:cNvSpPr>
          <p:nvPr/>
        </p:nvSpPr>
        <p:spPr>
          <a:xfrm>
            <a:off x="539552" y="404664"/>
            <a:ext cx="4104456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Affective</a:t>
            </a:r>
            <a:r>
              <a:rPr kumimoji="0" lang="cs-C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oblast motivace</a:t>
            </a:r>
          </a:p>
        </p:txBody>
      </p:sp>
      <p:pic>
        <p:nvPicPr>
          <p:cNvPr id="3" name="Obrázek 2" descr="p3_br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47378" cy="1728192"/>
          </a:xfrm>
          <a:prstGeom prst="rect">
            <a:avLst/>
          </a:prstGeom>
        </p:spPr>
      </p:pic>
      <p:pic>
        <p:nvPicPr>
          <p:cNvPr id="4" name="Obrázek 3" descr="3D_Fidorka_BROWN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3669039" cy="3528392"/>
          </a:xfrm>
          <a:prstGeom prst="rect">
            <a:avLst/>
          </a:prstGeom>
        </p:spPr>
      </p:pic>
      <p:pic>
        <p:nvPicPr>
          <p:cNvPr id="5" name="Obrázek 4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140968"/>
            <a:ext cx="3168352" cy="2108395"/>
          </a:xfrm>
          <a:prstGeom prst="rect">
            <a:avLst/>
          </a:prstGeom>
        </p:spPr>
      </p:pic>
      <p:sp>
        <p:nvSpPr>
          <p:cNvPr id="7" name="Násobení 6"/>
          <p:cNvSpPr/>
          <p:nvPr/>
        </p:nvSpPr>
        <p:spPr>
          <a:xfrm>
            <a:off x="4067944" y="3501008"/>
            <a:ext cx="864096" cy="936104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a UDL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266429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Syntéza řeči</a:t>
            </a:r>
          </a:p>
          <a:p>
            <a:r>
              <a:rPr lang="cs-CZ" dirty="0" smtClean="0"/>
              <a:t>Rozpoznávání řeči</a:t>
            </a:r>
          </a:p>
          <a:p>
            <a:r>
              <a:rPr lang="cs-CZ" dirty="0" smtClean="0"/>
              <a:t>Překladače</a:t>
            </a:r>
          </a:p>
          <a:p>
            <a:r>
              <a:rPr lang="cs-CZ" dirty="0" smtClean="0"/>
              <a:t>Video, záznam zvuku</a:t>
            </a:r>
          </a:p>
          <a:p>
            <a:r>
              <a:rPr lang="cs-CZ" dirty="0" smtClean="0"/>
              <a:t>Interaktivní tabule</a:t>
            </a:r>
          </a:p>
          <a:p>
            <a:r>
              <a:rPr lang="cs-CZ" dirty="0" smtClean="0"/>
              <a:t>Další…</a:t>
            </a:r>
            <a:endParaRPr lang="cs-CZ" dirty="0"/>
          </a:p>
        </p:txBody>
      </p:sp>
      <p:pic>
        <p:nvPicPr>
          <p:cNvPr id="4" name="Obrázek 3" descr="smartboa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855680" cy="28917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CAST – Center </a:t>
            </a:r>
            <a:r>
              <a:rPr lang="cs-CZ" sz="3200" b="1" dirty="0" err="1" smtClean="0"/>
              <a:t>for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Applied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Special</a:t>
            </a:r>
            <a:r>
              <a:rPr lang="cs-CZ" sz="3200" b="1" dirty="0" smtClean="0"/>
              <a:t> Technology</a:t>
            </a:r>
            <a:endParaRPr lang="cs-CZ" sz="3200" b="1" dirty="0"/>
          </a:p>
        </p:txBody>
      </p:sp>
      <p:pic>
        <p:nvPicPr>
          <p:cNvPr id="4" name="Zástupný symbol pro obsah 3" descr="logo_Cas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4320480" cy="1213140"/>
          </a:xfrm>
        </p:spPr>
      </p:pic>
      <p:sp>
        <p:nvSpPr>
          <p:cNvPr id="5" name="TextovéPole 4"/>
          <p:cNvSpPr txBox="1"/>
          <p:nvPr/>
        </p:nvSpPr>
        <p:spPr>
          <a:xfrm>
            <a:off x="971600" y="3933056"/>
            <a:ext cx="51125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700" dirty="0" smtClean="0"/>
              <a:t>UDL Curriculum </a:t>
            </a:r>
            <a:r>
              <a:rPr lang="cs-CZ" sz="2700" dirty="0" err="1" smtClean="0"/>
              <a:t>Check</a:t>
            </a:r>
            <a:endParaRPr lang="cs-CZ" sz="2700" dirty="0" smtClean="0"/>
          </a:p>
          <a:p>
            <a:pPr>
              <a:buFont typeface="Arial" pitchFamily="34" charset="0"/>
              <a:buChar char="•"/>
            </a:pPr>
            <a:r>
              <a:rPr lang="cs-CZ" sz="2700" dirty="0" smtClean="0"/>
              <a:t>UDL Exchange</a:t>
            </a:r>
          </a:p>
          <a:p>
            <a:pPr>
              <a:buFont typeface="Arial" pitchFamily="34" charset="0"/>
              <a:buChar char="•"/>
            </a:pPr>
            <a:r>
              <a:rPr lang="cs-CZ" sz="2700" dirty="0" smtClean="0"/>
              <a:t>UDL </a:t>
            </a:r>
            <a:r>
              <a:rPr lang="cs-CZ" sz="2700" dirty="0" err="1" smtClean="0"/>
              <a:t>Lesson</a:t>
            </a:r>
            <a:r>
              <a:rPr lang="cs-CZ" sz="2700" dirty="0" smtClean="0"/>
              <a:t> </a:t>
            </a:r>
            <a:r>
              <a:rPr lang="cs-CZ" sz="2700" dirty="0" err="1" smtClean="0"/>
              <a:t>Builder</a:t>
            </a:r>
            <a:endParaRPr lang="cs-CZ" sz="27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</TotalTime>
  <Words>83</Words>
  <Application>Microsoft Office PowerPoint</Application>
  <PresentationFormat>Předvádění na obrazovce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Universal Design for Learning</vt:lpstr>
      <vt:lpstr>Universal design</vt:lpstr>
      <vt:lpstr>Universal design for learning</vt:lpstr>
      <vt:lpstr>Snímek 4</vt:lpstr>
      <vt:lpstr>Snímek 5</vt:lpstr>
      <vt:lpstr>Snímek 6</vt:lpstr>
      <vt:lpstr>Snímek 7</vt:lpstr>
      <vt:lpstr>Technika a UDL</vt:lpstr>
      <vt:lpstr>CAST – Center for Applied Special Technology</vt:lpstr>
      <vt:lpstr>Zdroje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</dc:title>
  <dc:creator>Lucka</dc:creator>
  <cp:lastModifiedBy>Lucka</cp:lastModifiedBy>
  <cp:revision>19</cp:revision>
  <dcterms:created xsi:type="dcterms:W3CDTF">2013-10-20T16:26:02Z</dcterms:created>
  <dcterms:modified xsi:type="dcterms:W3CDTF">2013-10-30T21:30:23Z</dcterms:modified>
</cp:coreProperties>
</file>