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77" r:id="rId2"/>
  </p:sldMasterIdLst>
  <p:notesMasterIdLst>
    <p:notesMasterId r:id="rId14"/>
  </p:notesMasterIdLst>
  <p:sldIdLst>
    <p:sldId id="256" r:id="rId3"/>
    <p:sldId id="278" r:id="rId4"/>
    <p:sldId id="261" r:id="rId5"/>
    <p:sldId id="270" r:id="rId6"/>
    <p:sldId id="276" r:id="rId7"/>
    <p:sldId id="279" r:id="rId8"/>
    <p:sldId id="271" r:id="rId9"/>
    <p:sldId id="272" r:id="rId10"/>
    <p:sldId id="273" r:id="rId11"/>
    <p:sldId id="274" r:id="rId12"/>
    <p:sldId id="259" r:id="rId1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99"/>
    <a:srgbClr val="004240"/>
    <a:srgbClr val="003231"/>
    <a:srgbClr val="005250"/>
    <a:srgbClr val="003300"/>
    <a:srgbClr val="006666"/>
    <a:srgbClr val="66CCFF"/>
    <a:srgbClr val="00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6353" autoAdjust="0"/>
  </p:normalViewPr>
  <p:slideViewPr>
    <p:cSldViewPr>
      <p:cViewPr varScale="1">
        <p:scale>
          <a:sx n="70" d="100"/>
          <a:sy n="70" d="100"/>
        </p:scale>
        <p:origin x="-17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67213950-6474-4850-BF11-D5264FC9028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73251024-3804-45E0-BDD8-0882D7D133E2}" type="slidenum">
              <a:rPr lang="en-US"/>
              <a:pPr/>
              <a:t>2</a:t>
            </a:fld>
            <a:endParaRPr lang="en-US"/>
          </a:p>
        </p:txBody>
      </p:sp>
      <p:sp>
        <p:nvSpPr>
          <p:cNvPr id="196610" name="Slide Image Placeholder 1"/>
          <p:cNvSpPr>
            <a:spLocks noGrp="1" noRot="1" noChangeAspect="1" noTextEdit="1"/>
          </p:cNvSpPr>
          <p:nvPr>
            <p:ph type="sldImg"/>
          </p:nvPr>
        </p:nvSpPr>
        <p:spPr>
          <a:ln/>
        </p:spPr>
      </p:sp>
      <p:sp>
        <p:nvSpPr>
          <p:cNvPr id="196611" name="Notes Placeholder 2"/>
          <p:cNvSpPr>
            <a:spLocks noGrp="1"/>
          </p:cNvSpPr>
          <p:nvPr>
            <p:ph type="body" idx="1"/>
          </p:nvPr>
        </p:nvSpPr>
        <p:spPr/>
        <p:txBody>
          <a:bodyPr/>
          <a:lstStyle/>
          <a:p>
            <a:pPr defTabSz="912813">
              <a:spcBef>
                <a:spcPct val="0"/>
              </a:spcBef>
            </a:pPr>
            <a:endParaRPr lang="en-US"/>
          </a:p>
        </p:txBody>
      </p:sp>
      <p:sp>
        <p:nvSpPr>
          <p:cNvPr id="196612" name="Header Placeholder 3"/>
          <p:cNvSpPr txBox="1">
            <a:spLocks noGrp="1"/>
          </p:cNvSpPr>
          <p:nvPr/>
        </p:nvSpPr>
        <p:spPr bwMode="auto">
          <a:xfrm>
            <a:off x="0" y="0"/>
            <a:ext cx="2971800" cy="457200"/>
          </a:xfrm>
          <a:prstGeom prst="rect">
            <a:avLst/>
          </a:prstGeom>
          <a:noFill/>
          <a:ln w="9525">
            <a:noFill/>
            <a:miter lim="800000"/>
            <a:headEnd/>
            <a:tailEnd/>
          </a:ln>
        </p:spPr>
        <p:txBody>
          <a:bodyPr/>
          <a:lstStyle/>
          <a:p>
            <a:pPr defTabSz="912813"/>
            <a:endParaRPr lang="en-US" sz="1200">
              <a:latin typeface="Segoe UI" pitchFamily="34" charset="0"/>
            </a:endParaRPr>
          </a:p>
        </p:txBody>
      </p:sp>
      <p:sp>
        <p:nvSpPr>
          <p:cNvPr id="196613" name="Date Placeholder 4"/>
          <p:cNvSpPr txBox="1">
            <a:spLocks noGrp="1"/>
          </p:cNvSpPr>
          <p:nvPr/>
        </p:nvSpPr>
        <p:spPr bwMode="auto">
          <a:xfrm>
            <a:off x="3884613" y="0"/>
            <a:ext cx="2971800" cy="457200"/>
          </a:xfrm>
          <a:prstGeom prst="rect">
            <a:avLst/>
          </a:prstGeom>
          <a:noFill/>
          <a:ln w="9525">
            <a:noFill/>
            <a:miter lim="800000"/>
            <a:headEnd/>
            <a:tailEnd/>
          </a:ln>
        </p:spPr>
        <p:txBody>
          <a:bodyPr/>
          <a:lstStyle/>
          <a:p>
            <a:pPr algn="r" defTabSz="912813"/>
            <a:fld id="{17B3C30F-086A-4775-9C5C-4CCC9EB4D3DE}" type="datetime8">
              <a:rPr lang="en-US" sz="1200">
                <a:latin typeface="Segoe UI" pitchFamily="34" charset="0"/>
              </a:rPr>
              <a:pPr algn="r" defTabSz="912813"/>
              <a:t>9/17/2013 1:33 PM</a:t>
            </a:fld>
            <a:endParaRPr lang="en-US" sz="1200">
              <a:latin typeface="Segoe UI" pitchFamily="34" charset="0"/>
            </a:endParaRPr>
          </a:p>
        </p:txBody>
      </p:sp>
      <p:sp>
        <p:nvSpPr>
          <p:cNvPr id="196614" name="Footer Placeholder 5"/>
          <p:cNvSpPr txBox="1">
            <a:spLocks noGrp="1"/>
          </p:cNvSpPr>
          <p:nvPr/>
        </p:nvSpPr>
        <p:spPr bwMode="auto">
          <a:xfrm>
            <a:off x="0" y="8685213"/>
            <a:ext cx="6172200" cy="457200"/>
          </a:xfrm>
          <a:prstGeom prst="rect">
            <a:avLst/>
          </a:prstGeom>
          <a:noFill/>
          <a:ln w="9525">
            <a:noFill/>
            <a:miter lim="800000"/>
            <a:headEnd/>
            <a:tailEnd/>
          </a:ln>
        </p:spPr>
        <p:txBody>
          <a:bodyPr anchor="b"/>
          <a:lstStyle/>
          <a:p>
            <a:pPr defTabSz="912813"/>
            <a:r>
              <a:rPr lang="en-US" sz="50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pPr defTabSz="912813"/>
            <a:r>
              <a:rPr lang="en-US" sz="50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a:solidFill>
                  <a:srgbClr val="000000"/>
                </a:solidFill>
                <a:latin typeface="Calibri" pitchFamily="34" charset="0"/>
              </a:rPr>
            </a:br>
            <a:r>
              <a:rPr lang="en-US" sz="500">
                <a:solidFill>
                  <a:srgbClr val="000000"/>
                </a:solidFill>
                <a:latin typeface="Calibri" pitchFamily="34" charset="0"/>
              </a:rPr>
              <a:t>MICROSOFT MAKES NO WARRANTIES, EXPRESS, IMPLIED OR STATUTORY, AS TO THE INFORMATION IN THIS PRESENTATION.</a:t>
            </a:r>
          </a:p>
          <a:p>
            <a:pPr defTabSz="912813"/>
            <a:endParaRPr lang="en-US" sz="500">
              <a:latin typeface="Calibri" pitchFamily="34" charset="0"/>
            </a:endParaRPr>
          </a:p>
        </p:txBody>
      </p:sp>
      <p:sp>
        <p:nvSpPr>
          <p:cNvPr id="196615" name="Slide Number Placeholder 6"/>
          <p:cNvSpPr txBox="1">
            <a:spLocks noGrp="1"/>
          </p:cNvSpPr>
          <p:nvPr/>
        </p:nvSpPr>
        <p:spPr bwMode="auto">
          <a:xfrm>
            <a:off x="6172200" y="8685213"/>
            <a:ext cx="684213" cy="457200"/>
          </a:xfrm>
          <a:prstGeom prst="rect">
            <a:avLst/>
          </a:prstGeom>
          <a:noFill/>
          <a:ln w="9525">
            <a:noFill/>
            <a:miter lim="800000"/>
            <a:headEnd/>
            <a:tailEnd/>
          </a:ln>
        </p:spPr>
        <p:txBody>
          <a:bodyPr anchor="b"/>
          <a:lstStyle/>
          <a:p>
            <a:pPr algn="r" defTabSz="912813"/>
            <a:fld id="{56545846-13C1-46E8-98E4-BF945A75D4FA}" type="slidenum">
              <a:rPr lang="en-US" sz="1200">
                <a:latin typeface="Segoe UI" pitchFamily="34" charset="0"/>
              </a:rPr>
              <a:pPr algn="r" defTabSz="912813"/>
              <a:t>2</a:t>
            </a:fld>
            <a:endParaRPr lang="en-US" sz="1200">
              <a:latin typeface="Segoe U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139069-A5E9-46AC-AEAA-71A8700BC080}" type="slidenum">
              <a:rPr lang="en-US"/>
              <a:pPr/>
              <a:t>3</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cs-CZ"/>
              <a:t>Převzato z:</a:t>
            </a:r>
          </a:p>
          <a:p>
            <a:r>
              <a:rPr lang="en-US"/>
              <a:t>http://download.microsoft.com/documents/uk/launch2007/dev/Office97/Vista_Session1_PresentationAdvancesInThe.NETFrameworkVersion3.0.ppt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B90AC87-0BEB-4EAE-9E19-CEC743F29F59}" type="slidenum">
              <a:rPr lang="en-US"/>
              <a:pPr/>
              <a:t>7</a:t>
            </a:fld>
            <a:endParaRPr lang="en-US"/>
          </a:p>
        </p:txBody>
      </p:sp>
      <p:sp>
        <p:nvSpPr>
          <p:cNvPr id="39938" name="Zástupný symbol pro obrázek snímku 1"/>
          <p:cNvSpPr>
            <a:spLocks noGrp="1" noRot="1" noChangeAspect="1" noTextEdit="1"/>
          </p:cNvSpPr>
          <p:nvPr>
            <p:ph type="sldImg"/>
          </p:nvPr>
        </p:nvSpPr>
        <p:spPr>
          <a:ln/>
        </p:spPr>
      </p:sp>
      <p:sp>
        <p:nvSpPr>
          <p:cNvPr id="39939" name="Zástupný symbol pro poznámky 2"/>
          <p:cNvSpPr>
            <a:spLocks noGrp="1"/>
          </p:cNvSpPr>
          <p:nvPr>
            <p:ph type="body" idx="1"/>
          </p:nvPr>
        </p:nvSpPr>
        <p:spPr/>
        <p:txBody>
          <a:bodyPr/>
          <a:lstStyle/>
          <a:p>
            <a:pPr>
              <a:spcBef>
                <a:spcPct val="0"/>
              </a:spcBef>
            </a:pPr>
            <a:endParaRPr lang="sk-SK"/>
          </a:p>
        </p:txBody>
      </p:sp>
      <p:sp>
        <p:nvSpPr>
          <p:cNvPr id="51204" name="Zástupný symbol pro číslo snímku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6DD60B7D-E85A-41C2-BBAC-90CA7CB96E7C}" type="slidenum">
              <a:rPr lang="cs-CZ" sz="1200">
                <a:latin typeface="+mn-lt"/>
                <a:cs typeface="+mn-cs"/>
              </a:rPr>
              <a:pPr algn="r">
                <a:defRPr/>
              </a:pPr>
              <a:t>7</a:t>
            </a:fld>
            <a:endParaRPr lang="cs-CZ" sz="1200">
              <a:latin typeface="+mn-lt"/>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AB77E61-5717-4B58-A3C1-47982123D7FD}" type="slidenum">
              <a:rPr lang="en-US"/>
              <a:pPr/>
              <a:t>9</a:t>
            </a:fld>
            <a:endParaRPr lang="en-US"/>
          </a:p>
        </p:txBody>
      </p:sp>
      <p:sp>
        <p:nvSpPr>
          <p:cNvPr id="43010" name="Zástupný symbol pro obrázek snímku 1"/>
          <p:cNvSpPr>
            <a:spLocks noGrp="1" noRot="1" noChangeAspect="1" noTextEdit="1"/>
          </p:cNvSpPr>
          <p:nvPr>
            <p:ph type="sldImg"/>
          </p:nvPr>
        </p:nvSpPr>
        <p:spPr>
          <a:ln/>
        </p:spPr>
      </p:sp>
      <p:sp>
        <p:nvSpPr>
          <p:cNvPr id="43011" name="Zástupný symbol pro poznámky 2"/>
          <p:cNvSpPr>
            <a:spLocks noGrp="1"/>
          </p:cNvSpPr>
          <p:nvPr>
            <p:ph type="body" idx="1"/>
          </p:nvPr>
        </p:nvSpPr>
        <p:spPr/>
        <p:txBody>
          <a:bodyPr/>
          <a:lstStyle/>
          <a:p>
            <a:pPr>
              <a:spcBef>
                <a:spcPct val="0"/>
              </a:spcBef>
            </a:pPr>
            <a:endParaRPr lang="sk-SK"/>
          </a:p>
        </p:txBody>
      </p:sp>
      <p:sp>
        <p:nvSpPr>
          <p:cNvPr id="52228" name="Zástupný symbol pro číslo snímku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BD2EEF27-D766-47C6-A09E-04673872013E}" type="slidenum">
              <a:rPr lang="cs-CZ" sz="1200">
                <a:latin typeface="+mn-lt"/>
                <a:cs typeface="+mn-cs"/>
              </a:rPr>
              <a:pPr algn="r">
                <a:defRPr/>
              </a:pPr>
              <a:t>9</a:t>
            </a:fld>
            <a:endParaRPr lang="cs-CZ" sz="1200">
              <a:latin typeface="+mn-lt"/>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935E3C9-8B0D-4268-8AAA-B8C2F35A07A6}" type="slidenum">
              <a:rPr lang="en-US"/>
              <a:pPr/>
              <a:t>10</a:t>
            </a:fld>
            <a:endParaRPr lang="en-US"/>
          </a:p>
        </p:txBody>
      </p:sp>
      <p:sp>
        <p:nvSpPr>
          <p:cNvPr id="45058" name="Zástupný symbol pro obrázek snímku 1"/>
          <p:cNvSpPr>
            <a:spLocks noGrp="1" noRot="1" noChangeAspect="1" noTextEdit="1"/>
          </p:cNvSpPr>
          <p:nvPr>
            <p:ph type="sldImg"/>
          </p:nvPr>
        </p:nvSpPr>
        <p:spPr>
          <a:ln/>
        </p:spPr>
      </p:sp>
      <p:sp>
        <p:nvSpPr>
          <p:cNvPr id="45059" name="Zástupný symbol pro poznámky 2"/>
          <p:cNvSpPr>
            <a:spLocks noGrp="1"/>
          </p:cNvSpPr>
          <p:nvPr>
            <p:ph type="body" idx="1"/>
          </p:nvPr>
        </p:nvSpPr>
        <p:spPr/>
        <p:txBody>
          <a:bodyPr/>
          <a:lstStyle/>
          <a:p>
            <a:pPr>
              <a:spcBef>
                <a:spcPct val="0"/>
              </a:spcBef>
            </a:pPr>
            <a:endParaRPr lang="sk-SK"/>
          </a:p>
        </p:txBody>
      </p:sp>
      <p:sp>
        <p:nvSpPr>
          <p:cNvPr id="53252" name="Zástupný symbol pro číslo snímku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6DD1BEA3-1EB9-46AD-A64D-808FCF586FA8}" type="slidenum">
              <a:rPr lang="cs-CZ" sz="1200">
                <a:latin typeface="+mn-lt"/>
                <a:cs typeface="+mn-cs"/>
              </a:rPr>
              <a:pPr algn="r">
                <a:defRPr/>
              </a:pPr>
              <a:t>10</a:t>
            </a:fld>
            <a:endParaRPr lang="cs-CZ" sz="1200">
              <a:latin typeface="+mn-lt"/>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45088" y="258763"/>
            <a:ext cx="1535112" cy="5978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258763"/>
            <a:ext cx="4452938" cy="5978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big bar down)" type="title" preserve="1">
  <p:cSld name="Title (big bar down)">
    <p:spTree>
      <p:nvGrpSpPr>
        <p:cNvPr id="1" name=""/>
        <p:cNvGrpSpPr/>
        <p:nvPr/>
      </p:nvGrpSpPr>
      <p:grpSpPr>
        <a:xfrm>
          <a:off x="0" y="0"/>
          <a:ext cx="0" cy="0"/>
          <a:chOff x="0" y="0"/>
          <a:chExt cx="0" cy="0"/>
        </a:xfrm>
      </p:grpSpPr>
      <p:sp>
        <p:nvSpPr>
          <p:cNvPr id="4" name="Rectangle 15"/>
          <p:cNvSpPr>
            <a:spLocks noChangeArrowheads="1"/>
          </p:cNvSpPr>
          <p:nvPr/>
        </p:nvSpPr>
        <p:spPr bwMode="auto">
          <a:xfrm>
            <a:off x="0" y="0"/>
            <a:ext cx="9144000" cy="4149725"/>
          </a:xfrm>
          <a:prstGeom prst="rect">
            <a:avLst/>
          </a:prstGeom>
          <a:solidFill>
            <a:srgbClr val="D7D7CD"/>
          </a:solidFill>
          <a:ln w="9525">
            <a:noFill/>
            <a:miter lim="800000"/>
            <a:headEnd/>
            <a:tailEnd/>
          </a:ln>
        </p:spPr>
        <p:txBody>
          <a:bodyPr wrap="none" anchor="ctr"/>
          <a:lstStyle/>
          <a:p>
            <a:pPr>
              <a:spcBef>
                <a:spcPct val="50000"/>
              </a:spcBef>
              <a:defRPr/>
            </a:pPr>
            <a:endParaRPr lang="en-US">
              <a:cs typeface="Arial" charset="0"/>
            </a:endParaRPr>
          </a:p>
        </p:txBody>
      </p:sp>
      <p:pic>
        <p:nvPicPr>
          <p:cNvPr id="5" name="Grafik 9" descr="Image_Titel.jpg"/>
          <p:cNvPicPr>
            <a:picLocks noChangeAspect="1"/>
          </p:cNvPicPr>
          <p:nvPr/>
        </p:nvPicPr>
        <p:blipFill>
          <a:blip r:embed="rId2" cstate="print"/>
          <a:srcRect b="39468"/>
          <a:stretch>
            <a:fillRect/>
          </a:stretch>
        </p:blipFill>
        <p:spPr bwMode="ltGray">
          <a:xfrm>
            <a:off x="0" y="0"/>
            <a:ext cx="9144000" cy="4151313"/>
          </a:xfrm>
          <a:prstGeom prst="rect">
            <a:avLst/>
          </a:prstGeom>
          <a:noFill/>
          <a:ln w="9525">
            <a:noFill/>
            <a:miter lim="800000"/>
            <a:headEnd/>
            <a:tailEnd/>
          </a:ln>
        </p:spPr>
      </p:pic>
      <p:sp>
        <p:nvSpPr>
          <p:cNvPr id="6"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accent1"/>
                </a:solidFill>
                <a:cs typeface="Arial" charset="0"/>
              </a:rPr>
              <a:t>© Siemens</a:t>
            </a:r>
            <a:r>
              <a:rPr lang="cs-CZ" sz="1000" b="1">
                <a:solidFill>
                  <a:schemeClr val="accent1"/>
                </a:solidFill>
                <a:cs typeface="Arial" charset="0"/>
              </a:rPr>
              <a:t>, s.r.o.</a:t>
            </a:r>
            <a:r>
              <a:rPr lang="en-US" sz="1000" b="1">
                <a:solidFill>
                  <a:schemeClr val="accent1"/>
                </a:solidFill>
                <a:cs typeface="Arial" charset="0"/>
              </a:rPr>
              <a:t> </a:t>
            </a:r>
            <a:r>
              <a:rPr lang="cs-CZ" sz="1000" b="1">
                <a:solidFill>
                  <a:schemeClr val="accent1"/>
                </a:solidFill>
                <a:cs typeface="Arial" charset="0"/>
              </a:rPr>
              <a:t> </a:t>
            </a:r>
            <a:r>
              <a:rPr lang="en-US" sz="1000" b="1">
                <a:solidFill>
                  <a:schemeClr val="accent1"/>
                </a:solidFill>
                <a:cs typeface="Arial" charset="0"/>
              </a:rPr>
              <a:t>20</a:t>
            </a:r>
            <a:r>
              <a:rPr lang="cs-CZ" sz="1000" b="1">
                <a:solidFill>
                  <a:schemeClr val="accent1"/>
                </a:solidFill>
                <a:cs typeface="Arial" charset="0"/>
              </a:rPr>
              <a:t>13 </a:t>
            </a:r>
            <a:r>
              <a:rPr lang="en-US" sz="1000" b="1">
                <a:solidFill>
                  <a:schemeClr val="accent1"/>
                </a:solidFill>
                <a:cs typeface="Arial" charset="0"/>
              </a:rPr>
              <a:t> All rights reserved.</a:t>
            </a:r>
          </a:p>
        </p:txBody>
      </p:sp>
      <p:sp>
        <p:nvSpPr>
          <p:cNvPr id="7" name="Text Box 133"/>
          <p:cNvSpPr txBox="1">
            <a:spLocks noChangeArrowheads="1"/>
          </p:cNvSpPr>
          <p:nvPr/>
        </p:nvSpPr>
        <p:spPr bwMode="auto">
          <a:xfrm>
            <a:off x="6156325" y="6165850"/>
            <a:ext cx="2987675" cy="431800"/>
          </a:xfrm>
          <a:prstGeom prst="rect">
            <a:avLst/>
          </a:prstGeom>
          <a:noFill/>
          <a:ln w="9525">
            <a:noFill/>
            <a:miter lim="800000"/>
            <a:headEnd/>
            <a:tailEnd/>
          </a:ln>
        </p:spPr>
        <p:txBody>
          <a:bodyPr lIns="0" tIns="144000" rIns="396000" bIns="0" anchor="ctr"/>
          <a:lstStyle/>
          <a:p>
            <a:pPr algn="r">
              <a:spcBef>
                <a:spcPct val="50000"/>
              </a:spcBef>
              <a:defRPr/>
            </a:pPr>
            <a:r>
              <a:rPr lang="en-US" sz="1000" b="1">
                <a:solidFill>
                  <a:schemeClr val="tx1"/>
                </a:solidFill>
                <a:cs typeface="Arial" charset="0"/>
              </a:rPr>
              <a:t>siemens.c</a:t>
            </a:r>
            <a:r>
              <a:rPr lang="cs-CZ" sz="1000" b="1">
                <a:solidFill>
                  <a:schemeClr val="tx1"/>
                </a:solidFill>
                <a:cs typeface="Arial" charset="0"/>
              </a:rPr>
              <a:t>z</a:t>
            </a:r>
            <a:endParaRPr lang="en-US" sz="1000" b="1">
              <a:solidFill>
                <a:schemeClr val="tx1"/>
              </a:solidFill>
              <a:cs typeface="Arial" charset="0"/>
            </a:endParaRPr>
          </a:p>
        </p:txBody>
      </p:sp>
      <p:pic>
        <p:nvPicPr>
          <p:cNvPr id="8" name="Grafik 10" descr="SIE_Logo_Layer_Petrol_RGB_A3_76mm.wmf"/>
          <p:cNvPicPr>
            <a:picLocks noChangeAspect="1"/>
          </p:cNvPicPr>
          <p:nvPr/>
        </p:nvPicPr>
        <p:blipFill>
          <a:blip r:embed="rId3" cstate="print"/>
          <a:srcRect/>
          <a:stretch>
            <a:fillRect/>
          </a:stretch>
        </p:blipFill>
        <p:spPr bwMode="auto">
          <a:xfrm>
            <a:off x="539750" y="0"/>
            <a:ext cx="1728788" cy="968375"/>
          </a:xfrm>
          <a:prstGeom prst="rect">
            <a:avLst/>
          </a:prstGeom>
          <a:noFill/>
          <a:ln w="9525">
            <a:noFill/>
            <a:miter lim="800000"/>
            <a:headEnd/>
            <a:tailEnd/>
          </a:ln>
        </p:spPr>
      </p:pic>
      <p:sp>
        <p:nvSpPr>
          <p:cNvPr id="57350" name="Rectangle 115"/>
          <p:cNvSpPr>
            <a:spLocks noGrp="1" noChangeArrowheads="1"/>
          </p:cNvSpPr>
          <p:nvPr>
            <p:ph type="ctrTitle"/>
          </p:nvPr>
        </p:nvSpPr>
        <p:spPr bwMode="gray">
          <a:xfrm>
            <a:off x="250825" y="4151315"/>
            <a:ext cx="8893175" cy="1485567"/>
          </a:xfrm>
          <a:solidFill>
            <a:srgbClr val="879BAA"/>
          </a:solidFill>
        </p:spPr>
        <p:txBody>
          <a:bodyPr lIns="270000" tIns="144000" rIns="370800" bIns="108000" anchor="t">
            <a:spAutoFit/>
          </a:bodyPr>
          <a:lstStyle>
            <a:lvl1pPr>
              <a:defRPr sz="4000" smtClean="0">
                <a:solidFill>
                  <a:schemeClr val="bg1"/>
                </a:solidFill>
                <a:latin typeface="Arial" pitchFamily="34" charset="0"/>
              </a:defRPr>
            </a:lvl1pPr>
          </a:lstStyle>
          <a:p>
            <a:r>
              <a:rPr lang="en-US" noProof="0" smtClean="0"/>
              <a:t>Click to edit Master title style</a:t>
            </a:r>
            <a:endParaRPr lang="en-US" noProof="0" dirty="0" smtClean="0"/>
          </a:p>
        </p:txBody>
      </p:sp>
      <p:sp>
        <p:nvSpPr>
          <p:cNvPr id="57351" name="Rectangle 116"/>
          <p:cNvSpPr>
            <a:spLocks noGrp="1" noChangeArrowheads="1"/>
          </p:cNvSpPr>
          <p:nvPr>
            <p:ph type="subTitle" idx="1"/>
          </p:nvPr>
        </p:nvSpPr>
        <p:spPr bwMode="gray">
          <a:xfrm>
            <a:off x="250825" y="3758233"/>
            <a:ext cx="8893175" cy="393082"/>
          </a:xfrm>
          <a:solidFill>
            <a:srgbClr val="233746">
              <a:alpha val="65000"/>
            </a:srgbClr>
          </a:solidFill>
        </p:spPr>
        <p:txBody>
          <a:bodyPr lIns="270000" tIns="18000" bIns="36000" anchor="b">
            <a:noAutofit/>
          </a:bodyPr>
          <a:lstStyle>
            <a:lvl1pPr>
              <a:defRPr sz="2000" smtClean="0">
                <a:solidFill>
                  <a:schemeClr val="bg1"/>
                </a:solidFill>
                <a:latin typeface="Arial" pitchFamily="34" charset="0"/>
              </a:defRPr>
            </a:lvl1pPr>
          </a:lstStyle>
          <a:p>
            <a:r>
              <a:rPr lang="en-US" noProof="0" smtClean="0"/>
              <a:t>Click to edit Master subtitle style</a:t>
            </a:r>
            <a:endParaRPr lang="en-US" noProof="0" dirty="0"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big bar up)" type="title" preserve="1">
  <p:cSld name="Title (big bar up)">
    <p:spTree>
      <p:nvGrpSpPr>
        <p:cNvPr id="1" name=""/>
        <p:cNvGrpSpPr/>
        <p:nvPr/>
      </p:nvGrpSpPr>
      <p:grpSpPr>
        <a:xfrm>
          <a:off x="0" y="0"/>
          <a:ext cx="0" cy="0"/>
          <a:chOff x="0" y="0"/>
          <a:chExt cx="0" cy="0"/>
        </a:xfrm>
      </p:grpSpPr>
      <p:sp>
        <p:nvSpPr>
          <p:cNvPr id="4" name="Rectangle 15"/>
          <p:cNvSpPr>
            <a:spLocks noChangeArrowheads="1"/>
          </p:cNvSpPr>
          <p:nvPr/>
        </p:nvSpPr>
        <p:spPr bwMode="auto">
          <a:xfrm>
            <a:off x="0" y="0"/>
            <a:ext cx="9144000" cy="5162550"/>
          </a:xfrm>
          <a:prstGeom prst="rect">
            <a:avLst/>
          </a:prstGeom>
          <a:solidFill>
            <a:srgbClr val="D7D7CD"/>
          </a:solidFill>
          <a:ln w="9525">
            <a:noFill/>
            <a:miter lim="800000"/>
            <a:headEnd/>
            <a:tailEnd/>
          </a:ln>
        </p:spPr>
        <p:txBody>
          <a:bodyPr wrap="none" anchor="ctr"/>
          <a:lstStyle/>
          <a:p>
            <a:pPr>
              <a:spcBef>
                <a:spcPct val="50000"/>
              </a:spcBef>
              <a:defRPr/>
            </a:pPr>
            <a:endParaRPr lang="en-US">
              <a:cs typeface="Arial" charset="0"/>
            </a:endParaRPr>
          </a:p>
        </p:txBody>
      </p:sp>
      <p:pic>
        <p:nvPicPr>
          <p:cNvPr id="5" name="Grafik 13" descr="Image_Titel.jpg"/>
          <p:cNvPicPr>
            <a:picLocks noChangeAspect="1"/>
          </p:cNvPicPr>
          <p:nvPr/>
        </p:nvPicPr>
        <p:blipFill>
          <a:blip r:embed="rId2" cstate="print"/>
          <a:srcRect b="24722"/>
          <a:stretch>
            <a:fillRect/>
          </a:stretch>
        </p:blipFill>
        <p:spPr bwMode="ltGray">
          <a:xfrm>
            <a:off x="0" y="0"/>
            <a:ext cx="9144000" cy="5162550"/>
          </a:xfrm>
          <a:prstGeom prst="rect">
            <a:avLst/>
          </a:prstGeom>
          <a:noFill/>
          <a:ln w="9525">
            <a:noFill/>
            <a:miter lim="800000"/>
            <a:headEnd/>
            <a:tailEnd/>
          </a:ln>
        </p:spPr>
      </p:pic>
      <p:pic>
        <p:nvPicPr>
          <p:cNvPr id="6" name="Grafik 10" descr="SIE_Logo_Layer_Petrol_RGB_A3_76mm.wmf"/>
          <p:cNvPicPr>
            <a:picLocks noChangeAspect="1"/>
          </p:cNvPicPr>
          <p:nvPr/>
        </p:nvPicPr>
        <p:blipFill>
          <a:blip r:embed="rId3" cstate="print"/>
          <a:srcRect/>
          <a:stretch>
            <a:fillRect/>
          </a:stretch>
        </p:blipFill>
        <p:spPr bwMode="auto">
          <a:xfrm>
            <a:off x="539750" y="0"/>
            <a:ext cx="1728788" cy="968375"/>
          </a:xfrm>
          <a:prstGeom prst="rect">
            <a:avLst/>
          </a:prstGeom>
          <a:noFill/>
          <a:ln w="9525">
            <a:noFill/>
            <a:miter lim="800000"/>
            <a:headEnd/>
            <a:tailEnd/>
          </a:ln>
        </p:spPr>
      </p:pic>
      <p:sp>
        <p:nvSpPr>
          <p:cNvPr id="7"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accent1"/>
                </a:solidFill>
                <a:cs typeface="Arial" charset="0"/>
              </a:rPr>
              <a:t>© Siemens</a:t>
            </a:r>
            <a:r>
              <a:rPr lang="cs-CZ" sz="1000" b="1">
                <a:solidFill>
                  <a:schemeClr val="accent1"/>
                </a:solidFill>
                <a:cs typeface="Arial" charset="0"/>
              </a:rPr>
              <a:t>, s.r.o.</a:t>
            </a:r>
            <a:r>
              <a:rPr lang="en-US" sz="1000" b="1">
                <a:solidFill>
                  <a:schemeClr val="accent1"/>
                </a:solidFill>
                <a:cs typeface="Arial" charset="0"/>
              </a:rPr>
              <a:t> </a:t>
            </a:r>
            <a:r>
              <a:rPr lang="cs-CZ" sz="1000" b="1">
                <a:solidFill>
                  <a:schemeClr val="accent1"/>
                </a:solidFill>
                <a:cs typeface="Arial" charset="0"/>
              </a:rPr>
              <a:t> </a:t>
            </a:r>
            <a:r>
              <a:rPr lang="en-US" sz="1000" b="1">
                <a:solidFill>
                  <a:schemeClr val="accent1"/>
                </a:solidFill>
                <a:cs typeface="Arial" charset="0"/>
              </a:rPr>
              <a:t>20</a:t>
            </a:r>
            <a:r>
              <a:rPr lang="cs-CZ" sz="1000" b="1">
                <a:solidFill>
                  <a:schemeClr val="accent1"/>
                </a:solidFill>
                <a:cs typeface="Arial" charset="0"/>
              </a:rPr>
              <a:t>13 </a:t>
            </a:r>
            <a:r>
              <a:rPr lang="en-US" sz="1000" b="1">
                <a:solidFill>
                  <a:schemeClr val="accent1"/>
                </a:solidFill>
                <a:cs typeface="Arial" charset="0"/>
              </a:rPr>
              <a:t> All rights reserved.</a:t>
            </a:r>
          </a:p>
        </p:txBody>
      </p:sp>
      <p:sp>
        <p:nvSpPr>
          <p:cNvPr id="8" name="Text Box 133"/>
          <p:cNvSpPr txBox="1">
            <a:spLocks noChangeArrowheads="1"/>
          </p:cNvSpPr>
          <p:nvPr/>
        </p:nvSpPr>
        <p:spPr bwMode="auto">
          <a:xfrm>
            <a:off x="6156325" y="6165850"/>
            <a:ext cx="2987675" cy="431800"/>
          </a:xfrm>
          <a:prstGeom prst="rect">
            <a:avLst/>
          </a:prstGeom>
          <a:noFill/>
          <a:ln w="9525">
            <a:noFill/>
            <a:miter lim="800000"/>
            <a:headEnd/>
            <a:tailEnd/>
          </a:ln>
        </p:spPr>
        <p:txBody>
          <a:bodyPr lIns="0" tIns="144000" rIns="396000" bIns="0" anchor="ctr"/>
          <a:lstStyle/>
          <a:p>
            <a:pPr algn="r">
              <a:spcBef>
                <a:spcPct val="50000"/>
              </a:spcBef>
              <a:defRPr/>
            </a:pPr>
            <a:r>
              <a:rPr lang="en-US" sz="1000" b="1">
                <a:solidFill>
                  <a:schemeClr val="tx1"/>
                </a:solidFill>
                <a:cs typeface="Arial" charset="0"/>
              </a:rPr>
              <a:t>siemens.c</a:t>
            </a:r>
            <a:r>
              <a:rPr lang="cs-CZ" sz="1000" b="1">
                <a:solidFill>
                  <a:schemeClr val="tx1"/>
                </a:solidFill>
                <a:cs typeface="Arial" charset="0"/>
              </a:rPr>
              <a:t>z</a:t>
            </a:r>
            <a:endParaRPr lang="en-US" sz="1000" b="1">
              <a:solidFill>
                <a:schemeClr val="tx1"/>
              </a:solidFill>
              <a:cs typeface="Arial" charset="0"/>
            </a:endParaRPr>
          </a:p>
        </p:txBody>
      </p:sp>
      <p:sp>
        <p:nvSpPr>
          <p:cNvPr id="57350" name="Rectangle 115"/>
          <p:cNvSpPr>
            <a:spLocks noGrp="1" noChangeArrowheads="1"/>
          </p:cNvSpPr>
          <p:nvPr>
            <p:ph type="ctrTitle"/>
          </p:nvPr>
        </p:nvSpPr>
        <p:spPr bwMode="gray">
          <a:xfrm>
            <a:off x="250825" y="3676989"/>
            <a:ext cx="8893175" cy="1485567"/>
          </a:xfrm>
          <a:solidFill>
            <a:srgbClr val="233746">
              <a:alpha val="65000"/>
            </a:srgbClr>
          </a:solidFill>
        </p:spPr>
        <p:txBody>
          <a:bodyPr lIns="270000" tIns="144000" rIns="370800" bIns="108000">
            <a:spAutoFit/>
          </a:bodyPr>
          <a:lstStyle>
            <a:lvl1pPr>
              <a:defRPr sz="4000" smtClean="0">
                <a:solidFill>
                  <a:schemeClr val="bg1"/>
                </a:solidFill>
                <a:latin typeface="Arial" pitchFamily="34" charset="0"/>
              </a:defRPr>
            </a:lvl1pPr>
          </a:lstStyle>
          <a:p>
            <a:r>
              <a:rPr lang="en-US" noProof="0" smtClean="0"/>
              <a:t>Click to edit Master title style</a:t>
            </a:r>
            <a:endParaRPr lang="en-US" noProof="0" dirty="0" smtClean="0"/>
          </a:p>
        </p:txBody>
      </p:sp>
      <p:sp>
        <p:nvSpPr>
          <p:cNvPr id="57351" name="Rectangle 116"/>
          <p:cNvSpPr>
            <a:spLocks noGrp="1" noChangeArrowheads="1"/>
          </p:cNvSpPr>
          <p:nvPr>
            <p:ph type="subTitle" idx="1"/>
          </p:nvPr>
        </p:nvSpPr>
        <p:spPr bwMode="gray">
          <a:xfrm>
            <a:off x="250825" y="5162557"/>
            <a:ext cx="8893175" cy="393082"/>
          </a:xfrm>
          <a:solidFill>
            <a:srgbClr val="879BAA"/>
          </a:solidFill>
        </p:spPr>
        <p:txBody>
          <a:bodyPr lIns="270000" tIns="18000" bIns="36000">
            <a:noAutofit/>
          </a:bodyPr>
          <a:lstStyle>
            <a:lvl1pPr>
              <a:defRPr sz="2000" smtClean="0">
                <a:solidFill>
                  <a:schemeClr val="bg1"/>
                </a:solidFill>
                <a:latin typeface="Arial" pitchFamily="34" charset="0"/>
              </a:defRPr>
            </a:lvl1pPr>
          </a:lstStyle>
          <a:p>
            <a:r>
              <a:rPr lang="en-US" noProof="0" smtClean="0"/>
              <a:t>Click to edit Master subtitle style</a:t>
            </a:r>
            <a:endParaRPr lang="en-US" noProof="0" dirty="0" smtClean="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fullscreen (big bar down)" type="title" preserve="1">
  <p:cSld name="Title fullscreen (big bar down)">
    <p:spTree>
      <p:nvGrpSpPr>
        <p:cNvPr id="1" name=""/>
        <p:cNvGrpSpPr/>
        <p:nvPr/>
      </p:nvGrpSpPr>
      <p:grpSpPr>
        <a:xfrm>
          <a:off x="0" y="0"/>
          <a:ext cx="0" cy="0"/>
          <a:chOff x="0" y="0"/>
          <a:chExt cx="0" cy="0"/>
        </a:xfrm>
      </p:grpSpPr>
      <p:sp>
        <p:nvSpPr>
          <p:cNvPr id="4" name="Rectangle 15"/>
          <p:cNvSpPr>
            <a:spLocks noChangeArrowheads="1"/>
          </p:cNvSpPr>
          <p:nvPr/>
        </p:nvSpPr>
        <p:spPr bwMode="auto">
          <a:xfrm>
            <a:off x="0" y="0"/>
            <a:ext cx="9144000" cy="6858000"/>
          </a:xfrm>
          <a:prstGeom prst="rect">
            <a:avLst/>
          </a:prstGeom>
          <a:solidFill>
            <a:srgbClr val="D7D7CD"/>
          </a:solidFill>
          <a:ln w="9525">
            <a:noFill/>
            <a:miter lim="800000"/>
            <a:headEnd/>
            <a:tailEnd/>
          </a:ln>
        </p:spPr>
        <p:txBody>
          <a:bodyPr wrap="none" anchor="ctr"/>
          <a:lstStyle/>
          <a:p>
            <a:pPr>
              <a:spcBef>
                <a:spcPct val="50000"/>
              </a:spcBef>
              <a:defRPr/>
            </a:pPr>
            <a:endParaRPr lang="en-US">
              <a:cs typeface="Arial" charset="0"/>
            </a:endParaRPr>
          </a:p>
        </p:txBody>
      </p:sp>
      <p:pic>
        <p:nvPicPr>
          <p:cNvPr id="5" name="Grafik 13" descr="Image_Titel.jpg"/>
          <p:cNvPicPr>
            <a:picLocks noChangeAspect="1"/>
          </p:cNvPicPr>
          <p:nvPr/>
        </p:nvPicPr>
        <p:blipFill>
          <a:blip r:embed="rId2" cstate="print"/>
          <a:srcRect/>
          <a:stretch>
            <a:fillRect/>
          </a:stretch>
        </p:blipFill>
        <p:spPr bwMode="ltGray">
          <a:xfrm>
            <a:off x="0" y="0"/>
            <a:ext cx="9144000" cy="6858000"/>
          </a:xfrm>
          <a:prstGeom prst="rect">
            <a:avLst/>
          </a:prstGeom>
          <a:noFill/>
          <a:ln w="9525">
            <a:noFill/>
            <a:miter lim="800000"/>
            <a:headEnd/>
            <a:tailEnd/>
          </a:ln>
        </p:spPr>
      </p:pic>
      <p:pic>
        <p:nvPicPr>
          <p:cNvPr id="6" name="Grafik 10" descr="SIE_Logo_Layer_Petrol_RGB_A3_76mm.wmf"/>
          <p:cNvPicPr>
            <a:picLocks noChangeAspect="1"/>
          </p:cNvPicPr>
          <p:nvPr/>
        </p:nvPicPr>
        <p:blipFill>
          <a:blip r:embed="rId3" cstate="print"/>
          <a:srcRect/>
          <a:stretch>
            <a:fillRect/>
          </a:stretch>
        </p:blipFill>
        <p:spPr bwMode="auto">
          <a:xfrm>
            <a:off x="539750" y="0"/>
            <a:ext cx="1728788" cy="968375"/>
          </a:xfrm>
          <a:prstGeom prst="rect">
            <a:avLst/>
          </a:prstGeom>
          <a:noFill/>
          <a:ln w="9525">
            <a:noFill/>
            <a:miter lim="800000"/>
            <a:headEnd/>
            <a:tailEnd/>
          </a:ln>
        </p:spPr>
      </p:pic>
      <p:sp>
        <p:nvSpPr>
          <p:cNvPr id="7"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tx1"/>
                </a:solidFill>
                <a:cs typeface="Arial" charset="0"/>
              </a:rPr>
              <a:t>© Siemens</a:t>
            </a:r>
            <a:r>
              <a:rPr lang="cs-CZ" sz="1000" b="1">
                <a:solidFill>
                  <a:schemeClr val="tx1"/>
                </a:solidFill>
                <a:cs typeface="Arial" charset="0"/>
              </a:rPr>
              <a:t>, s.r.o. </a:t>
            </a:r>
            <a:r>
              <a:rPr lang="en-US" sz="1000" b="1">
                <a:solidFill>
                  <a:schemeClr val="tx1"/>
                </a:solidFill>
                <a:cs typeface="Arial" charset="0"/>
              </a:rPr>
              <a:t> 20</a:t>
            </a:r>
            <a:r>
              <a:rPr lang="cs-CZ" sz="1000" b="1">
                <a:solidFill>
                  <a:schemeClr val="tx1"/>
                </a:solidFill>
                <a:cs typeface="Arial" charset="0"/>
              </a:rPr>
              <a:t>13 </a:t>
            </a:r>
            <a:r>
              <a:rPr lang="en-US" sz="1000" b="1">
                <a:solidFill>
                  <a:schemeClr val="tx1"/>
                </a:solidFill>
                <a:cs typeface="Arial" charset="0"/>
              </a:rPr>
              <a:t> All rights reserved.</a:t>
            </a:r>
          </a:p>
        </p:txBody>
      </p:sp>
      <p:sp>
        <p:nvSpPr>
          <p:cNvPr id="8" name="Text Box 133"/>
          <p:cNvSpPr txBox="1">
            <a:spLocks noChangeArrowheads="1"/>
          </p:cNvSpPr>
          <p:nvPr/>
        </p:nvSpPr>
        <p:spPr bwMode="auto">
          <a:xfrm>
            <a:off x="6156325" y="6165850"/>
            <a:ext cx="2987675" cy="431800"/>
          </a:xfrm>
          <a:prstGeom prst="rect">
            <a:avLst/>
          </a:prstGeom>
          <a:noFill/>
          <a:ln w="9525">
            <a:noFill/>
            <a:miter lim="800000"/>
            <a:headEnd/>
            <a:tailEnd/>
          </a:ln>
        </p:spPr>
        <p:txBody>
          <a:bodyPr lIns="0" tIns="144000" rIns="396000" bIns="0" anchor="ctr"/>
          <a:lstStyle/>
          <a:p>
            <a:pPr algn="r">
              <a:spcBef>
                <a:spcPct val="50000"/>
              </a:spcBef>
              <a:defRPr/>
            </a:pPr>
            <a:r>
              <a:rPr lang="en-US" sz="1000" b="1">
                <a:solidFill>
                  <a:schemeClr val="tx1"/>
                </a:solidFill>
                <a:cs typeface="Arial" charset="0"/>
              </a:rPr>
              <a:t>siemens.c</a:t>
            </a:r>
            <a:r>
              <a:rPr lang="cs-CZ" sz="1000" b="1">
                <a:solidFill>
                  <a:schemeClr val="tx1"/>
                </a:solidFill>
                <a:cs typeface="Arial" charset="0"/>
              </a:rPr>
              <a:t>z</a:t>
            </a:r>
            <a:endParaRPr lang="en-US" sz="1000" b="1">
              <a:solidFill>
                <a:schemeClr val="tx1"/>
              </a:solidFill>
              <a:cs typeface="Arial" charset="0"/>
            </a:endParaRPr>
          </a:p>
        </p:txBody>
      </p:sp>
      <p:sp>
        <p:nvSpPr>
          <p:cNvPr id="57350" name="Rectangle 115"/>
          <p:cNvSpPr>
            <a:spLocks noGrp="1" noChangeArrowheads="1"/>
          </p:cNvSpPr>
          <p:nvPr>
            <p:ph type="ctrTitle"/>
          </p:nvPr>
        </p:nvSpPr>
        <p:spPr bwMode="ltGray">
          <a:xfrm>
            <a:off x="250825" y="2851200"/>
            <a:ext cx="8893175" cy="1485567"/>
          </a:xfrm>
          <a:solidFill>
            <a:srgbClr val="233746">
              <a:alpha val="65000"/>
            </a:srgbClr>
          </a:solidFill>
        </p:spPr>
        <p:txBody>
          <a:bodyPr lIns="270000" tIns="144000" rIns="370800" bIns="108000" anchor="t">
            <a:spAutoFit/>
          </a:bodyPr>
          <a:lstStyle>
            <a:lvl1pPr>
              <a:defRPr sz="4000" smtClean="0">
                <a:solidFill>
                  <a:schemeClr val="bg1"/>
                </a:solidFill>
                <a:latin typeface="Arial" pitchFamily="34" charset="0"/>
              </a:defRPr>
            </a:lvl1pPr>
          </a:lstStyle>
          <a:p>
            <a:r>
              <a:rPr lang="en-US" noProof="0" smtClean="0"/>
              <a:t>Click to edit Master title style</a:t>
            </a:r>
            <a:endParaRPr lang="en-US" noProof="0" dirty="0" smtClean="0"/>
          </a:p>
        </p:txBody>
      </p:sp>
      <p:sp>
        <p:nvSpPr>
          <p:cNvPr id="57351" name="Rectangle 116"/>
          <p:cNvSpPr>
            <a:spLocks noGrp="1" noChangeArrowheads="1"/>
          </p:cNvSpPr>
          <p:nvPr>
            <p:ph type="subTitle" idx="1"/>
          </p:nvPr>
        </p:nvSpPr>
        <p:spPr bwMode="ltGray">
          <a:xfrm>
            <a:off x="250825" y="2462400"/>
            <a:ext cx="8893175" cy="392400"/>
          </a:xfrm>
          <a:solidFill>
            <a:srgbClr val="233746">
              <a:alpha val="65000"/>
            </a:srgbClr>
          </a:solidFill>
        </p:spPr>
        <p:txBody>
          <a:bodyPr lIns="270000" tIns="18000" bIns="36000" anchor="b">
            <a:noAutofit/>
          </a:bodyPr>
          <a:lstStyle>
            <a:lvl1pPr>
              <a:defRPr sz="2000" smtClean="0">
                <a:solidFill>
                  <a:schemeClr val="bg1"/>
                </a:solidFill>
                <a:latin typeface="Arial" pitchFamily="34" charset="0"/>
              </a:defRPr>
            </a:lvl1pPr>
          </a:lstStyle>
          <a:p>
            <a:r>
              <a:rPr lang="en-US" noProof="0" smtClean="0"/>
              <a:t>Click to edit Master subtitle style</a:t>
            </a:r>
            <a:endParaRPr lang="en-US" noProof="0" dirty="0" smtClean="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Title fullscreen (big bar up)" type="title" preserve="1">
  <p:cSld name="Title fullscreen (big bar up)">
    <p:spTree>
      <p:nvGrpSpPr>
        <p:cNvPr id="1" name=""/>
        <p:cNvGrpSpPr/>
        <p:nvPr/>
      </p:nvGrpSpPr>
      <p:grpSpPr>
        <a:xfrm>
          <a:off x="0" y="0"/>
          <a:ext cx="0" cy="0"/>
          <a:chOff x="0" y="0"/>
          <a:chExt cx="0" cy="0"/>
        </a:xfrm>
      </p:grpSpPr>
      <p:sp>
        <p:nvSpPr>
          <p:cNvPr id="4" name="Rectangle 15"/>
          <p:cNvSpPr>
            <a:spLocks noChangeArrowheads="1"/>
          </p:cNvSpPr>
          <p:nvPr/>
        </p:nvSpPr>
        <p:spPr bwMode="auto">
          <a:xfrm>
            <a:off x="0" y="0"/>
            <a:ext cx="9144000" cy="6858000"/>
          </a:xfrm>
          <a:prstGeom prst="rect">
            <a:avLst/>
          </a:prstGeom>
          <a:solidFill>
            <a:srgbClr val="D7D7CD"/>
          </a:solidFill>
          <a:ln w="9525">
            <a:noFill/>
            <a:miter lim="800000"/>
            <a:headEnd/>
            <a:tailEnd/>
          </a:ln>
        </p:spPr>
        <p:txBody>
          <a:bodyPr wrap="none" anchor="ctr"/>
          <a:lstStyle/>
          <a:p>
            <a:pPr>
              <a:spcBef>
                <a:spcPct val="50000"/>
              </a:spcBef>
              <a:defRPr/>
            </a:pPr>
            <a:endParaRPr lang="en-US">
              <a:cs typeface="Arial" charset="0"/>
            </a:endParaRPr>
          </a:p>
        </p:txBody>
      </p:sp>
      <p:pic>
        <p:nvPicPr>
          <p:cNvPr id="5" name="Grafik 13" descr="Image_Titel.jpg"/>
          <p:cNvPicPr>
            <a:picLocks noChangeAspect="1"/>
          </p:cNvPicPr>
          <p:nvPr/>
        </p:nvPicPr>
        <p:blipFill>
          <a:blip r:embed="rId2" cstate="print"/>
          <a:srcRect/>
          <a:stretch>
            <a:fillRect/>
          </a:stretch>
        </p:blipFill>
        <p:spPr bwMode="ltGray">
          <a:xfrm>
            <a:off x="0" y="0"/>
            <a:ext cx="9144000" cy="6858000"/>
          </a:xfrm>
          <a:prstGeom prst="rect">
            <a:avLst/>
          </a:prstGeom>
          <a:noFill/>
          <a:ln w="9525">
            <a:noFill/>
            <a:miter lim="800000"/>
            <a:headEnd/>
            <a:tailEnd/>
          </a:ln>
        </p:spPr>
      </p:pic>
      <p:pic>
        <p:nvPicPr>
          <p:cNvPr id="6" name="Grafik 10" descr="SIE_Logo_Layer_Petrol_RGB_A3_76mm.wmf"/>
          <p:cNvPicPr>
            <a:picLocks noChangeAspect="1"/>
          </p:cNvPicPr>
          <p:nvPr/>
        </p:nvPicPr>
        <p:blipFill>
          <a:blip r:embed="rId3" cstate="print"/>
          <a:srcRect/>
          <a:stretch>
            <a:fillRect/>
          </a:stretch>
        </p:blipFill>
        <p:spPr bwMode="auto">
          <a:xfrm>
            <a:off x="539750" y="0"/>
            <a:ext cx="1728788" cy="968375"/>
          </a:xfrm>
          <a:prstGeom prst="rect">
            <a:avLst/>
          </a:prstGeom>
          <a:noFill/>
          <a:ln w="9525">
            <a:noFill/>
            <a:miter lim="800000"/>
            <a:headEnd/>
            <a:tailEnd/>
          </a:ln>
        </p:spPr>
      </p:pic>
      <p:sp>
        <p:nvSpPr>
          <p:cNvPr id="7"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tx1"/>
                </a:solidFill>
                <a:cs typeface="Arial" charset="0"/>
              </a:rPr>
              <a:t>© Siemens</a:t>
            </a:r>
            <a:r>
              <a:rPr lang="cs-CZ" sz="1000" b="1">
                <a:solidFill>
                  <a:schemeClr val="tx1"/>
                </a:solidFill>
                <a:cs typeface="Arial" charset="0"/>
              </a:rPr>
              <a:t>, s.r.o. </a:t>
            </a:r>
            <a:r>
              <a:rPr lang="en-US" sz="1000" b="1">
                <a:solidFill>
                  <a:schemeClr val="tx1"/>
                </a:solidFill>
                <a:cs typeface="Arial" charset="0"/>
              </a:rPr>
              <a:t> 20</a:t>
            </a:r>
            <a:r>
              <a:rPr lang="cs-CZ" sz="1000" b="1">
                <a:solidFill>
                  <a:schemeClr val="tx1"/>
                </a:solidFill>
                <a:cs typeface="Arial" charset="0"/>
              </a:rPr>
              <a:t>13 </a:t>
            </a:r>
            <a:r>
              <a:rPr lang="en-US" sz="1000" b="1">
                <a:solidFill>
                  <a:schemeClr val="tx1"/>
                </a:solidFill>
                <a:cs typeface="Arial" charset="0"/>
              </a:rPr>
              <a:t> All rights reserved.</a:t>
            </a:r>
          </a:p>
        </p:txBody>
      </p:sp>
      <p:sp>
        <p:nvSpPr>
          <p:cNvPr id="8" name="Text Box 133"/>
          <p:cNvSpPr txBox="1">
            <a:spLocks noChangeArrowheads="1"/>
          </p:cNvSpPr>
          <p:nvPr/>
        </p:nvSpPr>
        <p:spPr bwMode="auto">
          <a:xfrm>
            <a:off x="6156325" y="6165850"/>
            <a:ext cx="2987675" cy="431800"/>
          </a:xfrm>
          <a:prstGeom prst="rect">
            <a:avLst/>
          </a:prstGeom>
          <a:noFill/>
          <a:ln w="9525">
            <a:noFill/>
            <a:miter lim="800000"/>
            <a:headEnd/>
            <a:tailEnd/>
          </a:ln>
        </p:spPr>
        <p:txBody>
          <a:bodyPr lIns="0" tIns="144000" rIns="396000" bIns="0" anchor="ctr"/>
          <a:lstStyle/>
          <a:p>
            <a:pPr algn="r">
              <a:spcBef>
                <a:spcPct val="50000"/>
              </a:spcBef>
              <a:defRPr/>
            </a:pPr>
            <a:r>
              <a:rPr lang="en-US" sz="1000" b="1">
                <a:solidFill>
                  <a:schemeClr val="tx1"/>
                </a:solidFill>
                <a:cs typeface="Arial" charset="0"/>
              </a:rPr>
              <a:t>siemens.c</a:t>
            </a:r>
            <a:r>
              <a:rPr lang="cs-CZ" sz="1000" b="1">
                <a:solidFill>
                  <a:schemeClr val="tx1"/>
                </a:solidFill>
                <a:cs typeface="Arial" charset="0"/>
              </a:rPr>
              <a:t>z</a:t>
            </a:r>
            <a:endParaRPr lang="en-US" sz="1000" b="1">
              <a:solidFill>
                <a:schemeClr val="tx1"/>
              </a:solidFill>
              <a:cs typeface="Arial" charset="0"/>
            </a:endParaRPr>
          </a:p>
        </p:txBody>
      </p:sp>
      <p:sp>
        <p:nvSpPr>
          <p:cNvPr id="57350" name="Rectangle 115"/>
          <p:cNvSpPr>
            <a:spLocks noGrp="1" noChangeArrowheads="1"/>
          </p:cNvSpPr>
          <p:nvPr>
            <p:ph type="ctrTitle"/>
          </p:nvPr>
        </p:nvSpPr>
        <p:spPr bwMode="ltGray">
          <a:xfrm>
            <a:off x="250825" y="2376000"/>
            <a:ext cx="8893175" cy="1485567"/>
          </a:xfrm>
          <a:solidFill>
            <a:srgbClr val="233746">
              <a:alpha val="65000"/>
            </a:srgbClr>
          </a:solidFill>
        </p:spPr>
        <p:txBody>
          <a:bodyPr lIns="270000" tIns="144000" rIns="370800" bIns="108000">
            <a:spAutoFit/>
          </a:bodyPr>
          <a:lstStyle>
            <a:lvl1pPr>
              <a:defRPr sz="4000" smtClean="0">
                <a:solidFill>
                  <a:schemeClr val="bg1"/>
                </a:solidFill>
                <a:latin typeface="Arial" pitchFamily="34" charset="0"/>
              </a:defRPr>
            </a:lvl1pPr>
          </a:lstStyle>
          <a:p>
            <a:r>
              <a:rPr lang="en-US" noProof="0" smtClean="0"/>
              <a:t>Click to edit Master title style</a:t>
            </a:r>
            <a:endParaRPr lang="en-US" noProof="0" dirty="0" smtClean="0"/>
          </a:p>
        </p:txBody>
      </p:sp>
      <p:sp>
        <p:nvSpPr>
          <p:cNvPr id="57351" name="Rectangle 116"/>
          <p:cNvSpPr>
            <a:spLocks noGrp="1" noChangeArrowheads="1"/>
          </p:cNvSpPr>
          <p:nvPr>
            <p:ph type="subTitle" idx="1"/>
          </p:nvPr>
        </p:nvSpPr>
        <p:spPr bwMode="ltGray">
          <a:xfrm>
            <a:off x="250825" y="3859200"/>
            <a:ext cx="8893175" cy="399144"/>
          </a:xfrm>
          <a:solidFill>
            <a:srgbClr val="233746">
              <a:alpha val="65000"/>
            </a:srgbClr>
          </a:solidFill>
        </p:spPr>
        <p:txBody>
          <a:bodyPr lIns="270000" tIns="18000" bIns="36000">
            <a:noAutofit/>
          </a:bodyPr>
          <a:lstStyle>
            <a:lvl1pPr>
              <a:defRPr sz="2000" smtClean="0">
                <a:solidFill>
                  <a:schemeClr val="bg1"/>
                </a:solidFill>
                <a:latin typeface="Arial" pitchFamily="34" charset="0"/>
              </a:defRPr>
            </a:lvl1pPr>
          </a:lstStyle>
          <a:p>
            <a:r>
              <a:rPr lang="en-US" noProof="0" smtClean="0"/>
              <a:t>Click to edit Master subtitle style</a:t>
            </a:r>
            <a:endParaRPr lang="en-US" noProof="0" dirty="0" smtClean="0"/>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Chapter title (big bar down)" type="title" preserve="1">
  <p:cSld name="Chapter title (big bar down)">
    <p:spTree>
      <p:nvGrpSpPr>
        <p:cNvPr id="1" name=""/>
        <p:cNvGrpSpPr/>
        <p:nvPr/>
      </p:nvGrpSpPr>
      <p:grpSpPr>
        <a:xfrm>
          <a:off x="0" y="0"/>
          <a:ext cx="0" cy="0"/>
          <a:chOff x="0" y="0"/>
          <a:chExt cx="0" cy="0"/>
        </a:xfrm>
      </p:grpSpPr>
      <p:sp>
        <p:nvSpPr>
          <p:cNvPr id="4" name="Rectangle 15"/>
          <p:cNvSpPr>
            <a:spLocks noChangeArrowheads="1"/>
          </p:cNvSpPr>
          <p:nvPr/>
        </p:nvSpPr>
        <p:spPr bwMode="gray">
          <a:xfrm>
            <a:off x="0" y="0"/>
            <a:ext cx="9144000" cy="4149725"/>
          </a:xfrm>
          <a:prstGeom prst="rect">
            <a:avLst/>
          </a:prstGeom>
          <a:solidFill>
            <a:srgbClr val="D7D7CD"/>
          </a:solidFill>
          <a:ln w="9525">
            <a:noFill/>
            <a:miter lim="800000"/>
            <a:headEnd/>
            <a:tailEnd/>
          </a:ln>
        </p:spPr>
        <p:txBody>
          <a:bodyPr wrap="none" anchor="ctr"/>
          <a:lstStyle/>
          <a:p>
            <a:pPr>
              <a:spcBef>
                <a:spcPct val="50000"/>
              </a:spcBef>
              <a:defRPr/>
            </a:pPr>
            <a:endParaRPr lang="en-US">
              <a:cs typeface="Arial" charset="0"/>
            </a:endParaRPr>
          </a:p>
        </p:txBody>
      </p:sp>
      <p:sp>
        <p:nvSpPr>
          <p:cNvPr id="5"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accent1"/>
                </a:solidFill>
                <a:cs typeface="Arial" charset="0"/>
              </a:rPr>
              <a:t>© Siemens</a:t>
            </a:r>
            <a:r>
              <a:rPr lang="cs-CZ" sz="1000" b="1">
                <a:solidFill>
                  <a:schemeClr val="accent1"/>
                </a:solidFill>
                <a:cs typeface="Arial" charset="0"/>
              </a:rPr>
              <a:t>, s.r.o.  </a:t>
            </a:r>
            <a:r>
              <a:rPr lang="en-US" sz="1000" b="1">
                <a:solidFill>
                  <a:schemeClr val="accent1"/>
                </a:solidFill>
                <a:cs typeface="Arial" charset="0"/>
              </a:rPr>
              <a:t>20</a:t>
            </a:r>
            <a:r>
              <a:rPr lang="cs-CZ" sz="1000" b="1">
                <a:solidFill>
                  <a:schemeClr val="accent1"/>
                </a:solidFill>
                <a:cs typeface="Arial" charset="0"/>
              </a:rPr>
              <a:t>13 </a:t>
            </a:r>
            <a:r>
              <a:rPr lang="en-US" sz="1000" b="1">
                <a:solidFill>
                  <a:schemeClr val="accent1"/>
                </a:solidFill>
                <a:cs typeface="Arial" charset="0"/>
              </a:rPr>
              <a:t> All rights reserved.</a:t>
            </a:r>
          </a:p>
        </p:txBody>
      </p:sp>
      <p:pic>
        <p:nvPicPr>
          <p:cNvPr id="6" name="Picture 7" descr="sie_logo_layer_petrol_rgb"/>
          <p:cNvPicPr>
            <a:picLocks noChangeAspect="1" noChangeArrowheads="1"/>
          </p:cNvPicPr>
          <p:nvPr/>
        </p:nvPicPr>
        <p:blipFill>
          <a:blip r:embed="rId2" cstate="print"/>
          <a:srcRect/>
          <a:stretch>
            <a:fillRect/>
          </a:stretch>
        </p:blipFill>
        <p:spPr bwMode="auto">
          <a:xfrm>
            <a:off x="7308850" y="0"/>
            <a:ext cx="1439863" cy="804863"/>
          </a:xfrm>
          <a:prstGeom prst="rect">
            <a:avLst/>
          </a:prstGeom>
          <a:noFill/>
          <a:ln w="9525">
            <a:noFill/>
            <a:miter lim="800000"/>
            <a:headEnd/>
            <a:tailEnd/>
          </a:ln>
        </p:spPr>
      </p:pic>
      <p:sp>
        <p:nvSpPr>
          <p:cNvPr id="7" name="Textfeld 11"/>
          <p:cNvSpPr txBox="1">
            <a:spLocks noChangeArrowheads="1"/>
          </p:cNvSpPr>
          <p:nvPr/>
        </p:nvSpPr>
        <p:spPr bwMode="auto">
          <a:xfrm>
            <a:off x="0" y="6599238"/>
            <a:ext cx="2549525" cy="258762"/>
          </a:xfrm>
          <a:prstGeom prst="rect">
            <a:avLst/>
          </a:prstGeom>
          <a:noFill/>
          <a:ln w="9525">
            <a:noFill/>
            <a:miter lim="800000"/>
            <a:headEnd/>
            <a:tailEnd/>
          </a:ln>
        </p:spPr>
        <p:txBody>
          <a:bodyPr lIns="1476000" tIns="0" rIns="0" bIns="115200"/>
          <a:lstStyle/>
          <a:p>
            <a:pPr>
              <a:lnSpc>
                <a:spcPct val="110000"/>
              </a:lnSpc>
              <a:defRPr/>
            </a:pPr>
            <a:r>
              <a:rPr lang="en-US" sz="1000">
                <a:solidFill>
                  <a:schemeClr val="tx1"/>
                </a:solidFill>
                <a:cs typeface="Arial" charset="0"/>
              </a:rPr>
              <a:t>2013-MM-DD</a:t>
            </a:r>
          </a:p>
        </p:txBody>
      </p:sp>
      <p:sp>
        <p:nvSpPr>
          <p:cNvPr id="8" name="Textfeld 12"/>
          <p:cNvSpPr txBox="1">
            <a:spLocks noChangeArrowheads="1"/>
          </p:cNvSpPr>
          <p:nvPr/>
        </p:nvSpPr>
        <p:spPr bwMode="auto">
          <a:xfrm>
            <a:off x="0" y="6599238"/>
            <a:ext cx="1249363" cy="250825"/>
          </a:xfrm>
          <a:prstGeom prst="rect">
            <a:avLst/>
          </a:prstGeom>
          <a:noFill/>
          <a:ln w="9525">
            <a:noFill/>
            <a:miter lim="800000"/>
            <a:headEnd/>
            <a:tailEnd/>
          </a:ln>
        </p:spPr>
        <p:txBody>
          <a:bodyPr lIns="540000" tIns="0" rIns="0" bIns="115200"/>
          <a:lstStyle/>
          <a:p>
            <a:pPr>
              <a:lnSpc>
                <a:spcPct val="110000"/>
              </a:lnSpc>
              <a:defRPr/>
            </a:pPr>
            <a:r>
              <a:rPr lang="en-US" sz="1000">
                <a:solidFill>
                  <a:schemeClr val="tx1"/>
                </a:solidFill>
                <a:cs typeface="Arial" charset="0"/>
              </a:rPr>
              <a:t>Page </a:t>
            </a:r>
            <a:fld id="{70340CF3-D0E3-4224-B74D-948F3B865321}" type="slidenum">
              <a:rPr lang="en-US" sz="1000">
                <a:solidFill>
                  <a:schemeClr val="tx1"/>
                </a:solidFill>
                <a:cs typeface="Arial" charset="0"/>
              </a:rPr>
              <a:pPr>
                <a:lnSpc>
                  <a:spcPct val="110000"/>
                </a:lnSpc>
                <a:defRPr/>
              </a:pPr>
              <a:t>‹#›</a:t>
            </a:fld>
            <a:endParaRPr lang="en-US" sz="1000">
              <a:solidFill>
                <a:schemeClr val="tx1"/>
              </a:solidFill>
              <a:cs typeface="Arial" charset="0"/>
            </a:endParaRPr>
          </a:p>
        </p:txBody>
      </p:sp>
      <p:sp>
        <p:nvSpPr>
          <p:cNvPr id="9" name="Textfeld 14"/>
          <p:cNvSpPr txBox="1">
            <a:spLocks noChangeArrowheads="1"/>
          </p:cNvSpPr>
          <p:nvPr/>
        </p:nvSpPr>
        <p:spPr bwMode="auto">
          <a:xfrm>
            <a:off x="2693988" y="6599238"/>
            <a:ext cx="6450012" cy="258762"/>
          </a:xfrm>
          <a:prstGeom prst="rect">
            <a:avLst/>
          </a:prstGeom>
          <a:noFill/>
          <a:ln w="9525">
            <a:noFill/>
            <a:miter lim="800000"/>
            <a:headEnd/>
            <a:tailEnd/>
          </a:ln>
        </p:spPr>
        <p:txBody>
          <a:bodyPr lIns="0" tIns="0" rIns="370800" bIns="115200"/>
          <a:lstStyle/>
          <a:p>
            <a:pPr algn="r">
              <a:lnSpc>
                <a:spcPct val="110000"/>
              </a:lnSpc>
              <a:defRPr/>
            </a:pPr>
            <a:r>
              <a:rPr lang="en-US" sz="1000">
                <a:solidFill>
                  <a:schemeClr val="tx1"/>
                </a:solidFill>
                <a:cs typeface="Arial" charset="0"/>
              </a:rPr>
              <a:t>Author / Department</a:t>
            </a:r>
          </a:p>
        </p:txBody>
      </p:sp>
      <p:sp>
        <p:nvSpPr>
          <p:cNvPr id="57350" name="Rectangle 115"/>
          <p:cNvSpPr>
            <a:spLocks noGrp="1" noChangeArrowheads="1"/>
          </p:cNvSpPr>
          <p:nvPr>
            <p:ph type="ctrTitle"/>
          </p:nvPr>
        </p:nvSpPr>
        <p:spPr bwMode="gray">
          <a:xfrm>
            <a:off x="250825" y="4149726"/>
            <a:ext cx="8893175" cy="1485567"/>
          </a:xfrm>
          <a:solidFill>
            <a:srgbClr val="879BAA"/>
          </a:solidFill>
        </p:spPr>
        <p:txBody>
          <a:bodyPr lIns="270000" tIns="144000" rIns="370800" bIns="108000" anchor="t">
            <a:spAutoFit/>
          </a:bodyPr>
          <a:lstStyle>
            <a:lvl1pPr>
              <a:defRPr sz="4000" smtClean="0">
                <a:solidFill>
                  <a:schemeClr val="bg1"/>
                </a:solidFill>
                <a:latin typeface="Arial" pitchFamily="34" charset="0"/>
              </a:defRPr>
            </a:lvl1pPr>
          </a:lstStyle>
          <a:p>
            <a:r>
              <a:rPr lang="en-US" noProof="0" smtClean="0"/>
              <a:t>Click to edit Master title style</a:t>
            </a:r>
            <a:endParaRPr lang="en-US" noProof="0" dirty="0" smtClean="0"/>
          </a:p>
        </p:txBody>
      </p:sp>
      <p:sp>
        <p:nvSpPr>
          <p:cNvPr id="57351" name="Rectangle 116"/>
          <p:cNvSpPr>
            <a:spLocks noGrp="1" noChangeArrowheads="1"/>
          </p:cNvSpPr>
          <p:nvPr>
            <p:ph type="subTitle" idx="1"/>
          </p:nvPr>
        </p:nvSpPr>
        <p:spPr bwMode="gray">
          <a:xfrm>
            <a:off x="250825" y="3756643"/>
            <a:ext cx="8893175" cy="393082"/>
          </a:xfrm>
          <a:solidFill>
            <a:srgbClr val="233746">
              <a:alpha val="65000"/>
            </a:srgbClr>
          </a:solidFill>
        </p:spPr>
        <p:txBody>
          <a:bodyPr lIns="270000" tIns="18000" bIns="36000" anchor="b">
            <a:noAutofit/>
          </a:bodyPr>
          <a:lstStyle>
            <a:lvl1pPr>
              <a:defRPr sz="2000" smtClean="0">
                <a:solidFill>
                  <a:schemeClr val="bg1"/>
                </a:solidFill>
                <a:latin typeface="Arial" pitchFamily="34" charset="0"/>
              </a:defRPr>
            </a:lvl1pPr>
          </a:lstStyle>
          <a:p>
            <a:r>
              <a:rPr lang="en-US" noProof="0" smtClean="0"/>
              <a:t>Click to edit Master subtitle style</a:t>
            </a:r>
            <a:endParaRPr lang="en-US" noProof="0" dirty="0" smtClean="0"/>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Chapter title (big bar up)" type="title" preserve="1">
  <p:cSld name="Chapter title (big bar up)">
    <p:spTree>
      <p:nvGrpSpPr>
        <p:cNvPr id="1" name=""/>
        <p:cNvGrpSpPr/>
        <p:nvPr/>
      </p:nvGrpSpPr>
      <p:grpSpPr>
        <a:xfrm>
          <a:off x="0" y="0"/>
          <a:ext cx="0" cy="0"/>
          <a:chOff x="0" y="0"/>
          <a:chExt cx="0" cy="0"/>
        </a:xfrm>
      </p:grpSpPr>
      <p:sp>
        <p:nvSpPr>
          <p:cNvPr id="4" name="Rectangle 15"/>
          <p:cNvSpPr>
            <a:spLocks noChangeArrowheads="1"/>
          </p:cNvSpPr>
          <p:nvPr/>
        </p:nvSpPr>
        <p:spPr bwMode="gray">
          <a:xfrm>
            <a:off x="0" y="0"/>
            <a:ext cx="9144000" cy="5162550"/>
          </a:xfrm>
          <a:prstGeom prst="rect">
            <a:avLst/>
          </a:prstGeom>
          <a:solidFill>
            <a:srgbClr val="D7D7CD"/>
          </a:solidFill>
          <a:ln w="9525">
            <a:noFill/>
            <a:miter lim="800000"/>
            <a:headEnd/>
            <a:tailEnd/>
          </a:ln>
        </p:spPr>
        <p:txBody>
          <a:bodyPr wrap="none" anchor="ctr"/>
          <a:lstStyle/>
          <a:p>
            <a:pPr>
              <a:spcBef>
                <a:spcPct val="50000"/>
              </a:spcBef>
              <a:defRPr/>
            </a:pPr>
            <a:endParaRPr lang="en-US">
              <a:cs typeface="Arial" charset="0"/>
            </a:endParaRPr>
          </a:p>
        </p:txBody>
      </p:sp>
      <p:pic>
        <p:nvPicPr>
          <p:cNvPr id="5" name="Picture 7" descr="sie_logo_layer_petrol_rgb"/>
          <p:cNvPicPr>
            <a:picLocks noChangeAspect="1" noChangeArrowheads="1"/>
          </p:cNvPicPr>
          <p:nvPr/>
        </p:nvPicPr>
        <p:blipFill>
          <a:blip r:embed="rId2" cstate="print"/>
          <a:srcRect/>
          <a:stretch>
            <a:fillRect/>
          </a:stretch>
        </p:blipFill>
        <p:spPr bwMode="auto">
          <a:xfrm>
            <a:off x="7308850" y="0"/>
            <a:ext cx="1439863" cy="804863"/>
          </a:xfrm>
          <a:prstGeom prst="rect">
            <a:avLst/>
          </a:prstGeom>
          <a:noFill/>
          <a:ln w="9525">
            <a:noFill/>
            <a:miter lim="800000"/>
            <a:headEnd/>
            <a:tailEnd/>
          </a:ln>
        </p:spPr>
      </p:pic>
      <p:sp>
        <p:nvSpPr>
          <p:cNvPr id="6" name="Textfeld 12"/>
          <p:cNvSpPr txBox="1">
            <a:spLocks noChangeArrowheads="1"/>
          </p:cNvSpPr>
          <p:nvPr/>
        </p:nvSpPr>
        <p:spPr bwMode="auto">
          <a:xfrm>
            <a:off x="0" y="6599238"/>
            <a:ext cx="2549525" cy="258762"/>
          </a:xfrm>
          <a:prstGeom prst="rect">
            <a:avLst/>
          </a:prstGeom>
          <a:noFill/>
          <a:ln w="9525">
            <a:noFill/>
            <a:miter lim="800000"/>
            <a:headEnd/>
            <a:tailEnd/>
          </a:ln>
        </p:spPr>
        <p:txBody>
          <a:bodyPr lIns="1476000" tIns="0" rIns="0" bIns="115200"/>
          <a:lstStyle/>
          <a:p>
            <a:pPr>
              <a:lnSpc>
                <a:spcPct val="110000"/>
              </a:lnSpc>
              <a:defRPr/>
            </a:pPr>
            <a:r>
              <a:rPr lang="en-US" sz="1000">
                <a:solidFill>
                  <a:schemeClr val="tx1"/>
                </a:solidFill>
                <a:cs typeface="Arial" charset="0"/>
              </a:rPr>
              <a:t>2013-MM-DD</a:t>
            </a:r>
          </a:p>
        </p:txBody>
      </p:sp>
      <p:sp>
        <p:nvSpPr>
          <p:cNvPr id="7" name="Textfeld 14"/>
          <p:cNvSpPr txBox="1">
            <a:spLocks noChangeArrowheads="1"/>
          </p:cNvSpPr>
          <p:nvPr/>
        </p:nvSpPr>
        <p:spPr bwMode="auto">
          <a:xfrm>
            <a:off x="0" y="6599238"/>
            <a:ext cx="1249363" cy="250825"/>
          </a:xfrm>
          <a:prstGeom prst="rect">
            <a:avLst/>
          </a:prstGeom>
          <a:noFill/>
          <a:ln w="9525">
            <a:noFill/>
            <a:miter lim="800000"/>
            <a:headEnd/>
            <a:tailEnd/>
          </a:ln>
        </p:spPr>
        <p:txBody>
          <a:bodyPr lIns="540000" tIns="0" rIns="0" bIns="115200"/>
          <a:lstStyle/>
          <a:p>
            <a:pPr>
              <a:lnSpc>
                <a:spcPct val="110000"/>
              </a:lnSpc>
              <a:defRPr/>
            </a:pPr>
            <a:r>
              <a:rPr lang="en-US" sz="1000">
                <a:solidFill>
                  <a:schemeClr val="tx1"/>
                </a:solidFill>
                <a:cs typeface="Arial" charset="0"/>
              </a:rPr>
              <a:t>Page </a:t>
            </a:r>
            <a:fld id="{E52E6B8C-1CDD-4D95-9112-FB42E69D6839}" type="slidenum">
              <a:rPr lang="en-US" sz="1000">
                <a:solidFill>
                  <a:schemeClr val="tx1"/>
                </a:solidFill>
                <a:cs typeface="Arial" charset="0"/>
              </a:rPr>
              <a:pPr>
                <a:lnSpc>
                  <a:spcPct val="110000"/>
                </a:lnSpc>
                <a:defRPr/>
              </a:pPr>
              <a:t>‹#›</a:t>
            </a:fld>
            <a:endParaRPr lang="en-US" sz="1000">
              <a:solidFill>
                <a:schemeClr val="tx1"/>
              </a:solidFill>
              <a:cs typeface="Arial" charset="0"/>
            </a:endParaRPr>
          </a:p>
        </p:txBody>
      </p:sp>
      <p:sp>
        <p:nvSpPr>
          <p:cNvPr id="8" name="Textfeld 15"/>
          <p:cNvSpPr txBox="1">
            <a:spLocks noChangeArrowheads="1"/>
          </p:cNvSpPr>
          <p:nvPr/>
        </p:nvSpPr>
        <p:spPr bwMode="auto">
          <a:xfrm>
            <a:off x="2693988" y="6599238"/>
            <a:ext cx="6450012" cy="258762"/>
          </a:xfrm>
          <a:prstGeom prst="rect">
            <a:avLst/>
          </a:prstGeom>
          <a:noFill/>
          <a:ln w="9525">
            <a:noFill/>
            <a:miter lim="800000"/>
            <a:headEnd/>
            <a:tailEnd/>
          </a:ln>
        </p:spPr>
        <p:txBody>
          <a:bodyPr lIns="0" tIns="0" rIns="370800" bIns="115200"/>
          <a:lstStyle/>
          <a:p>
            <a:pPr algn="r">
              <a:lnSpc>
                <a:spcPct val="110000"/>
              </a:lnSpc>
              <a:defRPr/>
            </a:pPr>
            <a:r>
              <a:rPr lang="en-US" sz="1000">
                <a:solidFill>
                  <a:schemeClr val="tx1"/>
                </a:solidFill>
                <a:cs typeface="Arial" charset="0"/>
              </a:rPr>
              <a:t>Author / Department</a:t>
            </a:r>
          </a:p>
        </p:txBody>
      </p:sp>
      <p:sp>
        <p:nvSpPr>
          <p:cNvPr id="9"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accent1"/>
                </a:solidFill>
                <a:cs typeface="Arial" charset="0"/>
              </a:rPr>
              <a:t>© Siemens</a:t>
            </a:r>
            <a:r>
              <a:rPr lang="cs-CZ" sz="1000" b="1">
                <a:solidFill>
                  <a:schemeClr val="accent1"/>
                </a:solidFill>
                <a:cs typeface="Arial" charset="0"/>
              </a:rPr>
              <a:t>, s.r.o.  </a:t>
            </a:r>
            <a:r>
              <a:rPr lang="en-US" sz="1000" b="1">
                <a:solidFill>
                  <a:schemeClr val="accent1"/>
                </a:solidFill>
                <a:cs typeface="Arial" charset="0"/>
              </a:rPr>
              <a:t>20</a:t>
            </a:r>
            <a:r>
              <a:rPr lang="cs-CZ" sz="1000" b="1">
                <a:solidFill>
                  <a:schemeClr val="accent1"/>
                </a:solidFill>
                <a:cs typeface="Arial" charset="0"/>
              </a:rPr>
              <a:t>13 </a:t>
            </a:r>
            <a:r>
              <a:rPr lang="en-US" sz="1000" b="1">
                <a:solidFill>
                  <a:schemeClr val="accent1"/>
                </a:solidFill>
                <a:cs typeface="Arial" charset="0"/>
              </a:rPr>
              <a:t> All rights reserved.</a:t>
            </a:r>
          </a:p>
        </p:txBody>
      </p:sp>
      <p:sp>
        <p:nvSpPr>
          <p:cNvPr id="57350" name="Rectangle 115"/>
          <p:cNvSpPr>
            <a:spLocks noGrp="1" noChangeArrowheads="1"/>
          </p:cNvSpPr>
          <p:nvPr>
            <p:ph type="ctrTitle"/>
          </p:nvPr>
        </p:nvSpPr>
        <p:spPr bwMode="gray">
          <a:xfrm>
            <a:off x="250825" y="3676989"/>
            <a:ext cx="8893175" cy="1485567"/>
          </a:xfrm>
          <a:solidFill>
            <a:srgbClr val="233746">
              <a:alpha val="65000"/>
            </a:srgbClr>
          </a:solidFill>
        </p:spPr>
        <p:txBody>
          <a:bodyPr lIns="270000" tIns="144000" rIns="370800" bIns="108000">
            <a:spAutoFit/>
          </a:bodyPr>
          <a:lstStyle>
            <a:lvl1pPr>
              <a:defRPr sz="4000" smtClean="0">
                <a:solidFill>
                  <a:schemeClr val="bg1"/>
                </a:solidFill>
                <a:latin typeface="Arial" pitchFamily="34" charset="0"/>
              </a:defRPr>
            </a:lvl1pPr>
          </a:lstStyle>
          <a:p>
            <a:r>
              <a:rPr lang="en-US" noProof="0" smtClean="0"/>
              <a:t>Click to edit Master title style</a:t>
            </a:r>
            <a:endParaRPr lang="en-US" noProof="0" dirty="0" smtClean="0"/>
          </a:p>
        </p:txBody>
      </p:sp>
      <p:sp>
        <p:nvSpPr>
          <p:cNvPr id="57351" name="Rectangle 116"/>
          <p:cNvSpPr>
            <a:spLocks noGrp="1" noChangeArrowheads="1"/>
          </p:cNvSpPr>
          <p:nvPr>
            <p:ph type="subTitle" idx="1"/>
          </p:nvPr>
        </p:nvSpPr>
        <p:spPr bwMode="gray">
          <a:xfrm>
            <a:off x="250825" y="5162557"/>
            <a:ext cx="8893175" cy="393082"/>
          </a:xfrm>
          <a:solidFill>
            <a:srgbClr val="879BAA"/>
          </a:solidFill>
        </p:spPr>
        <p:txBody>
          <a:bodyPr lIns="270000" tIns="18000" bIns="36000">
            <a:noAutofit/>
          </a:bodyPr>
          <a:lstStyle>
            <a:lvl1pPr>
              <a:defRPr sz="2000" smtClean="0">
                <a:solidFill>
                  <a:schemeClr val="bg1"/>
                </a:solidFill>
                <a:latin typeface="Arial" pitchFamily="34" charset="0"/>
              </a:defRPr>
            </a:lvl1pPr>
          </a:lstStyle>
          <a:p>
            <a:r>
              <a:rPr lang="en-US" noProof="0" smtClean="0"/>
              <a:t>Click to edit Master subtitle style</a:t>
            </a:r>
            <a:endParaRPr lang="en-US" noProof="0" dirty="0" smtClean="0"/>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mage + Index/Contact" preserve="1">
  <p:cSld name="Image + Index/Conta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11" name="Bildplatzhalter 10"/>
          <p:cNvSpPr>
            <a:spLocks noGrp="1"/>
          </p:cNvSpPr>
          <p:nvPr>
            <p:ph type="pic" sz="quarter" idx="13"/>
          </p:nvPr>
        </p:nvSpPr>
        <p:spPr>
          <a:xfrm>
            <a:off x="0" y="1412875"/>
            <a:ext cx="4571999" cy="4752975"/>
          </a:xfrm>
        </p:spPr>
        <p:txBody>
          <a:bodyPr/>
          <a:lstStyle/>
          <a:p>
            <a:pPr lvl="0"/>
            <a:r>
              <a:rPr lang="en-US" noProof="0" smtClean="0"/>
              <a:t>Click icon to add picture</a:t>
            </a:r>
            <a:endParaRPr lang="en-US" noProof="0" dirty="0"/>
          </a:p>
        </p:txBody>
      </p:sp>
      <p:sp>
        <p:nvSpPr>
          <p:cNvPr id="5" name="Textplatzhalter 12"/>
          <p:cNvSpPr>
            <a:spLocks noGrp="1"/>
          </p:cNvSpPr>
          <p:nvPr>
            <p:ph type="body" sz="quarter" idx="14"/>
          </p:nvPr>
        </p:nvSpPr>
        <p:spPr bwMode="auto">
          <a:xfrm>
            <a:off x="4716463" y="1412875"/>
            <a:ext cx="4427537" cy="4752975"/>
          </a:xfrm>
          <a:solidFill>
            <a:srgbClr val="D7D7CD"/>
          </a:solidFill>
        </p:spPr>
        <p:txBody>
          <a:bodyPr lIns="252000" tIns="144000" rIns="396000" bIns="144000"/>
          <a:lstStyle>
            <a:lvl1pPr marL="0" indent="0">
              <a:lnSpc>
                <a:spcPct val="100000"/>
              </a:lnSpc>
              <a:spcBef>
                <a:spcPts val="500"/>
              </a:spcBef>
              <a:spcAft>
                <a:spcPts val="500"/>
              </a:spcAft>
              <a:buClr>
                <a:schemeClr val="bg2"/>
              </a:buClr>
              <a:buFont typeface="Arial" pitchFamily="34" charset="0"/>
              <a:buNone/>
              <a:tabLst>
                <a:tab pos="3787775" algn="r"/>
              </a:tabLst>
              <a:defRPr/>
            </a:lvl1pPr>
            <a:lvl2pPr marL="179388" indent="-177800">
              <a:lnSpc>
                <a:spcPct val="100000"/>
              </a:lnSpc>
              <a:spcBef>
                <a:spcPts val="500"/>
              </a:spcBef>
              <a:spcAft>
                <a:spcPts val="500"/>
              </a:spcAft>
              <a:buFont typeface="Arial" pitchFamily="34" charset="0"/>
              <a:buChar char="•"/>
              <a:tabLst>
                <a:tab pos="3787775" algn="r"/>
              </a:tabLst>
              <a:defRPr b="0"/>
            </a:lvl2pPr>
            <a:lvl3pPr marL="177800" indent="-177800">
              <a:lnSpc>
                <a:spcPct val="100000"/>
              </a:lnSpc>
              <a:spcBef>
                <a:spcPts val="500"/>
              </a:spcBef>
              <a:spcAft>
                <a:spcPts val="500"/>
              </a:spcAft>
              <a:tabLst>
                <a:tab pos="3787775" algn="r"/>
              </a:tabLst>
              <a:defRPr b="1"/>
            </a:lvl3pPr>
            <a:lvl4pPr marL="360363" indent="-179388">
              <a:lnSpc>
                <a:spcPct val="100000"/>
              </a:lnSpc>
              <a:spcBef>
                <a:spcPts val="500"/>
              </a:spcBef>
              <a:spcAft>
                <a:spcPts val="500"/>
              </a:spcAft>
              <a:tabLst>
                <a:tab pos="3787775" algn="r"/>
              </a:tabLst>
              <a:defRPr b="0"/>
            </a:lvl4pPr>
            <a:lvl5pPr marL="357188" indent="-177800">
              <a:lnSpc>
                <a:spcPct val="100000"/>
              </a:lnSpc>
              <a:spcBef>
                <a:spcPts val="500"/>
              </a:spcBef>
              <a:spcAft>
                <a:spcPts val="500"/>
              </a:spcAft>
              <a:tabLst>
                <a:tab pos="3787775" algn="r"/>
              </a:tabLst>
              <a:defRPr b="1" baseline="0"/>
            </a:lvl5pPr>
            <a:lvl6pPr marL="360363" indent="-180975">
              <a:lnSpc>
                <a:spcPct val="100000"/>
              </a:lnSpc>
              <a:spcBef>
                <a:spcPts val="500"/>
              </a:spcBef>
              <a:spcAft>
                <a:spcPts val="500"/>
              </a:spcAft>
              <a:buFont typeface="Arial" pitchFamily="34" charset="0"/>
              <a:buChar char="•"/>
              <a:tabLst>
                <a:tab pos="3787775" algn="r"/>
              </a:tabLst>
              <a:defRPr b="1"/>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 Index" preserve="1">
  <p:cSld name="Text + Index">
    <p:spTree>
      <p:nvGrpSpPr>
        <p:cNvPr id="1" name=""/>
        <p:cNvGrpSpPr/>
        <p:nvPr/>
      </p:nvGrpSpPr>
      <p:grpSpPr>
        <a:xfrm>
          <a:off x="0" y="0"/>
          <a:ext cx="0" cy="0"/>
          <a:chOff x="0" y="0"/>
          <a:chExt cx="0" cy="0"/>
        </a:xfrm>
      </p:grpSpPr>
      <p:sp>
        <p:nvSpPr>
          <p:cNvPr id="11" name="Textplatzhalter 12"/>
          <p:cNvSpPr>
            <a:spLocks noGrp="1"/>
          </p:cNvSpPr>
          <p:nvPr>
            <p:ph type="body" sz="quarter" idx="14"/>
          </p:nvPr>
        </p:nvSpPr>
        <p:spPr bwMode="auto">
          <a:xfrm>
            <a:off x="4716463" y="1412875"/>
            <a:ext cx="4427537" cy="4752975"/>
          </a:xfrm>
          <a:solidFill>
            <a:srgbClr val="D7D7CD"/>
          </a:solidFill>
        </p:spPr>
        <p:txBody>
          <a:bodyPr lIns="252000" tIns="144000" rIns="396000" bIns="144000"/>
          <a:lstStyle>
            <a:lvl1pPr marL="0" indent="0">
              <a:lnSpc>
                <a:spcPct val="100000"/>
              </a:lnSpc>
              <a:spcBef>
                <a:spcPts val="500"/>
              </a:spcBef>
              <a:spcAft>
                <a:spcPts val="500"/>
              </a:spcAft>
              <a:buClr>
                <a:schemeClr val="bg2"/>
              </a:buClr>
              <a:buFont typeface="Arial" pitchFamily="34" charset="0"/>
              <a:buNone/>
              <a:tabLst>
                <a:tab pos="3787775" algn="r"/>
              </a:tabLst>
              <a:defRPr/>
            </a:lvl1pPr>
            <a:lvl2pPr marL="179388" indent="-177800">
              <a:lnSpc>
                <a:spcPct val="100000"/>
              </a:lnSpc>
              <a:spcBef>
                <a:spcPts val="500"/>
              </a:spcBef>
              <a:spcAft>
                <a:spcPts val="500"/>
              </a:spcAft>
              <a:buFont typeface="Arial" pitchFamily="34" charset="0"/>
              <a:buChar char="•"/>
              <a:tabLst>
                <a:tab pos="3787775" algn="r"/>
              </a:tabLst>
              <a:defRPr b="0"/>
            </a:lvl2pPr>
            <a:lvl3pPr marL="177800" indent="-177800">
              <a:lnSpc>
                <a:spcPct val="100000"/>
              </a:lnSpc>
              <a:spcBef>
                <a:spcPts val="500"/>
              </a:spcBef>
              <a:spcAft>
                <a:spcPts val="500"/>
              </a:spcAft>
              <a:tabLst>
                <a:tab pos="3787775" algn="r"/>
              </a:tabLst>
              <a:defRPr b="1"/>
            </a:lvl3pPr>
            <a:lvl4pPr marL="360363" indent="-179388">
              <a:lnSpc>
                <a:spcPct val="100000"/>
              </a:lnSpc>
              <a:spcBef>
                <a:spcPts val="500"/>
              </a:spcBef>
              <a:spcAft>
                <a:spcPts val="500"/>
              </a:spcAft>
              <a:tabLst>
                <a:tab pos="3787775" algn="r"/>
              </a:tabLst>
              <a:defRPr b="0"/>
            </a:lvl4pPr>
            <a:lvl5pPr marL="357188" indent="-177800">
              <a:lnSpc>
                <a:spcPct val="100000"/>
              </a:lnSpc>
              <a:spcBef>
                <a:spcPts val="500"/>
              </a:spcBef>
              <a:spcAft>
                <a:spcPts val="500"/>
              </a:spcAft>
              <a:tabLst>
                <a:tab pos="3787775" algn="r"/>
              </a:tabLst>
              <a:defRPr b="1" baseline="0"/>
            </a:lvl5pPr>
            <a:lvl6pPr marL="360363" indent="-180975">
              <a:lnSpc>
                <a:spcPct val="100000"/>
              </a:lnSpc>
              <a:spcBef>
                <a:spcPts val="500"/>
              </a:spcBef>
              <a:spcAft>
                <a:spcPts val="500"/>
              </a:spcAft>
              <a:buFont typeface="Arial" pitchFamily="34" charset="0"/>
              <a:buChar char="•"/>
              <a:tabLst>
                <a:tab pos="3787775" algn="r"/>
              </a:tabLst>
              <a:defRPr b="1"/>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13" name="Textplatzhalter 12"/>
          <p:cNvSpPr>
            <a:spLocks noGrp="1"/>
          </p:cNvSpPr>
          <p:nvPr>
            <p:ph type="body" sz="quarter" idx="13"/>
          </p:nvPr>
        </p:nvSpPr>
        <p:spPr>
          <a:xfrm>
            <a:off x="539750" y="1412875"/>
            <a:ext cx="4032250"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Free Content" preserve="1">
  <p:cSld name="Free Conten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object (small)" type="obj" preserve="1">
  <p:cSld name="One object (smal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4"/>
            <a:ext cx="6769101"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object (large)" type="obj" preserve="1">
  <p:cSld name="One object (larg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wo columns" preserve="1">
  <p:cSld name="Two column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4"/>
            <a:ext cx="4032251"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4716463" y="1412875"/>
            <a:ext cx="4032250"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rows" preserve="1">
  <p:cSld name="Two row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5"/>
            <a:ext cx="6769101" cy="230346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539751" y="3860800"/>
            <a:ext cx="6769100" cy="23050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columns" preserve="1">
  <p:cSld name="Three column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4"/>
            <a:ext cx="2587621"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3271833" y="1412875"/>
            <a:ext cx="2740030"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Inhaltsplatzhalter 11"/>
          <p:cNvSpPr>
            <a:spLocks noGrp="1"/>
          </p:cNvSpPr>
          <p:nvPr>
            <p:ph sz="quarter" idx="14"/>
          </p:nvPr>
        </p:nvSpPr>
        <p:spPr>
          <a:xfrm>
            <a:off x="6156325" y="1412875"/>
            <a:ext cx="2592388"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objects" preserve="1">
  <p:cSld name="Four objec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5"/>
            <a:ext cx="4032251" cy="2303464"/>
          </a:xfrm>
        </p:spPr>
        <p:txBody>
          <a:bodyPr/>
          <a:lstStyle>
            <a:lvl3pPr>
              <a:defRPr/>
            </a:lvl3pPr>
            <a:lvl4pPr>
              <a:defRPr/>
            </a:lvl4pPr>
            <a:lvl5pPr>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539751" y="3860800"/>
            <a:ext cx="4032250" cy="23050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Inhaltsplatzhalter 11"/>
          <p:cNvSpPr>
            <a:spLocks noGrp="1"/>
          </p:cNvSpPr>
          <p:nvPr>
            <p:ph sz="quarter" idx="14"/>
          </p:nvPr>
        </p:nvSpPr>
        <p:spPr>
          <a:xfrm>
            <a:off x="4716463" y="1412875"/>
            <a:ext cx="4032250" cy="23034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5" name="Inhaltsplatzhalter 14"/>
          <p:cNvSpPr>
            <a:spLocks noGrp="1"/>
          </p:cNvSpPr>
          <p:nvPr>
            <p:ph sz="quarter" idx="15"/>
          </p:nvPr>
        </p:nvSpPr>
        <p:spPr>
          <a:xfrm>
            <a:off x="4716463" y="3860800"/>
            <a:ext cx="4032250" cy="23050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ree Content + Navigation" preserve="1">
  <p:cSld name="Free Content + Navig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4" name="Textplatzhalter 13"/>
          <p:cNvSpPr>
            <a:spLocks noGrp="1"/>
          </p:cNvSpPr>
          <p:nvPr>
            <p:ph type="body" sz="quarter" idx="13"/>
          </p:nvPr>
        </p:nvSpPr>
        <p:spPr>
          <a:xfrm>
            <a:off x="7452713" y="1412875"/>
            <a:ext cx="1296000"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chemeClr val="accent1"/>
                </a:solidFill>
              </a:defRPr>
            </a:lvl1pPr>
            <a:lvl2pPr marL="144000" indent="-144000">
              <a:lnSpc>
                <a:spcPct val="100000"/>
              </a:lnSpc>
              <a:spcBef>
                <a:spcPts val="400"/>
              </a:spcBef>
              <a:spcAft>
                <a:spcPts val="400"/>
              </a:spcAft>
              <a:buClrTx/>
              <a:buSzPct val="70000"/>
              <a:buFont typeface="Arial" pitchFamily="34" charset="0"/>
              <a:buChar char="►"/>
              <a:defRPr sz="1200">
                <a:solidFill>
                  <a:schemeClr val="accent4"/>
                </a:solidFill>
              </a:defRPr>
            </a:lvl2pPr>
            <a:lvl3pPr marL="288000" indent="-144000">
              <a:lnSpc>
                <a:spcPct val="100000"/>
              </a:lnSpc>
              <a:spcBef>
                <a:spcPts val="300"/>
              </a:spcBef>
              <a:spcAft>
                <a:spcPts val="300"/>
              </a:spcAft>
              <a:buSzPct val="70000"/>
              <a:buFont typeface="Arial" pitchFamily="34" charset="0"/>
              <a:buChar char="►"/>
              <a:defRPr sz="1000">
                <a:solidFill>
                  <a:schemeClr val="accent1"/>
                </a:solidFill>
              </a:defRPr>
            </a:lvl3pPr>
            <a:lvl4pPr marL="288000" indent="-144000">
              <a:lnSpc>
                <a:spcPct val="100000"/>
              </a:lnSpc>
              <a:spcBef>
                <a:spcPts val="300"/>
              </a:spcBef>
              <a:spcAft>
                <a:spcPts val="300"/>
              </a:spcAft>
              <a:buClrTx/>
              <a:buSzPct val="70000"/>
              <a:buFont typeface="Arial" pitchFamily="34" charset="0"/>
              <a:buChar char="►"/>
              <a:defRPr sz="1000">
                <a:solidFill>
                  <a:schemeClr val="accent4"/>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One object (small) + Navigation" preserve="1">
  <p:cSld name="One object (small) + Navig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4"/>
            <a:ext cx="6769101"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4" name="Textplatzhalter 13"/>
          <p:cNvSpPr>
            <a:spLocks noGrp="1"/>
          </p:cNvSpPr>
          <p:nvPr>
            <p:ph type="body" sz="quarter" idx="13"/>
          </p:nvPr>
        </p:nvSpPr>
        <p:spPr>
          <a:xfrm>
            <a:off x="7452713" y="1412875"/>
            <a:ext cx="1296000"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chemeClr val="accent1"/>
                </a:solidFill>
              </a:defRPr>
            </a:lvl1pPr>
            <a:lvl2pPr marL="144000" indent="-144000">
              <a:lnSpc>
                <a:spcPct val="100000"/>
              </a:lnSpc>
              <a:spcBef>
                <a:spcPts val="400"/>
              </a:spcBef>
              <a:spcAft>
                <a:spcPts val="400"/>
              </a:spcAft>
              <a:buClrTx/>
              <a:buSzPct val="70000"/>
              <a:buFont typeface="Arial" pitchFamily="34" charset="0"/>
              <a:buChar char="►"/>
              <a:defRPr sz="1200">
                <a:solidFill>
                  <a:schemeClr val="accent4"/>
                </a:solidFill>
              </a:defRPr>
            </a:lvl2pPr>
            <a:lvl3pPr marL="288000" indent="-144000">
              <a:lnSpc>
                <a:spcPct val="100000"/>
              </a:lnSpc>
              <a:spcBef>
                <a:spcPts val="300"/>
              </a:spcBef>
              <a:spcAft>
                <a:spcPts val="300"/>
              </a:spcAft>
              <a:buSzPct val="70000"/>
              <a:buFont typeface="Arial" pitchFamily="34" charset="0"/>
              <a:buChar char="►"/>
              <a:defRPr sz="1000">
                <a:solidFill>
                  <a:schemeClr val="accent1"/>
                </a:solidFill>
              </a:defRPr>
            </a:lvl3pPr>
            <a:lvl4pPr marL="288000" indent="-144000">
              <a:lnSpc>
                <a:spcPct val="100000"/>
              </a:lnSpc>
              <a:spcBef>
                <a:spcPts val="300"/>
              </a:spcBef>
              <a:spcAft>
                <a:spcPts val="300"/>
              </a:spcAft>
              <a:buClrTx/>
              <a:buSzPct val="70000"/>
              <a:buFont typeface="Arial" pitchFamily="34" charset="0"/>
              <a:buChar char="►"/>
              <a:defRPr sz="1000">
                <a:solidFill>
                  <a:schemeClr val="accent4"/>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wo columns + Navigation" preserve="1">
  <p:cSld name="Two columns + Navig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50" y="1412874"/>
            <a:ext cx="3309936"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3994149" y="1412875"/>
            <a:ext cx="3314702" cy="4752975"/>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platzhalter 13"/>
          <p:cNvSpPr>
            <a:spLocks noGrp="1"/>
          </p:cNvSpPr>
          <p:nvPr>
            <p:ph type="body" sz="quarter" idx="14"/>
          </p:nvPr>
        </p:nvSpPr>
        <p:spPr>
          <a:xfrm>
            <a:off x="7452713" y="1412875"/>
            <a:ext cx="1296000"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chemeClr val="accent1"/>
                </a:solidFill>
              </a:defRPr>
            </a:lvl1pPr>
            <a:lvl2pPr marL="144000" indent="-144000">
              <a:lnSpc>
                <a:spcPct val="100000"/>
              </a:lnSpc>
              <a:spcBef>
                <a:spcPts val="400"/>
              </a:spcBef>
              <a:spcAft>
                <a:spcPts val="400"/>
              </a:spcAft>
              <a:buClrTx/>
              <a:buSzPct val="70000"/>
              <a:buFont typeface="Arial" pitchFamily="34" charset="0"/>
              <a:buChar char="►"/>
              <a:defRPr sz="1200">
                <a:solidFill>
                  <a:schemeClr val="accent4"/>
                </a:solidFill>
              </a:defRPr>
            </a:lvl2pPr>
            <a:lvl3pPr marL="288000" indent="-144000">
              <a:lnSpc>
                <a:spcPct val="100000"/>
              </a:lnSpc>
              <a:spcBef>
                <a:spcPts val="300"/>
              </a:spcBef>
              <a:spcAft>
                <a:spcPts val="300"/>
              </a:spcAft>
              <a:buSzPct val="70000"/>
              <a:buFont typeface="Arial" pitchFamily="34" charset="0"/>
              <a:buChar char="►"/>
              <a:defRPr sz="1000">
                <a:solidFill>
                  <a:schemeClr val="accent1"/>
                </a:solidFill>
              </a:defRPr>
            </a:lvl3pPr>
            <a:lvl4pPr marL="288000" indent="-144000">
              <a:lnSpc>
                <a:spcPct val="100000"/>
              </a:lnSpc>
              <a:spcBef>
                <a:spcPts val="300"/>
              </a:spcBef>
              <a:spcAft>
                <a:spcPts val="300"/>
              </a:spcAft>
              <a:buClrTx/>
              <a:buSzPct val="70000"/>
              <a:buFont typeface="Arial" pitchFamily="34" charset="0"/>
              <a:buChar char="►"/>
              <a:defRPr sz="1000">
                <a:solidFill>
                  <a:schemeClr val="accent4"/>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wo rows + Navigation" preserve="1">
  <p:cSld name="Two rows + Navig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49" y="1412875"/>
            <a:ext cx="6769101" cy="230346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539751" y="3860800"/>
            <a:ext cx="6769100" cy="23050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6" name="Textplatzhalter 13"/>
          <p:cNvSpPr>
            <a:spLocks noGrp="1"/>
          </p:cNvSpPr>
          <p:nvPr>
            <p:ph type="body" sz="quarter" idx="14"/>
          </p:nvPr>
        </p:nvSpPr>
        <p:spPr>
          <a:xfrm>
            <a:off x="7452713" y="1412875"/>
            <a:ext cx="1296000"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chemeClr val="accent1"/>
                </a:solidFill>
              </a:defRPr>
            </a:lvl1pPr>
            <a:lvl2pPr marL="144000" indent="-144000">
              <a:lnSpc>
                <a:spcPct val="100000"/>
              </a:lnSpc>
              <a:spcBef>
                <a:spcPts val="400"/>
              </a:spcBef>
              <a:spcAft>
                <a:spcPts val="400"/>
              </a:spcAft>
              <a:buClrTx/>
              <a:buSzPct val="70000"/>
              <a:buFont typeface="Arial" pitchFamily="34" charset="0"/>
              <a:buChar char="►"/>
              <a:defRPr sz="1200">
                <a:solidFill>
                  <a:schemeClr val="accent4"/>
                </a:solidFill>
              </a:defRPr>
            </a:lvl2pPr>
            <a:lvl3pPr marL="288000" indent="-144000">
              <a:lnSpc>
                <a:spcPct val="100000"/>
              </a:lnSpc>
              <a:spcBef>
                <a:spcPts val="300"/>
              </a:spcBef>
              <a:spcAft>
                <a:spcPts val="300"/>
              </a:spcAft>
              <a:buSzPct val="70000"/>
              <a:buFont typeface="Arial" pitchFamily="34" charset="0"/>
              <a:buChar char="►"/>
              <a:defRPr sz="1000">
                <a:solidFill>
                  <a:schemeClr val="accent1"/>
                </a:solidFill>
              </a:defRPr>
            </a:lvl3pPr>
            <a:lvl4pPr marL="288000" indent="-144000">
              <a:lnSpc>
                <a:spcPct val="100000"/>
              </a:lnSpc>
              <a:spcBef>
                <a:spcPts val="300"/>
              </a:spcBef>
              <a:spcAft>
                <a:spcPts val="300"/>
              </a:spcAft>
              <a:buClrTx/>
              <a:buSzPct val="70000"/>
              <a:buFont typeface="Arial" pitchFamily="34" charset="0"/>
              <a:buChar char="►"/>
              <a:defRPr sz="1000">
                <a:solidFill>
                  <a:schemeClr val="accent4"/>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Four objects + Navigation" preserve="1">
  <p:cSld name="Four objects + Navigatio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US" noProof="0" dirty="0"/>
          </a:p>
        </p:txBody>
      </p:sp>
      <p:sp>
        <p:nvSpPr>
          <p:cNvPr id="3" name="Inhaltsplatzhalter 2"/>
          <p:cNvSpPr>
            <a:spLocks noGrp="1"/>
          </p:cNvSpPr>
          <p:nvPr>
            <p:ph idx="1"/>
          </p:nvPr>
        </p:nvSpPr>
        <p:spPr>
          <a:xfrm>
            <a:off x="539750" y="1412875"/>
            <a:ext cx="3309936" cy="230346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3" name="Inhaltsplatzhalter 12"/>
          <p:cNvSpPr>
            <a:spLocks noGrp="1"/>
          </p:cNvSpPr>
          <p:nvPr>
            <p:ph sz="quarter" idx="13"/>
          </p:nvPr>
        </p:nvSpPr>
        <p:spPr>
          <a:xfrm>
            <a:off x="539751" y="3860800"/>
            <a:ext cx="3309934" cy="23050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2" name="Inhaltsplatzhalter 11"/>
          <p:cNvSpPr>
            <a:spLocks noGrp="1"/>
          </p:cNvSpPr>
          <p:nvPr>
            <p:ph sz="quarter" idx="14"/>
          </p:nvPr>
        </p:nvSpPr>
        <p:spPr>
          <a:xfrm>
            <a:off x="3994149" y="1412875"/>
            <a:ext cx="3314702" cy="23034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5" name="Inhaltsplatzhalter 14"/>
          <p:cNvSpPr>
            <a:spLocks noGrp="1"/>
          </p:cNvSpPr>
          <p:nvPr>
            <p:ph sz="quarter" idx="15"/>
          </p:nvPr>
        </p:nvSpPr>
        <p:spPr>
          <a:xfrm>
            <a:off x="3994149" y="3860800"/>
            <a:ext cx="3314702" cy="230505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8" name="Textplatzhalter 13"/>
          <p:cNvSpPr>
            <a:spLocks noGrp="1"/>
          </p:cNvSpPr>
          <p:nvPr>
            <p:ph type="body" sz="quarter" idx="16"/>
          </p:nvPr>
        </p:nvSpPr>
        <p:spPr>
          <a:xfrm>
            <a:off x="7452713" y="1412875"/>
            <a:ext cx="1296000" cy="4752975"/>
          </a:xfrm>
        </p:spPr>
        <p:txBody>
          <a:bodyPr/>
          <a:lstStyle>
            <a:lvl1pPr marL="144000" indent="-144000">
              <a:lnSpc>
                <a:spcPct val="100000"/>
              </a:lnSpc>
              <a:spcBef>
                <a:spcPts val="400"/>
              </a:spcBef>
              <a:spcAft>
                <a:spcPts val="400"/>
              </a:spcAft>
              <a:buSzPct val="70000"/>
              <a:buFont typeface="Arial" pitchFamily="34" charset="0"/>
              <a:buChar char="►"/>
              <a:defRPr sz="1200">
                <a:solidFill>
                  <a:schemeClr val="accent1"/>
                </a:solidFill>
              </a:defRPr>
            </a:lvl1pPr>
            <a:lvl2pPr marL="144000" indent="-144000">
              <a:lnSpc>
                <a:spcPct val="100000"/>
              </a:lnSpc>
              <a:spcBef>
                <a:spcPts val="400"/>
              </a:spcBef>
              <a:spcAft>
                <a:spcPts val="400"/>
              </a:spcAft>
              <a:buClrTx/>
              <a:buSzPct val="70000"/>
              <a:buFont typeface="Arial" pitchFamily="34" charset="0"/>
              <a:buChar char="►"/>
              <a:defRPr sz="1200">
                <a:solidFill>
                  <a:schemeClr val="accent4"/>
                </a:solidFill>
              </a:defRPr>
            </a:lvl2pPr>
            <a:lvl3pPr marL="288000" indent="-144000">
              <a:lnSpc>
                <a:spcPct val="100000"/>
              </a:lnSpc>
              <a:spcBef>
                <a:spcPts val="300"/>
              </a:spcBef>
              <a:spcAft>
                <a:spcPts val="300"/>
              </a:spcAft>
              <a:buSzPct val="70000"/>
              <a:buFont typeface="Arial" pitchFamily="34" charset="0"/>
              <a:buChar char="►"/>
              <a:defRPr sz="1000">
                <a:solidFill>
                  <a:schemeClr val="accent1"/>
                </a:solidFill>
              </a:defRPr>
            </a:lvl3pPr>
            <a:lvl4pPr marL="288000" indent="-144000">
              <a:lnSpc>
                <a:spcPct val="100000"/>
              </a:lnSpc>
              <a:spcBef>
                <a:spcPts val="300"/>
              </a:spcBef>
              <a:spcAft>
                <a:spcPts val="300"/>
              </a:spcAft>
              <a:buClrTx/>
              <a:buSzPct val="70000"/>
              <a:buFont typeface="Arial" pitchFamily="34" charset="0"/>
              <a:buChar char="►"/>
              <a:defRPr sz="1000">
                <a:solidFill>
                  <a:schemeClr val="accent4"/>
                </a:solidFill>
              </a:defRPr>
            </a:lvl4pPr>
            <a:lvl5pPr marL="432000" indent="-144000">
              <a:lnSpc>
                <a:spcPct val="100000"/>
              </a:lnSpc>
              <a:spcBef>
                <a:spcPts val="300"/>
              </a:spcBef>
              <a:spcAft>
                <a:spcPts val="300"/>
              </a:spcAft>
              <a:buSzPct val="70000"/>
              <a:buFont typeface="Arial" pitchFamily="34" charset="0"/>
              <a:buChar char="►"/>
              <a:defRPr sz="1000">
                <a:solidFill>
                  <a:schemeClr val="accent1"/>
                </a:solidFill>
              </a:defRPr>
            </a:lvl5pPr>
            <a:lvl6pPr marL="432000" indent="-144000">
              <a:lnSpc>
                <a:spcPct val="100000"/>
              </a:lnSpc>
              <a:spcBef>
                <a:spcPts val="300"/>
              </a:spcBef>
              <a:spcAft>
                <a:spcPts val="300"/>
              </a:spcAft>
              <a:buClrTx/>
              <a:buSzPct val="70000"/>
              <a:buFont typeface="Arial" pitchFamily="34" charset="0"/>
              <a:buChar char="►"/>
              <a:defRPr sz="1000">
                <a:solidFill>
                  <a:schemeClr val="accent4"/>
                </a:solidFill>
              </a:defRPr>
            </a:lvl6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590675"/>
            <a:ext cx="2335213" cy="4646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27363" y="1590675"/>
            <a:ext cx="2336800" cy="4646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3.jpe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ChangeArrowheads="1"/>
          </p:cNvSpPr>
          <p:nvPr>
            <p:custDataLst>
              <p:tags r:id="rId13"/>
            </p:custDataLst>
          </p:nvPr>
        </p:nvSpPr>
        <p:spPr bwMode="auto">
          <a:xfrm>
            <a:off x="287338" y="261938"/>
            <a:ext cx="8856662" cy="971550"/>
          </a:xfrm>
          <a:prstGeom prst="rect">
            <a:avLst/>
          </a:prstGeom>
          <a:solidFill>
            <a:srgbClr val="FEFFFF"/>
          </a:solidFill>
          <a:ln w="9525">
            <a:noFill/>
            <a:miter lim="800000"/>
            <a:headEnd/>
            <a:tailEnd/>
          </a:ln>
          <a:effectLst/>
        </p:spPr>
        <p:txBody>
          <a:bodyPr wrap="none" anchor="ctr"/>
          <a:lstStyle/>
          <a:p>
            <a:pPr algn="ctr" eaLnBrk="0" hangingPunct="0"/>
            <a:endParaRPr lang="en-US" sz="2000">
              <a:solidFill>
                <a:srgbClr val="FFFFFF"/>
              </a:solidFill>
              <a:latin typeface="Siemens Slab" pitchFamily="2" charset="0"/>
            </a:endParaRPr>
          </a:p>
        </p:txBody>
      </p:sp>
      <p:sp>
        <p:nvSpPr>
          <p:cNvPr id="86019" name="Rectangle 3"/>
          <p:cNvSpPr>
            <a:spLocks noGrp="1" noChangeArrowheads="1"/>
          </p:cNvSpPr>
          <p:nvPr>
            <p:ph type="title"/>
          </p:nvPr>
        </p:nvSpPr>
        <p:spPr bwMode="auto">
          <a:xfrm>
            <a:off x="539750" y="258763"/>
            <a:ext cx="6140450" cy="80962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Mastertitelformat bearbeiten</a:t>
            </a:r>
          </a:p>
        </p:txBody>
      </p:sp>
      <p:sp>
        <p:nvSpPr>
          <p:cNvPr id="86020" name="Rectangle 4"/>
          <p:cNvSpPr>
            <a:spLocks noGrp="1" noChangeArrowheads="1"/>
          </p:cNvSpPr>
          <p:nvPr>
            <p:ph type="body" idx="1"/>
          </p:nvPr>
        </p:nvSpPr>
        <p:spPr bwMode="auto">
          <a:xfrm>
            <a:off x="539750" y="1590675"/>
            <a:ext cx="4824413" cy="4646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Mastertextformat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pic>
        <p:nvPicPr>
          <p:cNvPr id="86021" name="Picture 5" descr="sie_logo_petrol_rgb_2"/>
          <p:cNvPicPr>
            <a:picLocks noChangeAspect="1" noChangeArrowheads="1"/>
          </p:cNvPicPr>
          <p:nvPr/>
        </p:nvPicPr>
        <p:blipFill>
          <a:blip r:embed="rId14" cstate="print"/>
          <a:srcRect/>
          <a:stretch>
            <a:fillRect/>
          </a:stretch>
        </p:blipFill>
        <p:spPr bwMode="auto">
          <a:xfrm>
            <a:off x="7200900" y="423863"/>
            <a:ext cx="1600200" cy="320675"/>
          </a:xfrm>
          <a:prstGeom prst="rect">
            <a:avLst/>
          </a:prstGeom>
          <a:noFill/>
        </p:spPr>
      </p:pic>
      <p:sp>
        <p:nvSpPr>
          <p:cNvPr id="86025" name="Text Box 9"/>
          <p:cNvSpPr txBox="1">
            <a:spLocks noChangeArrowheads="1"/>
          </p:cNvSpPr>
          <p:nvPr/>
        </p:nvSpPr>
        <p:spPr bwMode="auto">
          <a:xfrm>
            <a:off x="5940425" y="6488113"/>
            <a:ext cx="2816225" cy="274637"/>
          </a:xfrm>
          <a:prstGeom prst="rect">
            <a:avLst/>
          </a:prstGeom>
          <a:noFill/>
          <a:ln w="9525">
            <a:noFill/>
            <a:miter lim="800000"/>
            <a:headEnd/>
            <a:tailEnd/>
          </a:ln>
        </p:spPr>
        <p:txBody>
          <a:bodyPr lIns="0" tIns="0" rIns="0" bIns="0" anchor="b"/>
          <a:lstStyle/>
          <a:p>
            <a:pPr algn="r" eaLnBrk="0" hangingPunct="0"/>
            <a:r>
              <a:rPr lang="de-DE" sz="1200">
                <a:solidFill>
                  <a:srgbClr val="000000"/>
                </a:solidFill>
                <a:latin typeface="Arial" pitchFamily="34" charset="0"/>
              </a:rPr>
              <a:t>Corporate Technology CEE</a:t>
            </a: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iming>
    <p:tnLst>
      <p:par>
        <p:cTn id="1" dur="indefinite" restart="never" nodeType="tmRoot"/>
      </p:par>
    </p:tnLst>
  </p:timing>
  <p:txStyles>
    <p:titleStyle>
      <a:lvl1pPr algn="l" rtl="0" fontAlgn="base">
        <a:spcBef>
          <a:spcPct val="0"/>
        </a:spcBef>
        <a:spcAft>
          <a:spcPct val="0"/>
        </a:spcAft>
        <a:defRPr sz="3200" b="1">
          <a:solidFill>
            <a:schemeClr val="tx1"/>
          </a:solidFill>
          <a:latin typeface="+mj-lt"/>
          <a:ea typeface="+mj-ea"/>
          <a:cs typeface="+mj-cs"/>
        </a:defRPr>
      </a:lvl1pPr>
      <a:lvl2pPr algn="l" rtl="0" fontAlgn="base">
        <a:spcBef>
          <a:spcPct val="0"/>
        </a:spcBef>
        <a:spcAft>
          <a:spcPct val="0"/>
        </a:spcAft>
        <a:defRPr sz="3200" b="1">
          <a:solidFill>
            <a:schemeClr val="tx1"/>
          </a:solidFill>
          <a:latin typeface="Arial" pitchFamily="34" charset="0"/>
        </a:defRPr>
      </a:lvl2pPr>
      <a:lvl3pPr algn="l" rtl="0" fontAlgn="base">
        <a:spcBef>
          <a:spcPct val="0"/>
        </a:spcBef>
        <a:spcAft>
          <a:spcPct val="0"/>
        </a:spcAft>
        <a:defRPr sz="3200" b="1">
          <a:solidFill>
            <a:schemeClr val="tx1"/>
          </a:solidFill>
          <a:latin typeface="Arial" pitchFamily="34" charset="0"/>
        </a:defRPr>
      </a:lvl3pPr>
      <a:lvl4pPr algn="l" rtl="0" fontAlgn="base">
        <a:spcBef>
          <a:spcPct val="0"/>
        </a:spcBef>
        <a:spcAft>
          <a:spcPct val="0"/>
        </a:spcAft>
        <a:defRPr sz="3200" b="1">
          <a:solidFill>
            <a:schemeClr val="tx1"/>
          </a:solidFill>
          <a:latin typeface="Arial" pitchFamily="34" charset="0"/>
        </a:defRPr>
      </a:lvl4pPr>
      <a:lvl5pPr algn="l" rtl="0" fontAlgn="base">
        <a:spcBef>
          <a:spcPct val="0"/>
        </a:spcBef>
        <a:spcAft>
          <a:spcPct val="0"/>
        </a:spcAft>
        <a:defRPr sz="3200" b="1">
          <a:solidFill>
            <a:schemeClr val="tx1"/>
          </a:solidFill>
          <a:latin typeface="Arial" pitchFamily="34" charset="0"/>
        </a:defRPr>
      </a:lvl5pPr>
      <a:lvl6pPr marL="457200" algn="l" rtl="0" fontAlgn="base">
        <a:spcBef>
          <a:spcPct val="0"/>
        </a:spcBef>
        <a:spcAft>
          <a:spcPct val="0"/>
        </a:spcAft>
        <a:defRPr sz="3200" b="1">
          <a:solidFill>
            <a:schemeClr val="tx1"/>
          </a:solidFill>
          <a:latin typeface="Arial" pitchFamily="34" charset="0"/>
        </a:defRPr>
      </a:lvl6pPr>
      <a:lvl7pPr marL="914400" algn="l" rtl="0" fontAlgn="base">
        <a:spcBef>
          <a:spcPct val="0"/>
        </a:spcBef>
        <a:spcAft>
          <a:spcPct val="0"/>
        </a:spcAft>
        <a:defRPr sz="3200" b="1">
          <a:solidFill>
            <a:schemeClr val="tx1"/>
          </a:solidFill>
          <a:latin typeface="Arial" pitchFamily="34" charset="0"/>
        </a:defRPr>
      </a:lvl7pPr>
      <a:lvl8pPr marL="1371600" algn="l" rtl="0" fontAlgn="base">
        <a:spcBef>
          <a:spcPct val="0"/>
        </a:spcBef>
        <a:spcAft>
          <a:spcPct val="0"/>
        </a:spcAft>
        <a:defRPr sz="3200" b="1">
          <a:solidFill>
            <a:schemeClr val="tx1"/>
          </a:solidFill>
          <a:latin typeface="Arial" pitchFamily="34" charset="0"/>
        </a:defRPr>
      </a:lvl8pPr>
      <a:lvl9pPr marL="1828800" algn="l" rtl="0" fontAlgn="base">
        <a:spcBef>
          <a:spcPct val="0"/>
        </a:spcBef>
        <a:spcAft>
          <a:spcPct val="0"/>
        </a:spcAft>
        <a:defRPr sz="3200" b="1">
          <a:solidFill>
            <a:schemeClr val="tx1"/>
          </a:solidFill>
          <a:latin typeface="Arial" pitchFamily="34" charset="0"/>
        </a:defRPr>
      </a:lvl9pPr>
    </p:titleStyle>
    <p:bodyStyle>
      <a:lvl1pPr algn="l" rtl="0" fontAlgn="base">
        <a:lnSpc>
          <a:spcPct val="110000"/>
        </a:lnSpc>
        <a:spcBef>
          <a:spcPct val="0"/>
        </a:spcBef>
        <a:spcAft>
          <a:spcPct val="0"/>
        </a:spcAft>
        <a:buFont typeface="Wingdings" pitchFamily="2" charset="2"/>
        <a:buChar char="§"/>
        <a:defRPr sz="2400">
          <a:solidFill>
            <a:schemeClr val="tx1"/>
          </a:solidFill>
          <a:latin typeface="+mn-lt"/>
          <a:ea typeface="+mn-ea"/>
          <a:cs typeface="+mn-cs"/>
        </a:defRPr>
      </a:lvl1pPr>
      <a:lvl2pPr marL="190500"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2pPr>
      <a:lvl3pPr marL="381000"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3pPr>
      <a:lvl4pPr marL="573088" indent="-190500"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4pPr>
      <a:lvl5pPr marL="763588"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5pPr>
      <a:lvl6pPr marL="1220788"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6pPr>
      <a:lvl7pPr marL="1677988"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7pPr>
      <a:lvl8pPr marL="2135188"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8pPr>
      <a:lvl9pPr marL="2592388" indent="-188913" algn="l" rtl="0" fontAlgn="base">
        <a:lnSpc>
          <a:spcPct val="110000"/>
        </a:lnSpc>
        <a:spcBef>
          <a:spcPct val="0"/>
        </a:spcBef>
        <a:spcAft>
          <a:spcPct val="0"/>
        </a:spcAft>
        <a:buClr>
          <a:schemeClr val="accent1"/>
        </a:buClr>
        <a:buFont typeface="Wingdings" pitchFamily="2"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Textfeld 12"/>
          <p:cNvSpPr txBox="1">
            <a:spLocks noChangeArrowheads="1"/>
          </p:cNvSpPr>
          <p:nvPr/>
        </p:nvSpPr>
        <p:spPr bwMode="auto">
          <a:xfrm>
            <a:off x="0" y="6599238"/>
            <a:ext cx="2549525" cy="258762"/>
          </a:xfrm>
          <a:prstGeom prst="rect">
            <a:avLst/>
          </a:prstGeom>
          <a:noFill/>
          <a:ln w="9525">
            <a:noFill/>
            <a:miter lim="800000"/>
            <a:headEnd/>
            <a:tailEnd/>
          </a:ln>
        </p:spPr>
        <p:txBody>
          <a:bodyPr lIns="1476000" tIns="0" rIns="0" bIns="115200"/>
          <a:lstStyle/>
          <a:p>
            <a:pPr>
              <a:lnSpc>
                <a:spcPct val="110000"/>
              </a:lnSpc>
              <a:defRPr/>
            </a:pPr>
            <a:r>
              <a:rPr lang="en-US" sz="1000">
                <a:solidFill>
                  <a:schemeClr val="tx1"/>
                </a:solidFill>
                <a:cs typeface="Arial" charset="0"/>
              </a:rPr>
              <a:t>2013-MM-DD</a:t>
            </a:r>
          </a:p>
        </p:txBody>
      </p:sp>
      <p:sp>
        <p:nvSpPr>
          <p:cNvPr id="1027" name="Text Box 133"/>
          <p:cNvSpPr txBox="1">
            <a:spLocks noChangeArrowheads="1"/>
          </p:cNvSpPr>
          <p:nvPr/>
        </p:nvSpPr>
        <p:spPr bwMode="auto">
          <a:xfrm>
            <a:off x="0" y="6165850"/>
            <a:ext cx="9144000" cy="431800"/>
          </a:xfrm>
          <a:prstGeom prst="rect">
            <a:avLst/>
          </a:prstGeom>
          <a:noFill/>
          <a:ln w="9525">
            <a:noFill/>
            <a:miter lim="800000"/>
            <a:headEnd/>
            <a:tailEnd/>
          </a:ln>
        </p:spPr>
        <p:txBody>
          <a:bodyPr lIns="540000" tIns="144000" rIns="2124000" bIns="0" anchor="ctr"/>
          <a:lstStyle/>
          <a:p>
            <a:pPr>
              <a:spcBef>
                <a:spcPct val="50000"/>
              </a:spcBef>
              <a:defRPr/>
            </a:pPr>
            <a:r>
              <a:rPr lang="en-US" sz="1000" b="1">
                <a:solidFill>
                  <a:schemeClr val="accent1"/>
                </a:solidFill>
                <a:cs typeface="Arial" charset="0"/>
              </a:rPr>
              <a:t>© Siemens</a:t>
            </a:r>
            <a:r>
              <a:rPr lang="cs-CZ" sz="1000" b="1">
                <a:solidFill>
                  <a:schemeClr val="accent1"/>
                </a:solidFill>
                <a:cs typeface="Arial" charset="0"/>
              </a:rPr>
              <a:t>, s.r.o.</a:t>
            </a:r>
            <a:r>
              <a:rPr lang="en-US" sz="1000" b="1">
                <a:solidFill>
                  <a:schemeClr val="accent1"/>
                </a:solidFill>
                <a:cs typeface="Arial" charset="0"/>
              </a:rPr>
              <a:t>  20</a:t>
            </a:r>
            <a:r>
              <a:rPr lang="cs-CZ" sz="1000" b="1">
                <a:solidFill>
                  <a:schemeClr val="accent1"/>
                </a:solidFill>
                <a:cs typeface="Arial" charset="0"/>
              </a:rPr>
              <a:t>13 </a:t>
            </a:r>
            <a:r>
              <a:rPr lang="en-US" sz="1000" b="1">
                <a:solidFill>
                  <a:schemeClr val="accent1"/>
                </a:solidFill>
                <a:cs typeface="Arial" charset="0"/>
              </a:rPr>
              <a:t> All rights reserved.</a:t>
            </a:r>
          </a:p>
        </p:txBody>
      </p:sp>
      <p:sp>
        <p:nvSpPr>
          <p:cNvPr id="1028" name="Rectangle 12"/>
          <p:cNvSpPr>
            <a:spLocks noChangeArrowheads="1"/>
          </p:cNvSpPr>
          <p:nvPr/>
        </p:nvSpPr>
        <p:spPr bwMode="gray">
          <a:xfrm>
            <a:off x="0" y="0"/>
            <a:ext cx="9144000" cy="1268413"/>
          </a:xfrm>
          <a:prstGeom prst="rect">
            <a:avLst/>
          </a:prstGeom>
          <a:solidFill>
            <a:schemeClr val="bg2"/>
          </a:solidFill>
          <a:ln w="9525">
            <a:noFill/>
            <a:miter lim="800000"/>
            <a:headEnd/>
            <a:tailEnd/>
          </a:ln>
        </p:spPr>
        <p:txBody>
          <a:bodyPr wrap="none" anchor="ctr"/>
          <a:lstStyle/>
          <a:p>
            <a:pPr>
              <a:spcBef>
                <a:spcPct val="50000"/>
              </a:spcBef>
              <a:defRPr/>
            </a:pPr>
            <a:endParaRPr lang="en-US">
              <a:cs typeface="Arial" charset="0"/>
            </a:endParaRPr>
          </a:p>
        </p:txBody>
      </p:sp>
      <p:sp>
        <p:nvSpPr>
          <p:cNvPr id="4101" name="Rectangle 115"/>
          <p:cNvSpPr>
            <a:spLocks noGrp="1" noChangeArrowheads="1"/>
          </p:cNvSpPr>
          <p:nvPr>
            <p:ph type="title"/>
          </p:nvPr>
        </p:nvSpPr>
        <p:spPr bwMode="auto">
          <a:xfrm>
            <a:off x="0" y="0"/>
            <a:ext cx="9144000" cy="1262063"/>
          </a:xfrm>
          <a:prstGeom prst="rect">
            <a:avLst/>
          </a:prstGeom>
          <a:noFill/>
          <a:ln w="9525">
            <a:noFill/>
            <a:miter lim="800000"/>
            <a:headEnd/>
            <a:tailEnd/>
          </a:ln>
        </p:spPr>
        <p:txBody>
          <a:bodyPr vert="horz" wrap="square" lIns="540000" tIns="396000" rIns="2124000" bIns="234000" numCol="1" anchor="b" anchorCtr="0" compatLnSpc="1">
            <a:prstTxWarp prst="textNoShape">
              <a:avLst/>
            </a:prstTxWarp>
          </a:bodyPr>
          <a:lstStyle/>
          <a:p>
            <a:pPr lvl="0"/>
            <a:r>
              <a:rPr lang="en-US" smtClean="0"/>
              <a:t>Click the style sheet to edit the title</a:t>
            </a:r>
          </a:p>
        </p:txBody>
      </p:sp>
      <p:sp>
        <p:nvSpPr>
          <p:cNvPr id="4102" name="Rectangle 116"/>
          <p:cNvSpPr>
            <a:spLocks noGrp="1" noChangeArrowheads="1"/>
          </p:cNvSpPr>
          <p:nvPr>
            <p:ph type="body" idx="1"/>
          </p:nvPr>
        </p:nvSpPr>
        <p:spPr bwMode="auto">
          <a:xfrm>
            <a:off x="539750" y="1412875"/>
            <a:ext cx="8208963" cy="47529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the style sheet to edit the copy</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Textfeld 11"/>
          <p:cNvSpPr txBox="1">
            <a:spLocks noChangeArrowheads="1"/>
          </p:cNvSpPr>
          <p:nvPr/>
        </p:nvSpPr>
        <p:spPr bwMode="auto">
          <a:xfrm>
            <a:off x="0" y="6599238"/>
            <a:ext cx="1249363" cy="258762"/>
          </a:xfrm>
          <a:prstGeom prst="rect">
            <a:avLst/>
          </a:prstGeom>
          <a:noFill/>
          <a:ln w="9525">
            <a:noFill/>
            <a:miter lim="800000"/>
            <a:headEnd/>
            <a:tailEnd/>
          </a:ln>
        </p:spPr>
        <p:txBody>
          <a:bodyPr lIns="540000" tIns="0" rIns="0" bIns="115200"/>
          <a:lstStyle/>
          <a:p>
            <a:pPr>
              <a:lnSpc>
                <a:spcPct val="110000"/>
              </a:lnSpc>
              <a:defRPr/>
            </a:pPr>
            <a:r>
              <a:rPr lang="en-US" sz="1000">
                <a:solidFill>
                  <a:schemeClr val="tx1"/>
                </a:solidFill>
                <a:cs typeface="Arial" charset="0"/>
              </a:rPr>
              <a:t>Page </a:t>
            </a:r>
            <a:fld id="{50FA0543-1D60-489D-B42C-60136B65DCEA}" type="slidenum">
              <a:rPr lang="en-US" sz="1000">
                <a:solidFill>
                  <a:schemeClr val="tx1"/>
                </a:solidFill>
                <a:cs typeface="Arial" charset="0"/>
              </a:rPr>
              <a:pPr>
                <a:lnSpc>
                  <a:spcPct val="110000"/>
                </a:lnSpc>
                <a:defRPr/>
              </a:pPr>
              <a:t>‹#›</a:t>
            </a:fld>
            <a:endParaRPr lang="en-US" sz="1000">
              <a:solidFill>
                <a:schemeClr val="tx1"/>
              </a:solidFill>
              <a:cs typeface="Arial" charset="0"/>
            </a:endParaRPr>
          </a:p>
        </p:txBody>
      </p:sp>
      <p:sp>
        <p:nvSpPr>
          <p:cNvPr id="1032" name="Textfeld 13"/>
          <p:cNvSpPr txBox="1">
            <a:spLocks noChangeArrowheads="1"/>
          </p:cNvSpPr>
          <p:nvPr/>
        </p:nvSpPr>
        <p:spPr bwMode="auto">
          <a:xfrm>
            <a:off x="2693988" y="6599238"/>
            <a:ext cx="6450012" cy="258762"/>
          </a:xfrm>
          <a:prstGeom prst="rect">
            <a:avLst/>
          </a:prstGeom>
          <a:noFill/>
          <a:ln w="9525">
            <a:noFill/>
            <a:miter lim="800000"/>
            <a:headEnd/>
            <a:tailEnd/>
          </a:ln>
        </p:spPr>
        <p:txBody>
          <a:bodyPr lIns="0" tIns="0" rIns="370800" bIns="115200"/>
          <a:lstStyle/>
          <a:p>
            <a:pPr algn="r">
              <a:lnSpc>
                <a:spcPct val="110000"/>
              </a:lnSpc>
              <a:defRPr/>
            </a:pPr>
            <a:r>
              <a:rPr lang="en-US" sz="1000">
                <a:solidFill>
                  <a:schemeClr val="tx1"/>
                </a:solidFill>
                <a:cs typeface="Arial" charset="0"/>
              </a:rPr>
              <a:t>Author / Department</a:t>
            </a:r>
          </a:p>
        </p:txBody>
      </p:sp>
      <p:pic>
        <p:nvPicPr>
          <p:cNvPr id="4105" name="Grafik 10" descr="SIE_Logo_Layer_Petrol_RGB_A3_76mm.wmf"/>
          <p:cNvPicPr>
            <a:picLocks noChangeAspect="1"/>
          </p:cNvPicPr>
          <p:nvPr/>
        </p:nvPicPr>
        <p:blipFill>
          <a:blip r:embed="rId22" cstate="print"/>
          <a:srcRect/>
          <a:stretch>
            <a:fillRect/>
          </a:stretch>
        </p:blipFill>
        <p:spPr bwMode="auto">
          <a:xfrm>
            <a:off x="7308850" y="0"/>
            <a:ext cx="1439863" cy="806450"/>
          </a:xfrm>
          <a:prstGeom prst="rect">
            <a:avLst/>
          </a:prstGeom>
          <a:noFill/>
          <a:ln w="9525">
            <a:noFill/>
            <a:miter lim="800000"/>
            <a:headEnd/>
            <a:tailEnd/>
          </a:ln>
        </p:spPr>
      </p:pic>
      <p:pic>
        <p:nvPicPr>
          <p:cNvPr id="10" name="Picture 11" descr="Titelbild05a_beschnitten"/>
          <p:cNvPicPr>
            <a:picLocks noChangeAspect="1" noChangeArrowheads="1"/>
          </p:cNvPicPr>
          <p:nvPr userDrawn="1"/>
        </p:nvPicPr>
        <p:blipFill>
          <a:blip r:embed="rId23" cstate="print"/>
          <a:srcRect/>
          <a:stretch>
            <a:fillRect/>
          </a:stretch>
        </p:blipFill>
        <p:spPr bwMode="auto">
          <a:xfrm>
            <a:off x="0" y="0"/>
            <a:ext cx="9182100" cy="6878638"/>
          </a:xfrm>
          <a:prstGeom prst="rect">
            <a:avLst/>
          </a:prstGeom>
          <a:noFill/>
        </p:spPr>
      </p:pic>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Lst>
  <p:transition>
    <p:dissolve/>
  </p:transition>
  <p:timing>
    <p:tnLst>
      <p:par>
        <p:cTn id="1" dur="indefinite" restart="never" nodeType="tmRoot"/>
      </p:par>
    </p:tnLst>
  </p:timing>
  <p:txStyles>
    <p:titleStyle>
      <a:lvl1pPr algn="l" rtl="0" eaLnBrk="1" fontAlgn="base" hangingPunct="1">
        <a:spcBef>
          <a:spcPct val="0"/>
        </a:spcBef>
        <a:spcAft>
          <a:spcPct val="0"/>
        </a:spcAft>
        <a:defRPr sz="2000" b="1">
          <a:solidFill>
            <a:schemeClr val="tx2"/>
          </a:solidFill>
          <a:latin typeface="Arial" pitchFamily="34" charset="0"/>
          <a:ea typeface="+mj-ea"/>
          <a:cs typeface="Arial" pitchFamily="34" charset="0"/>
        </a:defRPr>
      </a:lvl1pPr>
      <a:lvl2pPr algn="l" rtl="0" eaLnBrk="1" fontAlgn="base" hangingPunct="1">
        <a:spcBef>
          <a:spcPct val="0"/>
        </a:spcBef>
        <a:spcAft>
          <a:spcPct val="0"/>
        </a:spcAft>
        <a:defRPr sz="2000" b="1">
          <a:solidFill>
            <a:schemeClr val="tx2"/>
          </a:solidFill>
          <a:latin typeface="Arial" charset="0"/>
          <a:ea typeface="ＭＳ Ｐゴシック" charset="-128"/>
          <a:cs typeface="Arial" charset="0"/>
        </a:defRPr>
      </a:lvl2pPr>
      <a:lvl3pPr algn="l" rtl="0" eaLnBrk="1" fontAlgn="base" hangingPunct="1">
        <a:spcBef>
          <a:spcPct val="0"/>
        </a:spcBef>
        <a:spcAft>
          <a:spcPct val="0"/>
        </a:spcAft>
        <a:defRPr sz="2000" b="1">
          <a:solidFill>
            <a:schemeClr val="tx2"/>
          </a:solidFill>
          <a:latin typeface="Arial" charset="0"/>
          <a:ea typeface="ＭＳ Ｐゴシック" charset="-128"/>
          <a:cs typeface="Arial" charset="0"/>
        </a:defRPr>
      </a:lvl3pPr>
      <a:lvl4pPr algn="l" rtl="0" eaLnBrk="1" fontAlgn="base" hangingPunct="1">
        <a:spcBef>
          <a:spcPct val="0"/>
        </a:spcBef>
        <a:spcAft>
          <a:spcPct val="0"/>
        </a:spcAft>
        <a:defRPr sz="2000" b="1">
          <a:solidFill>
            <a:schemeClr val="tx2"/>
          </a:solidFill>
          <a:latin typeface="Arial" charset="0"/>
          <a:ea typeface="ＭＳ Ｐゴシック" charset="-128"/>
          <a:cs typeface="Arial" charset="0"/>
        </a:defRPr>
      </a:lvl4pPr>
      <a:lvl5pPr algn="l" rtl="0" eaLnBrk="1" fontAlgn="base" hangingPunct="1">
        <a:spcBef>
          <a:spcPct val="0"/>
        </a:spcBef>
        <a:spcAft>
          <a:spcPct val="0"/>
        </a:spcAft>
        <a:defRPr sz="2000" b="1">
          <a:solidFill>
            <a:schemeClr val="tx2"/>
          </a:solidFill>
          <a:latin typeface="Arial" charset="0"/>
          <a:ea typeface="ＭＳ Ｐゴシック" charset="-128"/>
          <a:cs typeface="Arial" charset="0"/>
        </a:defRPr>
      </a:lvl5pPr>
      <a:lvl6pPr marL="457200" algn="l" rtl="0" eaLnBrk="1" fontAlgn="base" hangingPunct="1">
        <a:spcBef>
          <a:spcPct val="0"/>
        </a:spcBef>
        <a:spcAft>
          <a:spcPct val="0"/>
        </a:spcAft>
        <a:defRPr sz="2000" b="1">
          <a:solidFill>
            <a:schemeClr val="tx1"/>
          </a:solidFill>
          <a:latin typeface="Arial" charset="0"/>
          <a:ea typeface="ヒラギノ角ゴ Pro W3" charset="0"/>
        </a:defRPr>
      </a:lvl6pPr>
      <a:lvl7pPr marL="914400" algn="l" rtl="0" eaLnBrk="1" fontAlgn="base" hangingPunct="1">
        <a:spcBef>
          <a:spcPct val="0"/>
        </a:spcBef>
        <a:spcAft>
          <a:spcPct val="0"/>
        </a:spcAft>
        <a:defRPr sz="2000" b="1">
          <a:solidFill>
            <a:schemeClr val="tx1"/>
          </a:solidFill>
          <a:latin typeface="Arial" charset="0"/>
          <a:ea typeface="ヒラギノ角ゴ Pro W3" charset="0"/>
        </a:defRPr>
      </a:lvl7pPr>
      <a:lvl8pPr marL="1371600" algn="l" rtl="0" eaLnBrk="1" fontAlgn="base" hangingPunct="1">
        <a:spcBef>
          <a:spcPct val="0"/>
        </a:spcBef>
        <a:spcAft>
          <a:spcPct val="0"/>
        </a:spcAft>
        <a:defRPr sz="2000" b="1">
          <a:solidFill>
            <a:schemeClr val="tx1"/>
          </a:solidFill>
          <a:latin typeface="Arial" charset="0"/>
          <a:ea typeface="ヒラギノ角ゴ Pro W3" charset="0"/>
        </a:defRPr>
      </a:lvl8pPr>
      <a:lvl9pPr marL="1828800" algn="l" rtl="0" eaLnBrk="1" fontAlgn="base" hangingPunct="1">
        <a:spcBef>
          <a:spcPct val="0"/>
        </a:spcBef>
        <a:spcAft>
          <a:spcPct val="0"/>
        </a:spcAft>
        <a:defRPr sz="2000" b="1">
          <a:solidFill>
            <a:schemeClr val="tx1"/>
          </a:solidFill>
          <a:latin typeface="Arial" charset="0"/>
          <a:ea typeface="ヒラギノ角ゴ Pro W3" charset="0"/>
        </a:defRPr>
      </a:lvl9pPr>
    </p:titleStyle>
    <p:bodyStyle>
      <a:lvl1pPr marL="342900" indent="-342900" algn="l" rtl="0" eaLnBrk="1" fontAlgn="base" hangingPunct="1">
        <a:lnSpc>
          <a:spcPct val="110000"/>
        </a:lnSpc>
        <a:spcBef>
          <a:spcPct val="0"/>
        </a:spcBef>
        <a:spcAft>
          <a:spcPct val="0"/>
        </a:spcAft>
        <a:buClr>
          <a:srgbClr val="879BAA"/>
        </a:buClr>
        <a:buFont typeface="Arial" charset="0"/>
        <a:defRPr>
          <a:solidFill>
            <a:schemeClr val="tx1"/>
          </a:solidFill>
          <a:latin typeface="Arial" pitchFamily="34" charset="0"/>
          <a:ea typeface="+mn-ea"/>
          <a:cs typeface="Arial" pitchFamily="34" charset="0"/>
        </a:defRPr>
      </a:lvl1pPr>
      <a:lvl2pPr marL="179388" indent="-177800" algn="l" rtl="0" eaLnBrk="1" fontAlgn="base" hangingPunct="1">
        <a:lnSpc>
          <a:spcPct val="110000"/>
        </a:lnSpc>
        <a:spcBef>
          <a:spcPct val="0"/>
        </a:spcBef>
        <a:spcAft>
          <a:spcPct val="0"/>
        </a:spcAft>
        <a:buClr>
          <a:srgbClr val="879BAA"/>
        </a:buClr>
        <a:buChar char="•"/>
        <a:defRPr>
          <a:solidFill>
            <a:schemeClr val="tx1"/>
          </a:solidFill>
          <a:latin typeface="Arial" pitchFamily="34" charset="0"/>
          <a:ea typeface="+mn-ea"/>
          <a:cs typeface="Arial" pitchFamily="34" charset="0"/>
        </a:defRPr>
      </a:lvl2pPr>
      <a:lvl3pPr marL="358775" indent="-177800" algn="l" rtl="0" eaLnBrk="1" fontAlgn="base" hangingPunct="1">
        <a:lnSpc>
          <a:spcPct val="110000"/>
        </a:lnSpc>
        <a:spcBef>
          <a:spcPct val="0"/>
        </a:spcBef>
        <a:spcAft>
          <a:spcPct val="0"/>
        </a:spcAft>
        <a:buClr>
          <a:srgbClr val="879BAA"/>
        </a:buClr>
        <a:buChar char="•"/>
        <a:defRPr>
          <a:solidFill>
            <a:schemeClr val="tx1"/>
          </a:solidFill>
          <a:latin typeface="Arial" pitchFamily="34" charset="0"/>
          <a:ea typeface="+mn-ea"/>
          <a:cs typeface="Arial" pitchFamily="34" charset="0"/>
        </a:defRPr>
      </a:lvl3pPr>
      <a:lvl4pPr marL="538163" indent="-177800" algn="l" rtl="0" eaLnBrk="1" fontAlgn="base" hangingPunct="1">
        <a:lnSpc>
          <a:spcPct val="110000"/>
        </a:lnSpc>
        <a:spcBef>
          <a:spcPct val="0"/>
        </a:spcBef>
        <a:spcAft>
          <a:spcPct val="0"/>
        </a:spcAft>
        <a:buClr>
          <a:srgbClr val="879BAA"/>
        </a:buClr>
        <a:buChar char="•"/>
        <a:defRPr>
          <a:solidFill>
            <a:schemeClr val="tx1"/>
          </a:solidFill>
          <a:latin typeface="Arial" pitchFamily="34" charset="0"/>
          <a:ea typeface="+mn-ea"/>
          <a:cs typeface="Arial" pitchFamily="34" charset="0"/>
        </a:defRPr>
      </a:lvl4pPr>
      <a:lvl5pPr marL="717550" indent="-177800" algn="l" rtl="0" eaLnBrk="1" fontAlgn="base" hangingPunct="1">
        <a:lnSpc>
          <a:spcPct val="110000"/>
        </a:lnSpc>
        <a:spcBef>
          <a:spcPct val="0"/>
        </a:spcBef>
        <a:spcAft>
          <a:spcPct val="0"/>
        </a:spcAft>
        <a:buClr>
          <a:srgbClr val="879BAA"/>
        </a:buClr>
        <a:buChar char="•"/>
        <a:defRPr>
          <a:solidFill>
            <a:schemeClr val="tx1"/>
          </a:solidFill>
          <a:latin typeface="Arial" pitchFamily="34" charset="0"/>
          <a:ea typeface="+mn-ea"/>
          <a:cs typeface="Arial" pitchFamily="34" charset="0"/>
        </a:defRPr>
      </a:lvl5pPr>
      <a:lvl6pPr marL="12207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6pPr>
      <a:lvl7pPr marL="16779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7pPr>
      <a:lvl8pPr marL="21351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8pPr>
      <a:lvl9pPr marL="2592388" indent="-188913" algn="l" rtl="0" eaLnBrk="1" fontAlgn="base" hangingPunct="1">
        <a:lnSpc>
          <a:spcPct val="110000"/>
        </a:lnSpc>
        <a:spcBef>
          <a:spcPct val="0"/>
        </a:spcBef>
        <a:spcAft>
          <a:spcPct val="0"/>
        </a:spcAft>
        <a:buClr>
          <a:schemeClr val="accent1"/>
        </a:buClr>
        <a:buFont typeface="Wingdings" charset="0"/>
        <a:buChar char="§"/>
        <a:defRPr>
          <a:solidFill>
            <a:schemeClr val="tx1"/>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msdn2.microsoft.com/en-us/library/bb308966.aspx" TargetMode="External"/><Relationship Id="rId3" Type="http://schemas.openxmlformats.org/officeDocument/2006/relationships/hyperlink" Target="http://download.microsoft.com/download/4/a/3/4a3c7c55-84ab-4588-84a4-f96424a7d82d/NET35_Namespaces_Poster_LORES.pdf" TargetMode="External"/><Relationship Id="rId7" Type="http://schemas.openxmlformats.org/officeDocument/2006/relationships/hyperlink" Target="http://www.aspnet.sk/Articles.aspx?Id=113" TargetMode="External"/><Relationship Id="rId2" Type="http://schemas.openxmlformats.org/officeDocument/2006/relationships/hyperlink" Target="http://www.netstudent.cz/" TargetMode="External"/><Relationship Id="rId1" Type="http://schemas.openxmlformats.org/officeDocument/2006/relationships/slideLayout" Target="../slideLayouts/slideLayout2.xml"/><Relationship Id="rId6" Type="http://schemas.openxmlformats.org/officeDocument/2006/relationships/hyperlink" Target="http://download.microsoft.com/documents/uk/msdn/events/WhatsNewInASPNET_v2.ppt" TargetMode="External"/><Relationship Id="rId5" Type="http://schemas.openxmlformats.org/officeDocument/2006/relationships/hyperlink" Target="http://dsrg.mff.cuni.cz/~jezek/Csharp%203.0%20and%20LINQ%20-%202007.ppt" TargetMode="External"/><Relationship Id="rId4" Type="http://schemas.openxmlformats.org/officeDocument/2006/relationships/hyperlink" Target="http://www.vyvojar.cz/Articles/551-visual-studio-2008-a-net-3-5-hotovo-a-uvolneno.aspx" TargetMode="External"/><Relationship Id="rId9" Type="http://schemas.openxmlformats.org/officeDocument/2006/relationships/hyperlink" Target="http://download.microsoft.com/documents/uk/msdn/events/VisualStudio2008.pp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5288" y="333375"/>
            <a:ext cx="7772400" cy="863600"/>
          </a:xfrm>
        </p:spPr>
        <p:txBody>
          <a:bodyPr/>
          <a:lstStyle/>
          <a:p>
            <a:r>
              <a:rPr lang="cs-CZ"/>
              <a:t>.NET framework platforma</a:t>
            </a:r>
          </a:p>
        </p:txBody>
      </p:sp>
      <p:sp>
        <p:nvSpPr>
          <p:cNvPr id="2051" name="Rectangle 3"/>
          <p:cNvSpPr>
            <a:spLocks noGrp="1" noChangeArrowheads="1"/>
          </p:cNvSpPr>
          <p:nvPr>
            <p:ph type="subTitle" idx="1"/>
          </p:nvPr>
        </p:nvSpPr>
        <p:spPr>
          <a:xfrm>
            <a:off x="4139952" y="4437112"/>
            <a:ext cx="4608512" cy="1366837"/>
          </a:xfrm>
        </p:spPr>
        <p:txBody>
          <a:bodyPr/>
          <a:lstStyle/>
          <a:p>
            <a:pPr algn="r"/>
            <a:r>
              <a:rPr lang="cs-CZ" dirty="0"/>
              <a:t>Jiří Pokorný</a:t>
            </a:r>
          </a:p>
          <a:p>
            <a:pPr algn="r"/>
            <a:r>
              <a:rPr lang="cs-CZ" dirty="0" smtClean="0"/>
              <a:t>Jiri.pokorny@siemens.com</a:t>
            </a:r>
          </a:p>
          <a:p>
            <a:pPr algn="r"/>
            <a:r>
              <a:rPr lang="cs-CZ" dirty="0" smtClean="0"/>
              <a:t>jirka@wug.cz</a:t>
            </a:r>
          </a:p>
          <a:p>
            <a:pPr algn="r"/>
            <a:r>
              <a:rPr lang="cs-CZ" dirty="0" smtClean="0"/>
              <a:t>www.wug.cz</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1"/>
          <p:cNvSpPr>
            <a:spLocks noGrp="1"/>
          </p:cNvSpPr>
          <p:nvPr>
            <p:ph type="title" idx="4294967295"/>
          </p:nvPr>
        </p:nvSpPr>
        <p:spPr/>
        <p:txBody>
          <a:bodyPr tIns="45720" bIns="45720" anchor="ctr"/>
          <a:lstStyle/>
          <a:p>
            <a:r>
              <a:rPr lang="en-US"/>
              <a:t>Common Language Runtime (CLR)</a:t>
            </a:r>
            <a:endParaRPr lang="cs-CZ"/>
          </a:p>
        </p:txBody>
      </p:sp>
      <p:sp>
        <p:nvSpPr>
          <p:cNvPr id="44035" name="Zástupný symbol pro obsah 2"/>
          <p:cNvSpPr>
            <a:spLocks noGrp="1"/>
          </p:cNvSpPr>
          <p:nvPr>
            <p:ph idx="4294967295"/>
          </p:nvPr>
        </p:nvSpPr>
        <p:spPr>
          <a:xfrm>
            <a:off x="611188" y="1773238"/>
            <a:ext cx="8170862" cy="3743325"/>
          </a:xfrm>
        </p:spPr>
        <p:txBody>
          <a:bodyPr tIns="45720" bIns="45720"/>
          <a:lstStyle/>
          <a:p>
            <a:pPr marL="190500" indent="-190500"/>
            <a:r>
              <a:rPr lang="sk-SK"/>
              <a:t>CLR vykonává IL kód, představuje</a:t>
            </a:r>
            <a:br>
              <a:rPr lang="sk-SK"/>
            </a:br>
            <a:r>
              <a:rPr lang="sk-SK"/>
              <a:t>výkonné prostředí pro IL</a:t>
            </a:r>
          </a:p>
          <a:p>
            <a:pPr marL="190500" indent="-190500"/>
            <a:r>
              <a:rPr lang="sk-SK"/>
              <a:t>Podobné s JVM</a:t>
            </a:r>
          </a:p>
          <a:p>
            <a:pPr marL="190500" indent="-190500"/>
            <a:r>
              <a:rPr lang="sk-SK"/>
              <a:t>Chřání před neoprávněným přístupem do paměti</a:t>
            </a:r>
          </a:p>
          <a:p>
            <a:pPr marL="190500" indent="-190500"/>
            <a:r>
              <a:rPr lang="sk-SK"/>
              <a:t>Spravuje paměť – garbage collector</a:t>
            </a:r>
          </a:p>
          <a:p>
            <a:pPr marL="190500" indent="-190500"/>
            <a:r>
              <a:rPr lang="sk-SK"/>
              <a:t>CLR spouští IL, používá JIT, který zvyšuje rychlost programov</a:t>
            </a:r>
          </a:p>
          <a:p>
            <a:pPr marL="190500" indent="-190500"/>
            <a:r>
              <a:rPr lang="sk-SK"/>
              <a:t>CLR poskytuje Input, Output stream, vlákna</a:t>
            </a:r>
          </a:p>
          <a:p>
            <a:pPr marL="190500" indent="-190500"/>
            <a:endParaRPr lang="cs-CZ" sz="280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cs-CZ"/>
              <a:t>Odkazy</a:t>
            </a:r>
          </a:p>
        </p:txBody>
      </p:sp>
      <p:sp>
        <p:nvSpPr>
          <p:cNvPr id="5123" name="Rectangle 3"/>
          <p:cNvSpPr>
            <a:spLocks noGrp="1" noChangeArrowheads="1"/>
          </p:cNvSpPr>
          <p:nvPr>
            <p:ph type="body" idx="1"/>
          </p:nvPr>
        </p:nvSpPr>
        <p:spPr>
          <a:xfrm>
            <a:off x="539750" y="1590675"/>
            <a:ext cx="7561263" cy="4646613"/>
          </a:xfrm>
        </p:spPr>
        <p:txBody>
          <a:bodyPr/>
          <a:lstStyle/>
          <a:p>
            <a:pPr>
              <a:lnSpc>
                <a:spcPct val="90000"/>
              </a:lnSpc>
            </a:pPr>
            <a:r>
              <a:rPr lang="cs-CZ" sz="3200">
                <a:hlinkClick r:id="rId2"/>
              </a:rPr>
              <a:t>http://www.netstudent.cz</a:t>
            </a:r>
            <a:endParaRPr lang="cs-CZ" sz="3200"/>
          </a:p>
          <a:p>
            <a:pPr>
              <a:lnSpc>
                <a:spcPct val="90000"/>
              </a:lnSpc>
            </a:pPr>
            <a:r>
              <a:rPr lang="cs-CZ" sz="3200">
                <a:hlinkClick r:id="rId3"/>
              </a:rPr>
              <a:t>Třídy frameworku</a:t>
            </a:r>
            <a:endParaRPr lang="cs-CZ" sz="3200"/>
          </a:p>
          <a:p>
            <a:pPr>
              <a:lnSpc>
                <a:spcPct val="90000"/>
              </a:lnSpc>
            </a:pPr>
            <a:r>
              <a:rPr lang="cs-CZ" sz="3200">
                <a:hlinkClick r:id="rId4"/>
              </a:rPr>
              <a:t>Vývojář CZ</a:t>
            </a:r>
            <a:endParaRPr lang="cs-CZ" sz="3200"/>
          </a:p>
          <a:p>
            <a:pPr>
              <a:lnSpc>
                <a:spcPct val="90000"/>
              </a:lnSpc>
            </a:pPr>
            <a:r>
              <a:rPr lang="cs-CZ" sz="3200">
                <a:hlinkClick r:id="rId5"/>
              </a:rPr>
              <a:t>Představení konstrtukcí</a:t>
            </a:r>
            <a:endParaRPr lang="cs-CZ" sz="3200"/>
          </a:p>
          <a:p>
            <a:pPr>
              <a:lnSpc>
                <a:spcPct val="90000"/>
              </a:lnSpc>
            </a:pPr>
            <a:r>
              <a:rPr lang="cs-CZ" sz="3200">
                <a:hlinkClick r:id="rId6"/>
              </a:rPr>
              <a:t>ASP.NET</a:t>
            </a:r>
            <a:endParaRPr lang="cs-CZ" sz="3200"/>
          </a:p>
          <a:p>
            <a:pPr>
              <a:lnSpc>
                <a:spcPct val="90000"/>
              </a:lnSpc>
            </a:pPr>
            <a:r>
              <a:rPr lang="cs-CZ" sz="3200">
                <a:hlinkClick r:id="rId7"/>
              </a:rPr>
              <a:t>Kaleta o webovkách</a:t>
            </a:r>
            <a:endParaRPr lang="cs-CZ" sz="3200"/>
          </a:p>
          <a:p>
            <a:pPr>
              <a:lnSpc>
                <a:spcPct val="90000"/>
              </a:lnSpc>
            </a:pPr>
            <a:r>
              <a:rPr lang="cs-CZ" sz="3200">
                <a:hlinkClick r:id="rId8"/>
              </a:rPr>
              <a:t>MSDN</a:t>
            </a:r>
            <a:endParaRPr lang="cs-CZ" sz="3200"/>
          </a:p>
          <a:p>
            <a:pPr>
              <a:lnSpc>
                <a:spcPct val="90000"/>
              </a:lnSpc>
            </a:pPr>
            <a:r>
              <a:rPr lang="cs-CZ" sz="3200">
                <a:hlinkClick r:id="rId9"/>
              </a:rPr>
              <a:t>VS 2008</a:t>
            </a:r>
            <a:endParaRPr lang="cs-CZ" sz="3200"/>
          </a:p>
          <a:p>
            <a:pPr>
              <a:lnSpc>
                <a:spcPct val="90000"/>
              </a:lnSpc>
            </a:pPr>
            <a:r>
              <a:rPr lang="cs-CZ"/>
              <a:t>Windows 8: www.buildwindows.com</a:t>
            </a:r>
            <a:endParaRPr lang="cs-CZ" sz="3200"/>
          </a:p>
          <a:p>
            <a:pPr>
              <a:lnSpc>
                <a:spcPct val="90000"/>
              </a:lnSpc>
            </a:pPr>
            <a:r>
              <a:rPr lang="cs-CZ" sz="3200"/>
              <a:t>Část snímků převzata z IW5 na FIT VUT</a:t>
            </a:r>
            <a:endParaRPr lang="en-US" sz="32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9020" y="228600"/>
            <a:ext cx="8364454" cy="609398"/>
          </a:xfrm>
          <a:noFill/>
          <a:ln/>
        </p:spPr>
        <p:txBody>
          <a:bodyPr rtlCol="0" anchor="t">
            <a:normAutofit/>
          </a:bodyPr>
          <a:lstStyle/>
          <a:p>
            <a:pPr defTabSz="914363" fontAlgn="auto">
              <a:lnSpc>
                <a:spcPct val="90000"/>
              </a:lnSpc>
              <a:spcAft>
                <a:spcPts val="0"/>
              </a:spcAft>
              <a:defRPr/>
            </a:pPr>
            <a:r>
              <a:rPr lang="en-US" sz="4400" b="0" kern="1200" spc="-100" dirty="0">
                <a:ln w="3175">
                  <a:noFill/>
                </a:ln>
                <a:gradFill flip="none" rotWithShape="1">
                  <a:gsLst>
                    <a:gs pos="0">
                      <a:schemeClr val="tx1"/>
                    </a:gs>
                    <a:gs pos="86000">
                      <a:schemeClr val="tx1"/>
                    </a:gs>
                  </a:gsLst>
                  <a:lin ang="5400000" scaled="0"/>
                  <a:tileRect/>
                </a:gradFill>
                <a:latin typeface="+mj-lt"/>
                <a:ea typeface="+mn-ea"/>
                <a:cs typeface="Arial" charset="0"/>
              </a:rPr>
              <a:t>.NET Versions</a:t>
            </a:r>
          </a:p>
        </p:txBody>
      </p:sp>
      <p:sp>
        <p:nvSpPr>
          <p:cNvPr id="4" name="Rounded Rectangle 3"/>
          <p:cNvSpPr/>
          <p:nvPr/>
        </p:nvSpPr>
        <p:spPr bwMode="auto">
          <a:xfrm>
            <a:off x="250825" y="3890963"/>
            <a:ext cx="1773238" cy="785812"/>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.NET 1.0</a:t>
            </a:r>
          </a:p>
        </p:txBody>
      </p:sp>
      <p:sp>
        <p:nvSpPr>
          <p:cNvPr id="5" name="Rounded Rectangle 4"/>
          <p:cNvSpPr/>
          <p:nvPr/>
        </p:nvSpPr>
        <p:spPr bwMode="auto">
          <a:xfrm>
            <a:off x="2384425" y="3911600"/>
            <a:ext cx="1773238" cy="785813"/>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.NET 1.1</a:t>
            </a:r>
          </a:p>
        </p:txBody>
      </p:sp>
      <p:sp>
        <p:nvSpPr>
          <p:cNvPr id="6" name="Rounded Rectangle 5"/>
          <p:cNvSpPr/>
          <p:nvPr/>
        </p:nvSpPr>
        <p:spPr bwMode="auto">
          <a:xfrm>
            <a:off x="4441825" y="3911600"/>
            <a:ext cx="1773238" cy="785813"/>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.NET 2.0</a:t>
            </a:r>
          </a:p>
        </p:txBody>
      </p:sp>
      <p:sp>
        <p:nvSpPr>
          <p:cNvPr id="7" name="Rounded Rectangle 6"/>
          <p:cNvSpPr/>
          <p:nvPr/>
        </p:nvSpPr>
        <p:spPr bwMode="auto">
          <a:xfrm>
            <a:off x="4594225" y="3454400"/>
            <a:ext cx="1449388" cy="481013"/>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3.0</a:t>
            </a:r>
          </a:p>
        </p:txBody>
      </p:sp>
      <p:sp>
        <p:nvSpPr>
          <p:cNvPr id="8" name="Rounded Rectangle 7"/>
          <p:cNvSpPr/>
          <p:nvPr/>
        </p:nvSpPr>
        <p:spPr bwMode="auto">
          <a:xfrm>
            <a:off x="4716016" y="2996952"/>
            <a:ext cx="1144588" cy="481013"/>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3.5</a:t>
            </a:r>
          </a:p>
        </p:txBody>
      </p:sp>
      <p:sp>
        <p:nvSpPr>
          <p:cNvPr id="9" name="Rounded Rectangle 8"/>
          <p:cNvSpPr/>
          <p:nvPr/>
        </p:nvSpPr>
        <p:spPr bwMode="auto">
          <a:xfrm>
            <a:off x="6424613" y="3911600"/>
            <a:ext cx="1771650" cy="785813"/>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.NET 4.0</a:t>
            </a:r>
          </a:p>
        </p:txBody>
      </p:sp>
      <p:sp>
        <p:nvSpPr>
          <p:cNvPr id="195594" name="TextBox 11"/>
          <p:cNvSpPr txBox="1">
            <a:spLocks noChangeArrowheads="1"/>
          </p:cNvSpPr>
          <p:nvPr/>
        </p:nvSpPr>
        <p:spPr bwMode="auto">
          <a:xfrm>
            <a:off x="804863" y="4695825"/>
            <a:ext cx="1295400" cy="533400"/>
          </a:xfrm>
          <a:prstGeom prst="rect">
            <a:avLst/>
          </a:prstGeom>
          <a:noFill/>
          <a:ln w="9525">
            <a:noFill/>
            <a:miter lim="800000"/>
            <a:headEnd/>
            <a:tailEnd/>
          </a:ln>
        </p:spPr>
        <p:txBody>
          <a:bodyPr lIns="121899" tIns="60949" rIns="121899" bIns="60949">
            <a:spAutoFit/>
          </a:bodyPr>
          <a:lstStyle/>
          <a:p>
            <a:pPr defTabSz="912813"/>
            <a:r>
              <a:rPr lang="en-US" sz="2700" dirty="0">
                <a:latin typeface="+mj-lt"/>
              </a:rPr>
              <a:t>2002</a:t>
            </a:r>
          </a:p>
        </p:txBody>
      </p:sp>
      <p:sp>
        <p:nvSpPr>
          <p:cNvPr id="13" name="TextBox 12"/>
          <p:cNvSpPr txBox="1">
            <a:spLocks noChangeArrowheads="1"/>
          </p:cNvSpPr>
          <p:nvPr/>
        </p:nvSpPr>
        <p:spPr bwMode="auto">
          <a:xfrm>
            <a:off x="2843213" y="4695825"/>
            <a:ext cx="1295400" cy="533400"/>
          </a:xfrm>
          <a:prstGeom prst="rect">
            <a:avLst/>
          </a:prstGeom>
          <a:noFill/>
          <a:ln w="9525">
            <a:noFill/>
            <a:miter lim="800000"/>
            <a:headEnd/>
            <a:tailEnd/>
          </a:ln>
        </p:spPr>
        <p:txBody>
          <a:bodyPr lIns="121899" tIns="60949" rIns="121899" bIns="60949">
            <a:spAutoFit/>
          </a:bodyPr>
          <a:lstStyle/>
          <a:p>
            <a:pPr defTabSz="912813"/>
            <a:r>
              <a:rPr lang="en-US" sz="2700" dirty="0">
                <a:latin typeface="+mj-lt"/>
              </a:rPr>
              <a:t>2003</a:t>
            </a:r>
          </a:p>
        </p:txBody>
      </p:sp>
      <p:sp>
        <p:nvSpPr>
          <p:cNvPr id="14" name="TextBox 13"/>
          <p:cNvSpPr txBox="1">
            <a:spLocks noChangeArrowheads="1"/>
          </p:cNvSpPr>
          <p:nvPr/>
        </p:nvSpPr>
        <p:spPr bwMode="auto">
          <a:xfrm>
            <a:off x="4919663" y="4673600"/>
            <a:ext cx="1295400" cy="533400"/>
          </a:xfrm>
          <a:prstGeom prst="rect">
            <a:avLst/>
          </a:prstGeom>
          <a:noFill/>
          <a:ln w="9525">
            <a:noFill/>
            <a:miter lim="800000"/>
            <a:headEnd/>
            <a:tailEnd/>
          </a:ln>
        </p:spPr>
        <p:txBody>
          <a:bodyPr lIns="121899" tIns="60949" rIns="121899" bIns="60949">
            <a:spAutoFit/>
          </a:bodyPr>
          <a:lstStyle/>
          <a:p>
            <a:pPr defTabSz="912813"/>
            <a:r>
              <a:rPr lang="en-US" sz="2700" dirty="0">
                <a:latin typeface="+mj-lt"/>
              </a:rPr>
              <a:t>2005</a:t>
            </a:r>
          </a:p>
        </p:txBody>
      </p:sp>
      <p:sp>
        <p:nvSpPr>
          <p:cNvPr id="15" name="TextBox 14"/>
          <p:cNvSpPr txBox="1">
            <a:spLocks noChangeArrowheads="1"/>
          </p:cNvSpPr>
          <p:nvPr/>
        </p:nvSpPr>
        <p:spPr bwMode="auto">
          <a:xfrm>
            <a:off x="6748463" y="4673600"/>
            <a:ext cx="1447800" cy="538587"/>
          </a:xfrm>
          <a:prstGeom prst="rect">
            <a:avLst/>
          </a:prstGeom>
          <a:noFill/>
          <a:ln w="9525">
            <a:noFill/>
            <a:miter lim="800000"/>
            <a:headEnd/>
            <a:tailEnd/>
          </a:ln>
        </p:spPr>
        <p:txBody>
          <a:bodyPr lIns="121899" tIns="60949" rIns="121899" bIns="60949">
            <a:spAutoFit/>
          </a:bodyPr>
          <a:lstStyle/>
          <a:p>
            <a:pPr defTabSz="912813"/>
            <a:r>
              <a:rPr lang="en-US" sz="2700" dirty="0" smtClean="0">
                <a:latin typeface="+mj-lt"/>
              </a:rPr>
              <a:t>2010</a:t>
            </a:r>
            <a:endParaRPr lang="en-US" sz="2700" dirty="0">
              <a:latin typeface="+mj-lt"/>
            </a:endParaRPr>
          </a:p>
        </p:txBody>
      </p:sp>
      <p:sp>
        <p:nvSpPr>
          <p:cNvPr id="16" name="TextBox 15"/>
          <p:cNvSpPr txBox="1">
            <a:spLocks noChangeArrowheads="1"/>
          </p:cNvSpPr>
          <p:nvPr/>
        </p:nvSpPr>
        <p:spPr bwMode="auto">
          <a:xfrm>
            <a:off x="4716463" y="5057775"/>
            <a:ext cx="1524000" cy="538587"/>
          </a:xfrm>
          <a:prstGeom prst="rect">
            <a:avLst/>
          </a:prstGeom>
          <a:noFill/>
          <a:ln w="9525">
            <a:noFill/>
            <a:miter lim="800000"/>
            <a:headEnd/>
            <a:tailEnd/>
          </a:ln>
        </p:spPr>
        <p:txBody>
          <a:bodyPr lIns="121899" tIns="60949" rIns="121899" bIns="60949">
            <a:spAutoFit/>
          </a:bodyPr>
          <a:lstStyle/>
          <a:p>
            <a:pPr defTabSz="912813"/>
            <a:r>
              <a:rPr lang="en-US" sz="2700" dirty="0">
                <a:latin typeface="+mj-lt"/>
              </a:rPr>
              <a:t>2005-08</a:t>
            </a:r>
          </a:p>
        </p:txBody>
      </p:sp>
      <p:sp>
        <p:nvSpPr>
          <p:cNvPr id="17" name="Rounded Rectangle 16"/>
          <p:cNvSpPr/>
          <p:nvPr/>
        </p:nvSpPr>
        <p:spPr bwMode="auto">
          <a:xfrm>
            <a:off x="6596063" y="3356992"/>
            <a:ext cx="1447800" cy="688975"/>
          </a:xfrm>
          <a:prstGeom prst="roundRect">
            <a:avLst>
              <a:gd name="adj" fmla="val 9033"/>
            </a:avLst>
          </a:prstGeom>
          <a:gradFill>
            <a:gsLst>
              <a:gs pos="86660">
                <a:schemeClr val="bg1">
                  <a:lumMod val="75000"/>
                  <a:lumOff val="25000"/>
                </a:schemeClr>
              </a:gs>
              <a:gs pos="0">
                <a:schemeClr val="bg1"/>
              </a:gs>
              <a:gs pos="80000">
                <a:schemeClr val="bg1">
                  <a:lumMod val="75000"/>
                  <a:lumOff val="25000"/>
                </a:schemeClr>
              </a:gs>
              <a:gs pos="100000">
                <a:schemeClr val="bg1"/>
              </a:gs>
            </a:gsLst>
          </a:gra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1218585">
              <a:defRPr/>
            </a:pPr>
            <a:r>
              <a:rPr lang="en-US" sz="2000" dirty="0">
                <a:solidFill>
                  <a:schemeClr val="tx1"/>
                </a:solidFill>
              </a:rPr>
              <a:t>4.5</a:t>
            </a:r>
          </a:p>
        </p:txBody>
      </p:sp>
      <p:sp>
        <p:nvSpPr>
          <p:cNvPr id="18" name="TextBox 17"/>
          <p:cNvSpPr txBox="1">
            <a:spLocks noChangeArrowheads="1"/>
          </p:cNvSpPr>
          <p:nvPr/>
        </p:nvSpPr>
        <p:spPr bwMode="auto">
          <a:xfrm>
            <a:off x="7696200" y="4652963"/>
            <a:ext cx="1447800" cy="538587"/>
          </a:xfrm>
          <a:prstGeom prst="rect">
            <a:avLst/>
          </a:prstGeom>
          <a:noFill/>
          <a:ln w="9525">
            <a:noFill/>
            <a:miter lim="800000"/>
            <a:headEnd/>
            <a:tailEnd/>
          </a:ln>
        </p:spPr>
        <p:txBody>
          <a:bodyPr lIns="121899" tIns="60949" rIns="121899" bIns="60949">
            <a:spAutoFit/>
          </a:bodyPr>
          <a:lstStyle/>
          <a:p>
            <a:pPr defTabSz="912813"/>
            <a:r>
              <a:rPr lang="en-US" sz="2700" dirty="0">
                <a:latin typeface="+mj-lt"/>
              </a:rPr>
              <a:t>-Win8</a:t>
            </a:r>
          </a:p>
        </p:txBody>
      </p:sp>
      <p:sp>
        <p:nvSpPr>
          <p:cNvPr id="195601" name="Rectangle 17"/>
          <p:cNvSpPr>
            <a:spLocks noGrp="1" noChangeArrowheads="1"/>
          </p:cNvSpPr>
          <p:nvPr>
            <p:ph type="title" idx="4294967295"/>
          </p:nvPr>
        </p:nvSpPr>
        <p:spPr>
          <a:xfrm>
            <a:off x="539750" y="258763"/>
            <a:ext cx="6624638" cy="1009997"/>
          </a:xfrm>
        </p:spPr>
        <p:txBody>
          <a:bodyPr/>
          <a:lstStyle/>
          <a:p>
            <a:r>
              <a:rPr lang="en-GB" dirty="0"/>
              <a:t>Visual Studio &amp; Framework </a:t>
            </a:r>
            <a:r>
              <a:rPr lang="cs-CZ" dirty="0"/>
              <a:t>v čase</a:t>
            </a:r>
          </a:p>
        </p:txBody>
      </p:sp>
      <p:sp>
        <p:nvSpPr>
          <p:cNvPr id="195602" name="Rectangle 18"/>
          <p:cNvSpPr>
            <a:spLocks noGrp="1" noChangeArrowheads="1"/>
          </p:cNvSpPr>
          <p:nvPr>
            <p:ph type="body" idx="4294967295"/>
          </p:nvPr>
        </p:nvSpPr>
        <p:spPr>
          <a:xfrm>
            <a:off x="539750" y="1590675"/>
            <a:ext cx="7632700" cy="1333500"/>
          </a:xfrm>
        </p:spPr>
        <p:txBody>
          <a:bodyPr/>
          <a:lstStyle/>
          <a:p>
            <a:r>
              <a:rPr lang="cs-CZ" sz="2800" dirty="0"/>
              <a:t>Nový runtime, jindy pouze update</a:t>
            </a:r>
          </a:p>
          <a:p>
            <a:r>
              <a:rPr lang="cs-CZ" sz="2800" dirty="0"/>
              <a:t>4.5 poprvé kombinuje hotfix a rozšíření </a:t>
            </a:r>
            <a:endParaRPr lang="en-US" sz="2800" dirty="0"/>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0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000"/>
                                        <p:tgtEl>
                                          <p:spTgt spid="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20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2000"/>
                                        <p:tgtEl>
                                          <p:spTgt spid="1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3" grpId="0"/>
      <p:bldP spid="14" grpId="0"/>
      <p:bldP spid="15" grpId="0"/>
      <p:bldP spid="16" grpId="0"/>
      <p:bldP spid="17"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0"/>
            <a:ext cx="8534400" cy="1143000"/>
          </a:xfrm>
        </p:spPr>
        <p:txBody>
          <a:bodyPr/>
          <a:lstStyle/>
          <a:p>
            <a:r>
              <a:rPr lang="cs-CZ"/>
              <a:t>Verze 3</a:t>
            </a:r>
          </a:p>
        </p:txBody>
      </p:sp>
      <p:sp>
        <p:nvSpPr>
          <p:cNvPr id="10243" name="Rectangle 3"/>
          <p:cNvSpPr>
            <a:spLocks noGrp="1" noChangeArrowheads="1"/>
          </p:cNvSpPr>
          <p:nvPr>
            <p:ph type="body" idx="1"/>
          </p:nvPr>
        </p:nvSpPr>
        <p:spPr>
          <a:xfrm>
            <a:off x="395536" y="1988840"/>
            <a:ext cx="8136904" cy="3600400"/>
          </a:xfrm>
        </p:spPr>
        <p:txBody>
          <a:bodyPr/>
          <a:lstStyle/>
          <a:p>
            <a:r>
              <a:rPr lang="nb-NO" sz="3200" dirty="0" smtClean="0">
                <a:latin typeface="Arial" pitchFamily="34" charset="0"/>
                <a:cs typeface="Times New Roman" pitchFamily="18" charset="0"/>
              </a:rPr>
              <a:t>Windows</a:t>
            </a:r>
            <a:r>
              <a:rPr lang="cs-CZ" sz="3200" dirty="0" smtClean="0">
                <a:latin typeface="Arial" pitchFamily="34" charset="0"/>
                <a:cs typeface="Times New Roman" pitchFamily="18" charset="0"/>
              </a:rPr>
              <a:t> CardSpace</a:t>
            </a:r>
          </a:p>
          <a:p>
            <a:r>
              <a:rPr lang="nb-NO" sz="3200" dirty="0" smtClean="0">
                <a:latin typeface="Arial" pitchFamily="34" charset="0"/>
                <a:cs typeface="Times New Roman" pitchFamily="18" charset="0"/>
              </a:rPr>
              <a:t>Windows</a:t>
            </a:r>
            <a:r>
              <a:rPr lang="cs-CZ" sz="3200" dirty="0" smtClean="0">
                <a:latin typeface="Arial" pitchFamily="34" charset="0"/>
                <a:cs typeface="Times New Roman" pitchFamily="18" charset="0"/>
              </a:rPr>
              <a:t> </a:t>
            </a:r>
            <a:r>
              <a:rPr lang="nb-NO" sz="3200" dirty="0" smtClean="0">
                <a:latin typeface="Arial" pitchFamily="34" charset="0"/>
                <a:cs typeface="Times New Roman" pitchFamily="18" charset="0"/>
              </a:rPr>
              <a:t>Workflow</a:t>
            </a:r>
            <a:r>
              <a:rPr lang="cs-CZ" sz="3200" dirty="0" smtClean="0">
                <a:latin typeface="Arial" pitchFamily="34" charset="0"/>
                <a:cs typeface="Times New Roman" pitchFamily="18" charset="0"/>
              </a:rPr>
              <a:t> </a:t>
            </a:r>
            <a:r>
              <a:rPr lang="nb-NO" sz="3200" dirty="0" smtClean="0">
                <a:latin typeface="Arial" pitchFamily="34" charset="0"/>
                <a:cs typeface="Times New Roman" pitchFamily="18" charset="0"/>
              </a:rPr>
              <a:t>Foundation</a:t>
            </a:r>
            <a:r>
              <a:rPr lang="cs-CZ" sz="3200" dirty="0" smtClean="0">
                <a:latin typeface="Arial" pitchFamily="34" charset="0"/>
                <a:cs typeface="Times New Roman" pitchFamily="18" charset="0"/>
              </a:rPr>
              <a:t> </a:t>
            </a:r>
          </a:p>
          <a:p>
            <a:r>
              <a:rPr lang="nb-NO" sz="3200" dirty="0" smtClean="0">
                <a:latin typeface="Arial" pitchFamily="34" charset="0"/>
                <a:cs typeface="Times New Roman" pitchFamily="18" charset="0"/>
              </a:rPr>
              <a:t>Windows</a:t>
            </a:r>
            <a:r>
              <a:rPr lang="cs-CZ" sz="3200" dirty="0" smtClean="0">
                <a:latin typeface="Arial" pitchFamily="34" charset="0"/>
                <a:cs typeface="Times New Roman" pitchFamily="18" charset="0"/>
              </a:rPr>
              <a:t> </a:t>
            </a:r>
            <a:r>
              <a:rPr lang="nb-NO" sz="3200" dirty="0" smtClean="0">
                <a:latin typeface="Arial" pitchFamily="34" charset="0"/>
                <a:cs typeface="Times New Roman" pitchFamily="18" charset="0"/>
              </a:rPr>
              <a:t>Communication</a:t>
            </a:r>
            <a:r>
              <a:rPr lang="cs-CZ" sz="3200" dirty="0" smtClean="0">
                <a:latin typeface="Arial" pitchFamily="34" charset="0"/>
                <a:cs typeface="Times New Roman" pitchFamily="18" charset="0"/>
              </a:rPr>
              <a:t> </a:t>
            </a:r>
            <a:r>
              <a:rPr lang="nb-NO" sz="3200" dirty="0" smtClean="0">
                <a:latin typeface="Arial" pitchFamily="34" charset="0"/>
                <a:cs typeface="Times New Roman" pitchFamily="18" charset="0"/>
              </a:rPr>
              <a:t>Foundation</a:t>
            </a:r>
            <a:endParaRPr lang="cs-CZ" sz="3200" dirty="0" smtClean="0">
              <a:latin typeface="Arial" pitchFamily="34" charset="0"/>
              <a:cs typeface="Times New Roman" pitchFamily="18" charset="0"/>
            </a:endParaRPr>
          </a:p>
          <a:p>
            <a:r>
              <a:rPr lang="nb-NO" sz="3200" dirty="0" smtClean="0">
                <a:latin typeface="Arial" pitchFamily="34" charset="0"/>
                <a:cs typeface="Times New Roman" pitchFamily="18" charset="0"/>
              </a:rPr>
              <a:t>Windows Presentation</a:t>
            </a:r>
            <a:r>
              <a:rPr lang="cs-CZ" sz="3200" dirty="0" smtClean="0">
                <a:latin typeface="Arial" pitchFamily="34" charset="0"/>
                <a:cs typeface="Times New Roman" pitchFamily="18" charset="0"/>
              </a:rPr>
              <a:t> </a:t>
            </a:r>
            <a:r>
              <a:rPr lang="nb-NO" sz="3200" dirty="0" smtClean="0">
                <a:latin typeface="Arial" pitchFamily="34" charset="0"/>
                <a:cs typeface="Times New Roman" pitchFamily="18" charset="0"/>
              </a:rPr>
              <a:t>Foundation</a:t>
            </a:r>
            <a:endParaRPr lang="en-GB" sz="3200" dirty="0" smtClean="0">
              <a:latin typeface="Arial"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9750" y="404813"/>
            <a:ext cx="6140450" cy="809625"/>
          </a:xfrm>
        </p:spPr>
        <p:txBody>
          <a:bodyPr/>
          <a:lstStyle/>
          <a:p>
            <a:r>
              <a:rPr lang="cs-CZ"/>
              <a:t>Language Integrated Query (LINQ)</a:t>
            </a:r>
          </a:p>
        </p:txBody>
      </p:sp>
      <p:sp>
        <p:nvSpPr>
          <p:cNvPr id="31747" name="Rectangle 3"/>
          <p:cNvSpPr>
            <a:spLocks noGrp="1" noChangeArrowheads="1"/>
          </p:cNvSpPr>
          <p:nvPr>
            <p:ph type="body" idx="1"/>
          </p:nvPr>
        </p:nvSpPr>
        <p:spPr>
          <a:xfrm>
            <a:off x="827088" y="1557338"/>
            <a:ext cx="7705725" cy="4897437"/>
          </a:xfrm>
        </p:spPr>
        <p:txBody>
          <a:bodyPr/>
          <a:lstStyle/>
          <a:p>
            <a:pPr>
              <a:lnSpc>
                <a:spcPct val="100000"/>
              </a:lnSpc>
            </a:pPr>
            <a:r>
              <a:rPr lang="cs-CZ"/>
              <a:t>Knihovny a rozšíření jazyka</a:t>
            </a:r>
          </a:p>
          <a:p>
            <a:pPr>
              <a:lnSpc>
                <a:spcPct val="100000"/>
              </a:lnSpc>
            </a:pPr>
            <a:r>
              <a:rPr lang="cs-CZ"/>
              <a:t>Deklarativním způsobem ve všech </a:t>
            </a:r>
            <a:br>
              <a:rPr lang="cs-CZ"/>
            </a:br>
            <a:r>
              <a:rPr lang="cs-CZ"/>
              <a:t>.NET jazycích a Syntakticky příbuzné SQL</a:t>
            </a:r>
          </a:p>
          <a:p>
            <a:pPr>
              <a:lnSpc>
                <a:spcPct val="100000"/>
              </a:lnSpc>
            </a:pPr>
            <a:r>
              <a:rPr lang="cs-CZ"/>
              <a:t>Dotazování lze aplikovat na libovolný zdroj</a:t>
            </a:r>
            <a:br>
              <a:rPr lang="cs-CZ"/>
            </a:br>
            <a:r>
              <a:rPr lang="cs-CZ"/>
              <a:t>(kolekce, databáze, XML dokument)</a:t>
            </a:r>
          </a:p>
          <a:p>
            <a:pPr>
              <a:lnSpc>
                <a:spcPct val="100000"/>
              </a:lnSpc>
            </a:pPr>
            <a:r>
              <a:rPr lang="cs-CZ"/>
              <a:t>Definuje množinu obecně použitelných</a:t>
            </a:r>
            <a:br>
              <a:rPr lang="cs-CZ"/>
            </a:br>
            <a:r>
              <a:rPr lang="cs-CZ"/>
              <a:t>standardních operátorů, které umožňují operace</a:t>
            </a:r>
          </a:p>
          <a:p>
            <a:pPr lvl="1">
              <a:lnSpc>
                <a:spcPct val="100000"/>
              </a:lnSpc>
            </a:pPr>
            <a:r>
              <a:rPr lang="cs-CZ"/>
              <a:t>Procházení</a:t>
            </a:r>
          </a:p>
          <a:p>
            <a:pPr lvl="1">
              <a:lnSpc>
                <a:spcPct val="100000"/>
              </a:lnSpc>
            </a:pPr>
            <a:r>
              <a:rPr lang="cs-CZ"/>
              <a:t>Filtrování</a:t>
            </a:r>
          </a:p>
          <a:p>
            <a:pPr lvl="1">
              <a:lnSpc>
                <a:spcPct val="100000"/>
              </a:lnSpc>
            </a:pPr>
            <a:r>
              <a:rPr lang="cs-CZ"/>
              <a:t>Projekci</a:t>
            </a:r>
          </a:p>
          <a:p>
            <a:pPr>
              <a:lnSpc>
                <a:spcPct val="100000"/>
              </a:lnSpc>
            </a:pPr>
            <a:r>
              <a:rPr lang="cs-CZ"/>
              <a:t>Rozšiřitelný</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cs-CZ"/>
              <a:t>Framework 4.0</a:t>
            </a:r>
          </a:p>
        </p:txBody>
      </p:sp>
      <p:sp>
        <p:nvSpPr>
          <p:cNvPr id="48131" name="Rectangle 3"/>
          <p:cNvSpPr>
            <a:spLocks noGrp="1" noChangeArrowheads="1"/>
          </p:cNvSpPr>
          <p:nvPr>
            <p:ph type="body" idx="1"/>
          </p:nvPr>
        </p:nvSpPr>
        <p:spPr>
          <a:xfrm>
            <a:off x="750888" y="2200275"/>
            <a:ext cx="6989762" cy="4037013"/>
          </a:xfrm>
        </p:spPr>
        <p:txBody>
          <a:bodyPr/>
          <a:lstStyle/>
          <a:p>
            <a:r>
              <a:rPr lang="cs-CZ" sz="2800"/>
              <a:t>Nový CLR 4</a:t>
            </a:r>
          </a:p>
          <a:p>
            <a:r>
              <a:rPr lang="cs-CZ" sz="2800"/>
              <a:t>Client profile verze</a:t>
            </a:r>
            <a:br>
              <a:rPr lang="cs-CZ" sz="2800"/>
            </a:br>
            <a:r>
              <a:rPr lang="cs-CZ" sz="2800"/>
              <a:t>(částečně dostupná i ve verzi 3.5 SP1)</a:t>
            </a:r>
          </a:p>
          <a:p>
            <a:r>
              <a:rPr lang="cs-CZ" sz="2800"/>
              <a:t>Podpora server 2008 core</a:t>
            </a:r>
          </a:p>
          <a:p>
            <a:r>
              <a:rPr lang="cs-CZ" sz="2800"/>
              <a:t>Nová rozšíření jazyka VB</a:t>
            </a:r>
          </a:p>
          <a:p>
            <a:r>
              <a:rPr lang="cs-CZ" sz="2800"/>
              <a:t>Vylepšená podopra pro parallel computing</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cs-CZ" sz="3600"/>
              <a:t>Framework 4.5 (Windows 8)</a:t>
            </a:r>
          </a:p>
        </p:txBody>
      </p:sp>
      <p:sp>
        <p:nvSpPr>
          <p:cNvPr id="198659" name="Rectangle 3"/>
          <p:cNvSpPr>
            <a:spLocks noGrp="1" noChangeArrowheads="1"/>
          </p:cNvSpPr>
          <p:nvPr>
            <p:ph type="body" idx="1"/>
          </p:nvPr>
        </p:nvSpPr>
        <p:spPr>
          <a:xfrm>
            <a:off x="971550" y="1412875"/>
            <a:ext cx="7488238" cy="4646613"/>
          </a:xfrm>
        </p:spPr>
        <p:txBody>
          <a:bodyPr/>
          <a:lstStyle/>
          <a:p>
            <a:r>
              <a:rPr lang="cs-CZ" sz="2800"/>
              <a:t>Feature on deamand</a:t>
            </a:r>
          </a:p>
          <a:p>
            <a:r>
              <a:rPr lang="cs-CZ" sz="2800"/>
              <a:t>Podpora Windows 8 (Metro aplikace)</a:t>
            </a:r>
          </a:p>
          <a:p>
            <a:r>
              <a:rPr lang="cs-CZ" sz="2800" b="1"/>
              <a:t>Viditelně</a:t>
            </a:r>
            <a:r>
              <a:rPr lang="cs-CZ" sz="2800"/>
              <a:t> Vyšší výkon</a:t>
            </a:r>
          </a:p>
          <a:p>
            <a:r>
              <a:rPr lang="cs-CZ" sz="2800"/>
              <a:t>Rozšířená podpora paralelního programování</a:t>
            </a:r>
            <a:br>
              <a:rPr lang="cs-CZ" sz="2800"/>
            </a:br>
            <a:r>
              <a:rPr lang="cs-CZ" sz="2800"/>
              <a:t>(</a:t>
            </a:r>
            <a:r>
              <a:rPr lang="en-US" sz="2800"/>
              <a:t>Async programming</a:t>
            </a:r>
            <a:r>
              <a:rPr lang="cs-CZ" sz="2800"/>
              <a:t>,</a:t>
            </a:r>
            <a:r>
              <a:rPr lang="en-US" sz="2800"/>
              <a:t>Task Parallel Library</a:t>
            </a:r>
            <a:r>
              <a:rPr lang="cs-CZ" sz="2800"/>
              <a:t>)</a:t>
            </a:r>
          </a:p>
          <a:p>
            <a:r>
              <a:rPr lang="cs-CZ" sz="2800"/>
              <a:t>Nová verze GC</a:t>
            </a:r>
            <a:br>
              <a:rPr lang="cs-CZ" sz="2800"/>
            </a:br>
            <a:r>
              <a:rPr lang="cs-CZ" sz="2800"/>
              <a:t>(alokace velkých objetků na haldě)</a:t>
            </a:r>
          </a:p>
          <a:p>
            <a:r>
              <a:rPr lang="cs-CZ" sz="2800"/>
              <a:t>Vylepšená práce s Daty (EF v4.5, MEF)</a:t>
            </a:r>
          </a:p>
          <a:p>
            <a:endParaRPr lang="cs-CZ" sz="2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p:cNvSpPr>
            <a:spLocks noGrp="1"/>
          </p:cNvSpPr>
          <p:nvPr>
            <p:ph type="title" idx="4294967295"/>
          </p:nvPr>
        </p:nvSpPr>
        <p:spPr/>
        <p:txBody>
          <a:bodyPr tIns="45720" bIns="45720" anchor="ctr"/>
          <a:lstStyle/>
          <a:p>
            <a:r>
              <a:rPr lang="sk-SK"/>
              <a:t>.NET framework architektura</a:t>
            </a:r>
            <a:endParaRPr lang="cs-CZ"/>
          </a:p>
        </p:txBody>
      </p:sp>
      <p:pic>
        <p:nvPicPr>
          <p:cNvPr id="38916" name="Picture 4" descr="dotnet_architecture"/>
          <p:cNvPicPr>
            <a:picLocks noChangeAspect="1" noChangeArrowheads="1"/>
          </p:cNvPicPr>
          <p:nvPr/>
        </p:nvPicPr>
        <p:blipFill>
          <a:blip r:embed="rId3" cstate="print"/>
          <a:srcRect/>
          <a:stretch>
            <a:fillRect/>
          </a:stretch>
        </p:blipFill>
        <p:spPr bwMode="auto">
          <a:xfrm>
            <a:off x="684213" y="1484313"/>
            <a:ext cx="7848600" cy="4957762"/>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6" name="Group 26"/>
          <p:cNvGrpSpPr>
            <a:grpSpLocks/>
          </p:cNvGrpSpPr>
          <p:nvPr/>
        </p:nvGrpSpPr>
        <p:grpSpPr bwMode="auto">
          <a:xfrm>
            <a:off x="4787900" y="2133600"/>
            <a:ext cx="3024188" cy="935038"/>
            <a:chOff x="3016" y="1373"/>
            <a:chExt cx="1905" cy="560"/>
          </a:xfrm>
        </p:grpSpPr>
        <p:sp>
          <p:nvSpPr>
            <p:cNvPr id="40964" name="Line 5"/>
            <p:cNvSpPr>
              <a:spLocks noChangeShapeType="1"/>
            </p:cNvSpPr>
            <p:nvPr/>
          </p:nvSpPr>
          <p:spPr bwMode="auto">
            <a:xfrm>
              <a:off x="3016" y="1645"/>
              <a:ext cx="590" cy="0"/>
            </a:xfrm>
            <a:prstGeom prst="line">
              <a:avLst/>
            </a:prstGeom>
            <a:noFill/>
            <a:ln w="28575">
              <a:solidFill>
                <a:schemeClr val="tx1"/>
              </a:solidFill>
              <a:round/>
              <a:headEnd/>
              <a:tailEnd type="triangle" w="med" len="lg"/>
            </a:ln>
            <a:effectLst/>
          </p:spPr>
          <p:txBody>
            <a:bodyPr anchor="ctr"/>
            <a:lstStyle/>
            <a:p>
              <a:endParaRPr lang="en-US"/>
            </a:p>
          </p:txBody>
        </p:sp>
        <p:sp>
          <p:nvSpPr>
            <p:cNvPr id="216086" name="Rectangle 22"/>
            <p:cNvSpPr>
              <a:spLocks noChangeArrowheads="1"/>
            </p:cNvSpPr>
            <p:nvPr/>
          </p:nvSpPr>
          <p:spPr bwMode="auto">
            <a:xfrm>
              <a:off x="3625" y="1645"/>
              <a:ext cx="1296" cy="288"/>
            </a:xfrm>
            <a:prstGeom prst="rect">
              <a:avLst/>
            </a:prstGeom>
            <a:solidFill>
              <a:srgbClr val="FFCC99"/>
            </a:solidFill>
            <a:ln w="28575" algn="ctr">
              <a:solidFill>
                <a:schemeClr val="tx1"/>
              </a:solidFill>
              <a:miter lim="800000"/>
              <a:headEnd type="none" w="sm" len="sm"/>
              <a:tailEnd type="none" w="sm" len="sm"/>
            </a:ln>
            <a:effectLst/>
          </p:spPr>
          <p:txBody>
            <a:bodyPr anchor="ctr"/>
            <a:lstStyle/>
            <a:p>
              <a:pPr algn="ctr">
                <a:spcBef>
                  <a:spcPct val="15000"/>
                </a:spcBef>
              </a:pPr>
              <a:r>
                <a:rPr lang="en-US" sz="1800">
                  <a:latin typeface="Arial" pitchFamily="34" charset="0"/>
                  <a:cs typeface="Arial" pitchFamily="34" charset="0"/>
                </a:rPr>
                <a:t>Metadata</a:t>
              </a:r>
            </a:p>
          </p:txBody>
        </p:sp>
        <p:sp>
          <p:nvSpPr>
            <p:cNvPr id="216085" name="Rectangle 21"/>
            <p:cNvSpPr>
              <a:spLocks noChangeArrowheads="1"/>
            </p:cNvSpPr>
            <p:nvPr/>
          </p:nvSpPr>
          <p:spPr bwMode="auto">
            <a:xfrm>
              <a:off x="3625" y="1373"/>
              <a:ext cx="1296" cy="288"/>
            </a:xfrm>
            <a:prstGeom prst="rect">
              <a:avLst/>
            </a:prstGeom>
            <a:solidFill>
              <a:srgbClr val="CCECFF"/>
            </a:solidFill>
            <a:ln w="28575" algn="ctr">
              <a:solidFill>
                <a:schemeClr val="tx1"/>
              </a:solidFill>
              <a:miter lim="800000"/>
              <a:headEnd type="none" w="sm" len="sm"/>
              <a:tailEnd type="none" w="sm" len="sm"/>
            </a:ln>
            <a:effectLst/>
          </p:spPr>
          <p:txBody>
            <a:bodyPr anchor="ctr"/>
            <a:lstStyle/>
            <a:p>
              <a:pPr algn="ctr">
                <a:spcBef>
                  <a:spcPct val="15000"/>
                </a:spcBef>
              </a:pPr>
              <a:r>
                <a:rPr lang="cs-CZ" sz="1800">
                  <a:latin typeface="Arial" pitchFamily="34" charset="0"/>
                  <a:cs typeface="Arial" pitchFamily="34" charset="0"/>
                </a:rPr>
                <a:t>Kód</a:t>
              </a:r>
              <a:r>
                <a:rPr lang="en-US" sz="1800">
                  <a:effectLst>
                    <a:outerShdw blurRad="38100" dist="38100" dir="2700000" algn="tl">
                      <a:srgbClr val="FFFFFF"/>
                    </a:outerShdw>
                  </a:effectLst>
                  <a:latin typeface="Arial" pitchFamily="34" charset="0"/>
                  <a:cs typeface="Arial" pitchFamily="34" charset="0"/>
                </a:rPr>
                <a:t> (IL)</a:t>
              </a:r>
            </a:p>
          </p:txBody>
        </p:sp>
      </p:grpSp>
      <p:sp>
        <p:nvSpPr>
          <p:cNvPr id="216068" name="Text Box 4"/>
          <p:cNvSpPr txBox="1">
            <a:spLocks noChangeArrowheads="1"/>
          </p:cNvSpPr>
          <p:nvPr/>
        </p:nvSpPr>
        <p:spPr bwMode="auto">
          <a:xfrm>
            <a:off x="5754688" y="2133600"/>
            <a:ext cx="2057400" cy="935038"/>
          </a:xfrm>
          <a:prstGeom prst="rect">
            <a:avLst/>
          </a:prstGeom>
          <a:solidFill>
            <a:srgbClr val="00CC99"/>
          </a:solidFill>
          <a:ln w="28575">
            <a:solidFill>
              <a:schemeClr val="tx1"/>
            </a:solidFill>
            <a:miter lim="800000"/>
            <a:headEnd/>
            <a:tailEnd type="none" w="med" len="lg"/>
          </a:ln>
        </p:spPr>
        <p:txBody>
          <a:bodyPr anchor="ctr"/>
          <a:lstStyle/>
          <a:p>
            <a:pPr algn="ctr">
              <a:spcBef>
                <a:spcPct val="15000"/>
              </a:spcBef>
            </a:pPr>
            <a:r>
              <a:rPr lang="en-US" sz="1800">
                <a:latin typeface="Arial" pitchFamily="34" charset="0"/>
                <a:cs typeface="Arial" pitchFamily="34" charset="0"/>
              </a:rPr>
              <a:t>Assembly</a:t>
            </a:r>
          </a:p>
        </p:txBody>
      </p:sp>
      <p:sp>
        <p:nvSpPr>
          <p:cNvPr id="216070" name="Text Box 6"/>
          <p:cNvSpPr txBox="1">
            <a:spLocks noChangeArrowheads="1"/>
          </p:cNvSpPr>
          <p:nvPr/>
        </p:nvSpPr>
        <p:spPr bwMode="auto">
          <a:xfrm>
            <a:off x="595313" y="2209800"/>
            <a:ext cx="1476375" cy="646113"/>
          </a:xfrm>
          <a:prstGeom prst="rect">
            <a:avLst/>
          </a:prstGeom>
          <a:solidFill>
            <a:srgbClr val="CCECFF"/>
          </a:solidFill>
          <a:ln w="28575" algn="ctr">
            <a:solidFill>
              <a:schemeClr val="tx1"/>
            </a:solidFill>
            <a:miter lim="800000"/>
            <a:headEnd/>
            <a:tailEnd type="none" w="med" len="lg"/>
          </a:ln>
          <a:effectLst/>
        </p:spPr>
        <p:txBody>
          <a:bodyPr anchor="ctr"/>
          <a:lstStyle/>
          <a:p>
            <a:pPr algn="ctr">
              <a:spcBef>
                <a:spcPct val="15000"/>
              </a:spcBef>
            </a:pPr>
            <a:r>
              <a:rPr lang="cs-CZ" sz="1800">
                <a:latin typeface="Arial" pitchFamily="34" charset="0"/>
                <a:cs typeface="Arial" pitchFamily="34" charset="0"/>
              </a:rPr>
              <a:t>Zdrojový</a:t>
            </a:r>
            <a:r>
              <a:rPr lang="cs-CZ" sz="1800">
                <a:effectLst>
                  <a:outerShdw blurRad="38100" dist="38100" dir="2700000" algn="tl">
                    <a:srgbClr val="FFFFFF"/>
                  </a:outerShdw>
                </a:effectLst>
                <a:latin typeface="Arial" pitchFamily="34" charset="0"/>
                <a:cs typeface="Arial" pitchFamily="34" charset="0"/>
              </a:rPr>
              <a:t> </a:t>
            </a:r>
            <a:r>
              <a:rPr lang="cs-CZ" sz="1800">
                <a:latin typeface="Arial" pitchFamily="34" charset="0"/>
                <a:cs typeface="Arial" pitchFamily="34" charset="0"/>
              </a:rPr>
              <a:t>kód</a:t>
            </a:r>
            <a:endParaRPr lang="en-US" sz="1800">
              <a:latin typeface="Arial" pitchFamily="34" charset="0"/>
              <a:cs typeface="Arial" pitchFamily="34" charset="0"/>
            </a:endParaRPr>
          </a:p>
        </p:txBody>
      </p:sp>
      <p:grpSp>
        <p:nvGrpSpPr>
          <p:cNvPr id="3" name="Group 7"/>
          <p:cNvGrpSpPr>
            <a:grpSpLocks/>
          </p:cNvGrpSpPr>
          <p:nvPr/>
        </p:nvGrpSpPr>
        <p:grpSpPr bwMode="auto">
          <a:xfrm>
            <a:off x="2047875" y="2209800"/>
            <a:ext cx="2752725" cy="641350"/>
            <a:chOff x="1152" y="1584"/>
            <a:chExt cx="1776" cy="404"/>
          </a:xfrm>
        </p:grpSpPr>
        <p:sp>
          <p:nvSpPr>
            <p:cNvPr id="216072" name="Text Box 8"/>
            <p:cNvSpPr txBox="1">
              <a:spLocks noChangeArrowheads="1"/>
            </p:cNvSpPr>
            <p:nvPr/>
          </p:nvSpPr>
          <p:spPr bwMode="auto">
            <a:xfrm>
              <a:off x="1824" y="1584"/>
              <a:ext cx="1104" cy="404"/>
            </a:xfrm>
            <a:prstGeom prst="rect">
              <a:avLst/>
            </a:prstGeom>
            <a:solidFill>
              <a:srgbClr val="66CCFF"/>
            </a:solidFill>
            <a:ln w="28575" algn="ctr">
              <a:solidFill>
                <a:schemeClr val="tx1"/>
              </a:solidFill>
              <a:miter lim="800000"/>
              <a:headEnd/>
              <a:tailEnd type="none" w="med" len="lg"/>
            </a:ln>
            <a:effectLst/>
          </p:spPr>
          <p:txBody>
            <a:bodyPr anchor="ctr"/>
            <a:lstStyle/>
            <a:p>
              <a:pPr algn="ctr">
                <a:spcBef>
                  <a:spcPct val="15000"/>
                </a:spcBef>
              </a:pPr>
              <a:r>
                <a:rPr lang="cs-CZ" sz="1800">
                  <a:latin typeface="Arial" pitchFamily="34" charset="0"/>
                  <a:cs typeface="Arial" pitchFamily="34" charset="0"/>
                </a:rPr>
                <a:t>Překladač</a:t>
              </a:r>
              <a:r>
                <a:rPr lang="cs-CZ" sz="1800">
                  <a:effectLst>
                    <a:outerShdw blurRad="38100" dist="38100" dir="2700000" algn="tl">
                      <a:srgbClr val="FFFFFF"/>
                    </a:outerShdw>
                  </a:effectLst>
                  <a:latin typeface="Arial" pitchFamily="34" charset="0"/>
                  <a:cs typeface="Arial" pitchFamily="34" charset="0"/>
                </a:rPr>
                <a:t> </a:t>
              </a:r>
              <a:r>
                <a:rPr lang="cs-CZ" sz="1800">
                  <a:latin typeface="Arial" pitchFamily="34" charset="0"/>
                  <a:cs typeface="Arial" pitchFamily="34" charset="0"/>
                </a:rPr>
                <a:t>jazyka</a:t>
              </a:r>
              <a:endParaRPr lang="en-US" sz="1800">
                <a:latin typeface="Arial" pitchFamily="34" charset="0"/>
                <a:cs typeface="Arial" pitchFamily="34" charset="0"/>
              </a:endParaRPr>
            </a:p>
          </p:txBody>
        </p:sp>
        <p:sp>
          <p:nvSpPr>
            <p:cNvPr id="40968" name="Line 9"/>
            <p:cNvSpPr>
              <a:spLocks noChangeShapeType="1"/>
            </p:cNvSpPr>
            <p:nvPr/>
          </p:nvSpPr>
          <p:spPr bwMode="auto">
            <a:xfrm>
              <a:off x="1152" y="1824"/>
              <a:ext cx="672" cy="0"/>
            </a:xfrm>
            <a:prstGeom prst="line">
              <a:avLst/>
            </a:prstGeom>
            <a:noFill/>
            <a:ln w="28575">
              <a:solidFill>
                <a:schemeClr val="tx1"/>
              </a:solidFill>
              <a:round/>
              <a:headEnd/>
              <a:tailEnd type="triangle" w="med" len="lg"/>
            </a:ln>
            <a:effectLst/>
          </p:spPr>
          <p:txBody>
            <a:bodyPr anchor="ctr"/>
            <a:lstStyle/>
            <a:p>
              <a:endParaRPr lang="en-US"/>
            </a:p>
          </p:txBody>
        </p:sp>
      </p:grpSp>
      <p:sp>
        <p:nvSpPr>
          <p:cNvPr id="40969" name="Rectangle 10"/>
          <p:cNvSpPr>
            <a:spLocks noChangeArrowheads="1"/>
          </p:cNvSpPr>
          <p:nvPr/>
        </p:nvSpPr>
        <p:spPr bwMode="auto">
          <a:xfrm>
            <a:off x="457200" y="1524000"/>
            <a:ext cx="7620000" cy="2057400"/>
          </a:xfrm>
          <a:prstGeom prst="rect">
            <a:avLst/>
          </a:prstGeom>
          <a:noFill/>
          <a:ln w="28575">
            <a:solidFill>
              <a:schemeClr val="tx1"/>
            </a:solidFill>
            <a:prstDash val="dash"/>
            <a:miter lim="800000"/>
            <a:headEnd/>
            <a:tailEnd type="none" w="med" len="lg"/>
          </a:ln>
        </p:spPr>
        <p:txBody>
          <a:bodyPr anchor="ctr">
            <a:spAutoFit/>
          </a:bodyPr>
          <a:lstStyle/>
          <a:p>
            <a:endParaRPr lang="sk-SK" sz="1800">
              <a:latin typeface="Calibri" pitchFamily="34" charset="0"/>
              <a:cs typeface="Arial" pitchFamily="34" charset="0"/>
            </a:endParaRPr>
          </a:p>
        </p:txBody>
      </p:sp>
      <p:sp>
        <p:nvSpPr>
          <p:cNvPr id="216075" name="Text Box 11"/>
          <p:cNvSpPr txBox="1">
            <a:spLocks noChangeArrowheads="1"/>
          </p:cNvSpPr>
          <p:nvPr/>
        </p:nvSpPr>
        <p:spPr bwMode="auto">
          <a:xfrm>
            <a:off x="3086100" y="1600200"/>
            <a:ext cx="1560513" cy="579438"/>
          </a:xfrm>
          <a:prstGeom prst="rect">
            <a:avLst/>
          </a:prstGeom>
          <a:noFill/>
          <a:ln w="28575">
            <a:noFill/>
            <a:miter lim="800000"/>
            <a:headEnd/>
            <a:tailEnd type="none" w="med" len="lg"/>
          </a:ln>
          <a:effectLst/>
        </p:spPr>
        <p:txBody>
          <a:bodyPr wrap="none">
            <a:spAutoFit/>
          </a:bodyPr>
          <a:lstStyle/>
          <a:p>
            <a:pPr algn="ctr">
              <a:spcBef>
                <a:spcPct val="15000"/>
              </a:spcBef>
            </a:pPr>
            <a:r>
              <a:rPr lang="cs-CZ" sz="3200">
                <a:effectLst>
                  <a:outerShdw blurRad="38100" dist="38100" dir="2700000" algn="tl">
                    <a:srgbClr val="FFFFFF"/>
                  </a:outerShdw>
                </a:effectLst>
                <a:latin typeface="Arial" pitchFamily="34" charset="0"/>
                <a:cs typeface="Arial" pitchFamily="34" charset="0"/>
              </a:rPr>
              <a:t>Překlad</a:t>
            </a:r>
            <a:endParaRPr lang="en-US" sz="3200">
              <a:effectLst>
                <a:outerShdw blurRad="38100" dist="38100" dir="2700000" algn="tl">
                  <a:srgbClr val="FFFFFF"/>
                </a:outerShdw>
              </a:effectLst>
              <a:latin typeface="Arial" pitchFamily="34" charset="0"/>
              <a:cs typeface="Arial" pitchFamily="34" charset="0"/>
            </a:endParaRPr>
          </a:p>
        </p:txBody>
      </p:sp>
      <p:sp>
        <p:nvSpPr>
          <p:cNvPr id="216078" name="Text Box 14"/>
          <p:cNvSpPr txBox="1">
            <a:spLocks noChangeArrowheads="1"/>
          </p:cNvSpPr>
          <p:nvPr/>
        </p:nvSpPr>
        <p:spPr bwMode="auto">
          <a:xfrm>
            <a:off x="2843213" y="4221163"/>
            <a:ext cx="1085850" cy="366712"/>
          </a:xfrm>
          <a:prstGeom prst="rect">
            <a:avLst/>
          </a:prstGeom>
          <a:noFill/>
          <a:ln w="28575">
            <a:noFill/>
            <a:miter lim="800000"/>
            <a:headEnd/>
            <a:tailEnd type="none" w="med" len="lg"/>
          </a:ln>
          <a:effectLst/>
        </p:spPr>
        <p:txBody>
          <a:bodyPr wrap="none">
            <a:spAutoFit/>
          </a:bodyPr>
          <a:lstStyle/>
          <a:p>
            <a:pPr algn="ctr">
              <a:spcBef>
                <a:spcPct val="15000"/>
              </a:spcBef>
            </a:pPr>
            <a:r>
              <a:rPr lang="cs-CZ" sz="1800">
                <a:latin typeface="Arial" pitchFamily="34" charset="0"/>
                <a:cs typeface="Arial" pitchFamily="34" charset="0"/>
              </a:rPr>
              <a:t>Spuštění</a:t>
            </a:r>
            <a:endParaRPr lang="en-US" sz="1800">
              <a:latin typeface="Arial" pitchFamily="34" charset="0"/>
              <a:cs typeface="Arial" pitchFamily="34" charset="0"/>
            </a:endParaRPr>
          </a:p>
        </p:txBody>
      </p:sp>
      <p:sp>
        <p:nvSpPr>
          <p:cNvPr id="216081" name="Text Box 17"/>
          <p:cNvSpPr txBox="1">
            <a:spLocks noChangeArrowheads="1"/>
          </p:cNvSpPr>
          <p:nvPr/>
        </p:nvSpPr>
        <p:spPr bwMode="auto">
          <a:xfrm>
            <a:off x="900113" y="4797425"/>
            <a:ext cx="1828800" cy="641350"/>
          </a:xfrm>
          <a:prstGeom prst="rect">
            <a:avLst/>
          </a:prstGeom>
          <a:solidFill>
            <a:srgbClr val="006666"/>
          </a:solidFill>
          <a:ln w="28575" algn="ctr">
            <a:solidFill>
              <a:schemeClr val="tx1"/>
            </a:solidFill>
            <a:miter lim="800000"/>
            <a:headEnd/>
            <a:tailEnd type="none" w="med" len="lg"/>
          </a:ln>
          <a:effectLst/>
        </p:spPr>
        <p:txBody>
          <a:bodyPr anchor="ctr"/>
          <a:lstStyle/>
          <a:p>
            <a:pPr algn="ctr">
              <a:spcBef>
                <a:spcPct val="15000"/>
              </a:spcBef>
            </a:pPr>
            <a:r>
              <a:rPr lang="cs-CZ" sz="1800">
                <a:solidFill>
                  <a:schemeClr val="bg2"/>
                </a:solidFill>
                <a:latin typeface="Arial" pitchFamily="34" charset="0"/>
                <a:cs typeface="Arial" pitchFamily="34" charset="0"/>
              </a:rPr>
              <a:t>Nativní</a:t>
            </a:r>
            <a:r>
              <a:rPr lang="cs-CZ" sz="1800">
                <a:solidFill>
                  <a:schemeClr val="bg2"/>
                </a:solidFill>
                <a:effectLst>
                  <a:outerShdw blurRad="38100" dist="38100" dir="2700000" algn="tl">
                    <a:srgbClr val="000000"/>
                  </a:outerShdw>
                </a:effectLst>
                <a:latin typeface="Arial" pitchFamily="34" charset="0"/>
                <a:cs typeface="Arial" pitchFamily="34" charset="0"/>
              </a:rPr>
              <a:t/>
            </a:r>
            <a:br>
              <a:rPr lang="cs-CZ" sz="1800">
                <a:solidFill>
                  <a:schemeClr val="bg2"/>
                </a:solidFill>
                <a:effectLst>
                  <a:outerShdw blurRad="38100" dist="38100" dir="2700000" algn="tl">
                    <a:srgbClr val="000000"/>
                  </a:outerShdw>
                </a:effectLst>
                <a:latin typeface="Arial" pitchFamily="34" charset="0"/>
                <a:cs typeface="Arial" pitchFamily="34" charset="0"/>
              </a:rPr>
            </a:br>
            <a:r>
              <a:rPr lang="cs-CZ" sz="1800">
                <a:solidFill>
                  <a:schemeClr val="bg2"/>
                </a:solidFill>
                <a:latin typeface="Arial" pitchFamily="34" charset="0"/>
                <a:cs typeface="Arial" pitchFamily="34" charset="0"/>
              </a:rPr>
              <a:t>kód</a:t>
            </a:r>
            <a:endParaRPr lang="en-US" sz="1800">
              <a:solidFill>
                <a:schemeClr val="bg2"/>
              </a:solidFill>
              <a:latin typeface="Arial" pitchFamily="34" charset="0"/>
              <a:cs typeface="Arial" pitchFamily="34" charset="0"/>
            </a:endParaRPr>
          </a:p>
        </p:txBody>
      </p:sp>
      <p:grpSp>
        <p:nvGrpSpPr>
          <p:cNvPr id="40987" name="Group 27"/>
          <p:cNvGrpSpPr>
            <a:grpSpLocks/>
          </p:cNvGrpSpPr>
          <p:nvPr/>
        </p:nvGrpSpPr>
        <p:grpSpPr bwMode="auto">
          <a:xfrm>
            <a:off x="5724525" y="3068638"/>
            <a:ext cx="3524250" cy="2160587"/>
            <a:chOff x="3606" y="1933"/>
            <a:chExt cx="2220" cy="1361"/>
          </a:xfrm>
        </p:grpSpPr>
        <p:sp>
          <p:nvSpPr>
            <p:cNvPr id="216076" name="Text Box 12"/>
            <p:cNvSpPr txBox="1">
              <a:spLocks noChangeArrowheads="1"/>
            </p:cNvSpPr>
            <p:nvPr/>
          </p:nvSpPr>
          <p:spPr bwMode="auto">
            <a:xfrm>
              <a:off x="4050" y="2430"/>
              <a:ext cx="1776" cy="634"/>
            </a:xfrm>
            <a:prstGeom prst="rect">
              <a:avLst/>
            </a:prstGeom>
            <a:noFill/>
            <a:ln w="28575">
              <a:noFill/>
              <a:miter lim="800000"/>
              <a:headEnd/>
              <a:tailEnd type="none" w="med" len="lg"/>
            </a:ln>
            <a:effectLst/>
          </p:spPr>
          <p:txBody>
            <a:bodyPr>
              <a:spAutoFit/>
            </a:bodyPr>
            <a:lstStyle/>
            <a:p>
              <a:pPr algn="ctr">
                <a:spcBef>
                  <a:spcPct val="15000"/>
                </a:spcBef>
              </a:pPr>
              <a:r>
                <a:rPr lang="cs-CZ" sz="2000">
                  <a:latin typeface="Arial" pitchFamily="34" charset="0"/>
                  <a:cs typeface="Arial" pitchFamily="34" charset="0"/>
                </a:rPr>
                <a:t>V době instalace anebo při volaní programu</a:t>
              </a:r>
              <a:endParaRPr lang="en-US" sz="2000">
                <a:latin typeface="Arial" pitchFamily="34" charset="0"/>
                <a:cs typeface="Arial" pitchFamily="34" charset="0"/>
              </a:endParaRPr>
            </a:p>
          </p:txBody>
        </p:sp>
        <p:sp>
          <p:nvSpPr>
            <p:cNvPr id="40977" name="Freeform 18"/>
            <p:cNvSpPr>
              <a:spLocks/>
            </p:cNvSpPr>
            <p:nvPr/>
          </p:nvSpPr>
          <p:spPr bwMode="auto">
            <a:xfrm>
              <a:off x="3606" y="1933"/>
              <a:ext cx="680" cy="1361"/>
            </a:xfrm>
            <a:custGeom>
              <a:avLst/>
              <a:gdLst>
                <a:gd name="T0" fmla="*/ 355 w 581"/>
                <a:gd name="T1" fmla="*/ 0 h 1486"/>
                <a:gd name="T2" fmla="*/ 522 w 581"/>
                <a:gd name="T3" fmla="*/ 1264 h 1486"/>
                <a:gd name="T4" fmla="*/ 0 w 581"/>
                <a:gd name="T5" fmla="*/ 1330 h 1486"/>
                <a:gd name="T6" fmla="*/ 0 60000 65536"/>
                <a:gd name="T7" fmla="*/ 0 60000 65536"/>
                <a:gd name="T8" fmla="*/ 0 60000 65536"/>
                <a:gd name="T9" fmla="*/ 0 w 581"/>
                <a:gd name="T10" fmla="*/ 0 h 1486"/>
                <a:gd name="T11" fmla="*/ 581 w 581"/>
                <a:gd name="T12" fmla="*/ 1486 h 1486"/>
              </a:gdLst>
              <a:ahLst/>
              <a:cxnLst>
                <a:cxn ang="T6">
                  <a:pos x="T0" y="T1"/>
                </a:cxn>
                <a:cxn ang="T7">
                  <a:pos x="T2" y="T3"/>
                </a:cxn>
                <a:cxn ang="T8">
                  <a:pos x="T4" y="T5"/>
                </a:cxn>
              </a:cxnLst>
              <a:rect l="T9" t="T10" r="T11" b="T12"/>
              <a:pathLst>
                <a:path w="581" h="1486">
                  <a:moveTo>
                    <a:pt x="355" y="0"/>
                  </a:moveTo>
                  <a:cubicBezTo>
                    <a:pt x="383" y="209"/>
                    <a:pt x="581" y="1042"/>
                    <a:pt x="522" y="1264"/>
                  </a:cubicBezTo>
                  <a:cubicBezTo>
                    <a:pt x="463" y="1486"/>
                    <a:pt x="109" y="1316"/>
                    <a:pt x="0" y="1330"/>
                  </a:cubicBezTo>
                </a:path>
              </a:pathLst>
            </a:custGeom>
            <a:noFill/>
            <a:ln w="28575">
              <a:solidFill>
                <a:schemeClr val="tx1"/>
              </a:solidFill>
              <a:round/>
              <a:headEnd/>
              <a:tailEnd type="triangle" w="med" len="lg"/>
            </a:ln>
          </p:spPr>
          <p:txBody>
            <a:bodyPr anchor="ctr"/>
            <a:lstStyle/>
            <a:p>
              <a:endParaRPr lang="sk-SK" sz="1800">
                <a:latin typeface="Calibri" pitchFamily="34" charset="0"/>
                <a:cs typeface="Arial" pitchFamily="34" charset="0"/>
              </a:endParaRPr>
            </a:p>
          </p:txBody>
        </p:sp>
      </p:grpSp>
      <p:grpSp>
        <p:nvGrpSpPr>
          <p:cNvPr id="40989" name="Group 29"/>
          <p:cNvGrpSpPr>
            <a:grpSpLocks/>
          </p:cNvGrpSpPr>
          <p:nvPr/>
        </p:nvGrpSpPr>
        <p:grpSpPr bwMode="auto">
          <a:xfrm>
            <a:off x="2741613" y="4868863"/>
            <a:ext cx="2935287" cy="431800"/>
            <a:chOff x="1727" y="3067"/>
            <a:chExt cx="1849" cy="272"/>
          </a:xfrm>
        </p:grpSpPr>
        <p:sp>
          <p:nvSpPr>
            <p:cNvPr id="216080" name="Text Box 16"/>
            <p:cNvSpPr txBox="1">
              <a:spLocks noChangeArrowheads="1"/>
            </p:cNvSpPr>
            <p:nvPr/>
          </p:nvSpPr>
          <p:spPr bwMode="auto">
            <a:xfrm>
              <a:off x="2517" y="3067"/>
              <a:ext cx="1059" cy="272"/>
            </a:xfrm>
            <a:prstGeom prst="rect">
              <a:avLst/>
            </a:prstGeom>
            <a:solidFill>
              <a:srgbClr val="009999"/>
            </a:solidFill>
            <a:ln w="28575" algn="ctr">
              <a:solidFill>
                <a:schemeClr val="tx1"/>
              </a:solidFill>
              <a:miter lim="800000"/>
              <a:headEnd/>
              <a:tailEnd type="none" w="med" len="lg"/>
            </a:ln>
            <a:effectLst/>
          </p:spPr>
          <p:txBody>
            <a:bodyPr anchor="ctr"/>
            <a:lstStyle/>
            <a:p>
              <a:pPr algn="ctr">
                <a:spcBef>
                  <a:spcPct val="15000"/>
                </a:spcBef>
              </a:pPr>
              <a:r>
                <a:rPr lang="en-US" sz="1800">
                  <a:solidFill>
                    <a:schemeClr val="bg2"/>
                  </a:solidFill>
                  <a:latin typeface="Arial" pitchFamily="34" charset="0"/>
                  <a:cs typeface="Arial" pitchFamily="34" charset="0"/>
                </a:rPr>
                <a:t>JIT</a:t>
              </a:r>
              <a:r>
                <a:rPr lang="en-US" sz="1800">
                  <a:solidFill>
                    <a:schemeClr val="bg2"/>
                  </a:solidFill>
                  <a:effectLst>
                    <a:outerShdw blurRad="38100" dist="38100" dir="2700000" algn="tl">
                      <a:srgbClr val="000000"/>
                    </a:outerShdw>
                  </a:effectLst>
                  <a:latin typeface="Arial" pitchFamily="34" charset="0"/>
                  <a:cs typeface="Arial" pitchFamily="34" charset="0"/>
                </a:rPr>
                <a:t> </a:t>
              </a:r>
              <a:r>
                <a:rPr lang="cs-CZ" sz="1800">
                  <a:solidFill>
                    <a:schemeClr val="bg2"/>
                  </a:solidFill>
                  <a:latin typeface="Arial" pitchFamily="34" charset="0"/>
                  <a:cs typeface="Arial" pitchFamily="34" charset="0"/>
                </a:rPr>
                <a:t>překladač</a:t>
              </a:r>
              <a:endParaRPr lang="en-US" sz="1800">
                <a:solidFill>
                  <a:schemeClr val="bg2"/>
                </a:solidFill>
                <a:latin typeface="Arial" pitchFamily="34" charset="0"/>
                <a:cs typeface="Arial" pitchFamily="34" charset="0"/>
              </a:endParaRPr>
            </a:p>
          </p:txBody>
        </p:sp>
        <p:sp>
          <p:nvSpPr>
            <p:cNvPr id="40978" name="Line 19"/>
            <p:cNvSpPr>
              <a:spLocks noChangeShapeType="1"/>
            </p:cNvSpPr>
            <p:nvPr/>
          </p:nvSpPr>
          <p:spPr bwMode="auto">
            <a:xfrm flipH="1">
              <a:off x="1727" y="3226"/>
              <a:ext cx="768" cy="0"/>
            </a:xfrm>
            <a:prstGeom prst="line">
              <a:avLst/>
            </a:prstGeom>
            <a:noFill/>
            <a:ln w="28575">
              <a:solidFill>
                <a:schemeClr val="tx1"/>
              </a:solidFill>
              <a:round/>
              <a:headEnd/>
              <a:tailEnd type="triangle" w="med" len="lg"/>
            </a:ln>
            <a:effectLst/>
          </p:spPr>
          <p:txBody>
            <a:bodyPr anchor="ctr"/>
            <a:lstStyle/>
            <a:p>
              <a:endParaRPr lang="en-US"/>
            </a:p>
          </p:txBody>
        </p:sp>
      </p:grpSp>
      <p:sp>
        <p:nvSpPr>
          <p:cNvPr id="40979" name="Rectangle 20"/>
          <p:cNvSpPr>
            <a:spLocks noChangeArrowheads="1"/>
          </p:cNvSpPr>
          <p:nvPr/>
        </p:nvSpPr>
        <p:spPr bwMode="auto">
          <a:xfrm>
            <a:off x="539750" y="4005263"/>
            <a:ext cx="5616575" cy="2230437"/>
          </a:xfrm>
          <a:prstGeom prst="rect">
            <a:avLst/>
          </a:prstGeom>
          <a:noFill/>
          <a:ln w="28575">
            <a:solidFill>
              <a:schemeClr val="tx1"/>
            </a:solidFill>
            <a:prstDash val="dash"/>
            <a:miter lim="800000"/>
            <a:headEnd/>
            <a:tailEnd type="none" w="med" len="lg"/>
          </a:ln>
        </p:spPr>
        <p:txBody>
          <a:bodyPr anchor="ctr"/>
          <a:lstStyle/>
          <a:p>
            <a:endParaRPr lang="sk-SK" sz="1800">
              <a:latin typeface="Calibri" pitchFamily="34" charset="0"/>
              <a:cs typeface="Arial" pitchFamily="34" charset="0"/>
            </a:endParaRPr>
          </a:p>
        </p:txBody>
      </p:sp>
      <p:sp>
        <p:nvSpPr>
          <p:cNvPr id="40983" name="Rectangle 23"/>
          <p:cNvSpPr>
            <a:spLocks noGrp="1" noChangeArrowheads="1"/>
          </p:cNvSpPr>
          <p:nvPr>
            <p:ph type="title" idx="4294967295"/>
          </p:nvPr>
        </p:nvSpPr>
        <p:spPr>
          <a:xfrm>
            <a:off x="323850" y="0"/>
            <a:ext cx="8174038" cy="1143000"/>
          </a:xfrm>
        </p:spPr>
        <p:txBody>
          <a:bodyPr/>
          <a:lstStyle/>
          <a:p>
            <a:r>
              <a:rPr lang="cs-CZ"/>
              <a:t>Překlad a spuštění</a:t>
            </a: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40986"/>
                                        </p:tgtEl>
                                        <p:attrNameLst>
                                          <p:attrName>style.visibility</p:attrName>
                                        </p:attrNameLst>
                                      </p:cBhvr>
                                      <p:to>
                                        <p:strVal val="visible"/>
                                      </p:to>
                                    </p:set>
                                    <p:anim calcmode="lin" valueType="num">
                                      <p:cBhvr additive="base">
                                        <p:cTn id="12" dur="500" fill="hold"/>
                                        <p:tgtEl>
                                          <p:spTgt spid="40986"/>
                                        </p:tgtEl>
                                        <p:attrNameLst>
                                          <p:attrName>ppt_x</p:attrName>
                                        </p:attrNameLst>
                                      </p:cBhvr>
                                      <p:tavLst>
                                        <p:tav tm="0">
                                          <p:val>
                                            <p:strVal val="0-#ppt_w/2"/>
                                          </p:val>
                                        </p:tav>
                                        <p:tav tm="100000">
                                          <p:val>
                                            <p:strVal val="#ppt_x"/>
                                          </p:val>
                                        </p:tav>
                                      </p:tavLst>
                                    </p:anim>
                                    <p:anim calcmode="lin" valueType="num">
                                      <p:cBhvr additive="base">
                                        <p:cTn id="13" dur="500" fill="hold"/>
                                        <p:tgtEl>
                                          <p:spTgt spid="4098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2" presetClass="entr" presetSubtype="1" fill="hold" grpId="0" nodeType="clickEffect">
                                  <p:stCondLst>
                                    <p:cond delay="0"/>
                                  </p:stCondLst>
                                  <p:childTnLst>
                                    <p:set>
                                      <p:cBhvr>
                                        <p:cTn id="17" dur="1" fill="hold">
                                          <p:stCondLst>
                                            <p:cond delay="0"/>
                                          </p:stCondLst>
                                        </p:cTn>
                                        <p:tgtEl>
                                          <p:spTgt spid="216068"/>
                                        </p:tgtEl>
                                        <p:attrNameLst>
                                          <p:attrName>style.visibility</p:attrName>
                                        </p:attrNameLst>
                                      </p:cBhvr>
                                      <p:to>
                                        <p:strVal val="visible"/>
                                      </p:to>
                                    </p:set>
                                    <p:animEffect transition="in" filter="slide(fromTop)">
                                      <p:cBhvr>
                                        <p:cTn id="18" dur="500"/>
                                        <p:tgtEl>
                                          <p:spTgt spid="21606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0987"/>
                                        </p:tgtEl>
                                        <p:attrNameLst>
                                          <p:attrName>style.visibility</p:attrName>
                                        </p:attrNameLst>
                                      </p:cBhvr>
                                      <p:to>
                                        <p:strVal val="visible"/>
                                      </p:to>
                                    </p:set>
                                    <p:anim calcmode="lin" valueType="num">
                                      <p:cBhvr additive="base">
                                        <p:cTn id="23" dur="500" fill="hold"/>
                                        <p:tgtEl>
                                          <p:spTgt spid="40987"/>
                                        </p:tgtEl>
                                        <p:attrNameLst>
                                          <p:attrName>ppt_x</p:attrName>
                                        </p:attrNameLst>
                                      </p:cBhvr>
                                      <p:tavLst>
                                        <p:tav tm="0">
                                          <p:val>
                                            <p:strVal val="#ppt_x"/>
                                          </p:val>
                                        </p:tav>
                                        <p:tav tm="100000">
                                          <p:val>
                                            <p:strVal val="#ppt_x"/>
                                          </p:val>
                                        </p:tav>
                                      </p:tavLst>
                                    </p:anim>
                                    <p:anim calcmode="lin" valueType="num">
                                      <p:cBhvr additive="base">
                                        <p:cTn id="24" dur="500" fill="hold"/>
                                        <p:tgtEl>
                                          <p:spTgt spid="4098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0989"/>
                                        </p:tgtEl>
                                        <p:attrNameLst>
                                          <p:attrName>style.visibility</p:attrName>
                                        </p:attrNameLst>
                                      </p:cBhvr>
                                      <p:to>
                                        <p:strVal val="visible"/>
                                      </p:to>
                                    </p:set>
                                    <p:anim calcmode="lin" valueType="num">
                                      <p:cBhvr additive="base">
                                        <p:cTn id="29" dur="500" fill="hold"/>
                                        <p:tgtEl>
                                          <p:spTgt spid="40989"/>
                                        </p:tgtEl>
                                        <p:attrNameLst>
                                          <p:attrName>ppt_x</p:attrName>
                                        </p:attrNameLst>
                                      </p:cBhvr>
                                      <p:tavLst>
                                        <p:tav tm="0">
                                          <p:val>
                                            <p:strVal val="#ppt_x"/>
                                          </p:val>
                                        </p:tav>
                                        <p:tav tm="100000">
                                          <p:val>
                                            <p:strVal val="#ppt_x"/>
                                          </p:val>
                                        </p:tav>
                                      </p:tavLst>
                                    </p:anim>
                                    <p:anim calcmode="lin" valueType="num">
                                      <p:cBhvr additive="base">
                                        <p:cTn id="30" dur="500" fill="hold"/>
                                        <p:tgtEl>
                                          <p:spTgt spid="409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Nadpis 1"/>
          <p:cNvSpPr>
            <a:spLocks noGrp="1"/>
          </p:cNvSpPr>
          <p:nvPr>
            <p:ph type="title" idx="4294967295"/>
          </p:nvPr>
        </p:nvSpPr>
        <p:spPr/>
        <p:txBody>
          <a:bodyPr tIns="45720" bIns="45720" anchor="ctr"/>
          <a:lstStyle/>
          <a:p>
            <a:r>
              <a:rPr lang="en-US"/>
              <a:t>Microsoft Intermediate Language (MSIL)</a:t>
            </a:r>
            <a:endParaRPr lang="cs-CZ"/>
          </a:p>
        </p:txBody>
      </p:sp>
      <p:sp>
        <p:nvSpPr>
          <p:cNvPr id="41987" name="Zástupný symbol pro obsah 2"/>
          <p:cNvSpPr>
            <a:spLocks noGrp="1"/>
          </p:cNvSpPr>
          <p:nvPr>
            <p:ph idx="4294967295"/>
          </p:nvPr>
        </p:nvSpPr>
        <p:spPr>
          <a:xfrm>
            <a:off x="684213" y="2133600"/>
            <a:ext cx="7488237" cy="4103688"/>
          </a:xfrm>
        </p:spPr>
        <p:txBody>
          <a:bodyPr tIns="45720" bIns="45720"/>
          <a:lstStyle/>
          <a:p>
            <a:pPr marL="190500" indent="-190500"/>
            <a:r>
              <a:rPr lang="en-US" sz="2800"/>
              <a:t>C#</a:t>
            </a:r>
            <a:r>
              <a:rPr lang="sk-SK" sz="2800"/>
              <a:t> programy sú kompilované do IL</a:t>
            </a:r>
            <a:endParaRPr lang="cs-CZ" sz="2800"/>
          </a:p>
          <a:p>
            <a:pPr marL="190500" indent="-190500"/>
            <a:r>
              <a:rPr lang="en-US" sz="2800"/>
              <a:t>IL </a:t>
            </a:r>
            <a:r>
              <a:rPr lang="sk-SK" sz="2800"/>
              <a:t>je podobné Java byte code</a:t>
            </a:r>
            <a:endParaRPr lang="cs-CZ" sz="2800"/>
          </a:p>
          <a:p>
            <a:pPr marL="190500" indent="-190500"/>
            <a:r>
              <a:rPr lang="en-US" sz="2800"/>
              <a:t>IL </a:t>
            </a:r>
            <a:r>
              <a:rPr lang="sk-SK" sz="2800"/>
              <a:t>umožňuje jazykovú interoperabilitu</a:t>
            </a:r>
            <a:r>
              <a:rPr lang="en-US" sz="2800"/>
              <a:t> </a:t>
            </a:r>
            <a:endParaRPr lang="cs-CZ" sz="2800"/>
          </a:p>
          <a:p>
            <a:pPr marL="190500" indent="-190500"/>
            <a:r>
              <a:rPr lang="en-US" sz="2800"/>
              <a:t>IL </a:t>
            </a:r>
            <a:r>
              <a:rPr lang="sk-SK" sz="2800"/>
              <a:t>umožňuje platformová nezávislosť</a:t>
            </a:r>
          </a:p>
          <a:p>
            <a:pPr marL="190500" indent="-190500"/>
            <a:r>
              <a:rPr lang="sk-SK" sz="2800"/>
              <a:t>Disassembly: ILDasm.exe</a:t>
            </a:r>
            <a:endParaRPr lang="cs-CZ" sz="280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2;-2;-1"/>
</p:tagLst>
</file>

<file path=ppt/theme/theme1.xml><?xml version="1.0" encoding="utf-8"?>
<a:theme xmlns:a="http://schemas.openxmlformats.org/drawingml/2006/main" name="CT CEE_Präsentationsvorlage_gray_en">
  <a:themeElements>
    <a:clrScheme name="CT CEE_Präsentationsvorlage_gray_en 1">
      <a:dk1>
        <a:srgbClr val="000000"/>
      </a:dk1>
      <a:lt1>
        <a:srgbClr val="D0D3DA"/>
      </a:lt1>
      <a:dk2>
        <a:srgbClr val="949EAA"/>
      </a:dk2>
      <a:lt2>
        <a:srgbClr val="FFFFFF"/>
      </a:lt2>
      <a:accent1>
        <a:srgbClr val="949EAA"/>
      </a:accent1>
      <a:accent2>
        <a:srgbClr val="CC0000"/>
      </a:accent2>
      <a:accent3>
        <a:srgbClr val="E4E6EA"/>
      </a:accent3>
      <a:accent4>
        <a:srgbClr val="000000"/>
      </a:accent4>
      <a:accent5>
        <a:srgbClr val="C8CCD2"/>
      </a:accent5>
      <a:accent6>
        <a:srgbClr val="B90000"/>
      </a:accent6>
      <a:hlink>
        <a:srgbClr val="3366AA"/>
      </a:hlink>
      <a:folHlink>
        <a:srgbClr val="3366AA"/>
      </a:folHlink>
    </a:clrScheme>
    <a:fontScheme name="CT CEE_Präsentationsvorlage_gray_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T CEE_Präsentationsvorlage_gray_en 1">
        <a:dk1>
          <a:srgbClr val="000000"/>
        </a:dk1>
        <a:lt1>
          <a:srgbClr val="D0D3DA"/>
        </a:lt1>
        <a:dk2>
          <a:srgbClr val="949EAA"/>
        </a:dk2>
        <a:lt2>
          <a:srgbClr val="FFFFFF"/>
        </a:lt2>
        <a:accent1>
          <a:srgbClr val="949EAA"/>
        </a:accent1>
        <a:accent2>
          <a:srgbClr val="CC0000"/>
        </a:accent2>
        <a:accent3>
          <a:srgbClr val="E4E6EA"/>
        </a:accent3>
        <a:accent4>
          <a:srgbClr val="000000"/>
        </a:accent4>
        <a:accent5>
          <a:srgbClr val="C8CCD2"/>
        </a:accent5>
        <a:accent6>
          <a:srgbClr val="B90000"/>
        </a:accent6>
        <a:hlink>
          <a:srgbClr val="3366AA"/>
        </a:hlink>
        <a:folHlink>
          <a:srgbClr val="3366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iemens 2013 – 4:3">
  <a:themeElements>
    <a:clrScheme name="Siemens AG">
      <a:dk1>
        <a:srgbClr val="000000"/>
      </a:dk1>
      <a:lt1>
        <a:srgbClr val="FFFFFF"/>
      </a:lt1>
      <a:dk2>
        <a:srgbClr val="000000"/>
      </a:dk2>
      <a:lt2>
        <a:srgbClr val="ADBECB"/>
      </a:lt2>
      <a:accent1>
        <a:srgbClr val="879BAA"/>
      </a:accent1>
      <a:accent2>
        <a:srgbClr val="BECDD7"/>
      </a:accent2>
      <a:accent3>
        <a:srgbClr val="EB780A"/>
      </a:accent3>
      <a:accent4>
        <a:srgbClr val="641946"/>
      </a:accent4>
      <a:accent5>
        <a:srgbClr val="006487"/>
      </a:accent5>
      <a:accent6>
        <a:srgbClr val="647D2D"/>
      </a:accent6>
      <a:hlink>
        <a:srgbClr val="EB780A"/>
      </a:hlink>
      <a:folHlink>
        <a:srgbClr val="641946"/>
      </a:folHlink>
    </a:clrScheme>
    <a:fontScheme name="Siemens PPT 2007 DEU">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wrap="square" lIns="108000" tIns="54000" rIns="108000" bIns="54000" numCol="1" spcCol="72000" rtlCol="0" anchor="ctr">
        <a:spAutoFit/>
      </a:bodyPr>
      <a:lstStyle>
        <a:defPPr algn="ctr">
          <a:lnSpc>
            <a:spcPct val="110000"/>
          </a:lnSpc>
          <a:spcBef>
            <a:spcPct val="0"/>
          </a:spcBef>
          <a:buFont typeface="Wingdings" charset="0"/>
          <a:buNone/>
          <a:defRPr sz="1800" b="1" dirty="0" smtClean="0">
            <a:solidFill>
              <a:schemeClr val="tx1"/>
            </a:solidFill>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e-DE" sz="2400" b="0" i="0" u="none" strike="noStrike" cap="none" normalizeH="0" baseline="0">
            <a:ln>
              <a:noFill/>
            </a:ln>
            <a:solidFill>
              <a:srgbClr val="000000"/>
            </a:solidFill>
            <a:effectLst/>
            <a:latin typeface="Arial" charset="0"/>
            <a:ea typeface="ヒラギノ角ゴ Pro W3" charset="0"/>
          </a:defRPr>
        </a:defPPr>
      </a:lstStyle>
    </a:lnDef>
    <a:txDef>
      <a:spPr>
        <a:noFill/>
      </a:spPr>
      <a:bodyPr wrap="square" lIns="0" tIns="0" rIns="0" bIns="0" rtlCol="0">
        <a:spAutoFit/>
      </a:bodyPr>
      <a:lstStyle>
        <a:defPPr>
          <a:lnSpc>
            <a:spcPct val="110000"/>
          </a:lnSpc>
          <a:spcBef>
            <a:spcPts val="0"/>
          </a:spcBef>
          <a:defRPr sz="1200" dirty="0" err="1" smtClean="0">
            <a:solidFill>
              <a:schemeClr val="tx1"/>
            </a:solidFill>
          </a:defRPr>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01_Hardware_vykon</Template>
  <TotalTime>0</TotalTime>
  <Words>326</Words>
  <Application>Microsoft Office PowerPoint</Application>
  <PresentationFormat>On-screen Show (4:3)</PresentationFormat>
  <Paragraphs>99</Paragraphs>
  <Slides>11</Slides>
  <Notes>5</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CT CEE_Präsentationsvorlage_gray_en</vt:lpstr>
      <vt:lpstr>Siemens 2013 – 4:3</vt:lpstr>
      <vt:lpstr>.NET framework platforma</vt:lpstr>
      <vt:lpstr>.NET Versions</vt:lpstr>
      <vt:lpstr>Verze 3</vt:lpstr>
      <vt:lpstr>Language Integrated Query (LINQ)</vt:lpstr>
      <vt:lpstr>Framework 4.0</vt:lpstr>
      <vt:lpstr>Framework 4.5 (Windows 8)</vt:lpstr>
      <vt:lpstr>.NET framework architektura</vt:lpstr>
      <vt:lpstr>Překlad a spuštění</vt:lpstr>
      <vt:lpstr>Microsoft Intermediate Language (MSIL)</vt:lpstr>
      <vt:lpstr>Common Language Runtime (CLR)</vt:lpstr>
      <vt:lpstr>Odkazy</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framework platform</dc:title>
  <dc:creator>Jiří Pkorný</dc:creator>
  <cp:lastModifiedBy>Jiri Pokorny</cp:lastModifiedBy>
  <cp:revision>71</cp:revision>
  <dcterms:created xsi:type="dcterms:W3CDTF">2008-02-09T14:23:39Z</dcterms:created>
  <dcterms:modified xsi:type="dcterms:W3CDTF">2013-09-17T11:37:42Z</dcterms:modified>
</cp:coreProperties>
</file>