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7" r:id="rId2"/>
  </p:sldMasterIdLst>
  <p:notesMasterIdLst>
    <p:notesMasterId r:id="rId11"/>
  </p:notesMasterIdLst>
  <p:handoutMasterIdLst>
    <p:handoutMasterId r:id="rId12"/>
  </p:handoutMasterIdLst>
  <p:sldIdLst>
    <p:sldId id="270" r:id="rId3"/>
    <p:sldId id="275" r:id="rId4"/>
    <p:sldId id="267" r:id="rId5"/>
    <p:sldId id="268" r:id="rId6"/>
    <p:sldId id="269" r:id="rId7"/>
    <p:sldId id="274" r:id="rId8"/>
    <p:sldId id="277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EF0472A-965C-43F0-98B0-6DE57527E36F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7DD5D16-D019-4C8C-9AD6-1D8A4E505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A5EC5E0-DB6F-43D5-A9ED-3A8B7191F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D6F6B5-4AF1-4565-ACD2-A7039013F91E}" type="slidenum">
              <a:rPr lang="en-US"/>
              <a:pPr/>
              <a:t>1</a:t>
            </a:fld>
            <a:endParaRPr 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DE5E97-223C-43CC-87E3-5E616CE48E51}" type="slidenum">
              <a:rPr lang="en-US"/>
              <a:pPr/>
              <a:t>8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elbild05a_beschnitt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" y="-9525"/>
            <a:ext cx="91821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87338" y="263525"/>
            <a:ext cx="8856662" cy="969963"/>
          </a:xfrm>
          <a:prstGeom prst="rect">
            <a:avLst/>
          </a:prstGeom>
          <a:solidFill>
            <a:srgbClr val="FE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auto">
          <a:xfrm>
            <a:off x="7943850" y="6464300"/>
            <a:ext cx="758825" cy="203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marL="266700" indent="-266700" algn="r">
              <a:lnSpc>
                <a:spcPts val="1600"/>
              </a:lnSpc>
              <a:tabLst>
                <a:tab pos="0" algn="l"/>
              </a:tabLst>
              <a:defRPr/>
            </a:pPr>
            <a:fld id="{1CAD328D-51C6-483F-B6A7-BEB57FF0978F}" type="datetime1">
              <a:rPr lang="en-US" sz="1200" b="1"/>
              <a:pPr marL="266700" indent="-266700" algn="r">
                <a:lnSpc>
                  <a:spcPts val="1600"/>
                </a:lnSpc>
                <a:tabLst>
                  <a:tab pos="0" algn="l"/>
                </a:tabLst>
                <a:defRPr/>
              </a:pPr>
              <a:t>9/17/2013</a:t>
            </a:fld>
            <a:endParaRPr lang="en-US" sz="1200" b="1"/>
          </a:p>
        </p:txBody>
      </p:sp>
      <p:pic>
        <p:nvPicPr>
          <p:cNvPr id="7" name="Picture 7" descr="anfdata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76250"/>
            <a:ext cx="1584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39750" y="1420813"/>
            <a:ext cx="8208963" cy="1246187"/>
          </a:xfrm>
        </p:spPr>
        <p:txBody>
          <a:bodyPr anchor="t"/>
          <a:lstStyle>
            <a:lvl1pPr>
              <a:lnSpc>
                <a:spcPts val="4800"/>
              </a:lnSpc>
              <a:defRPr sz="4000"/>
            </a:lvl1pPr>
          </a:lstStyle>
          <a:p>
            <a:r>
              <a:rPr lang="en-GB"/>
              <a:t>Master Title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39750" y="2770188"/>
            <a:ext cx="8208963" cy="15113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Subtitle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B75FC-FF99-4BD1-B1C0-49AA5ECD06CA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2039-D602-4566-A95E-5CD38CB6D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80112" y="260648"/>
            <a:ext cx="2051050" cy="601345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60350"/>
            <a:ext cx="6005513" cy="601345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15C2C-EABD-4FE8-AB0C-530E66AB3DB1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55BA-B752-4957-AD43-158F604349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down)" type="title" preserve="1">
  <p:cSld name="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0"/>
            <a:ext cx="914400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>
              <a:cs typeface="Arial" charset="0"/>
            </a:endParaRPr>
          </a:p>
        </p:txBody>
      </p:sp>
      <p:pic>
        <p:nvPicPr>
          <p:cNvPr id="5" name="Grafik 9" descr="Image_Titel.jpg"/>
          <p:cNvPicPr>
            <a:picLocks noChangeAspect="1"/>
          </p:cNvPicPr>
          <p:nvPr/>
        </p:nvPicPr>
        <p:blipFill>
          <a:blip r:embed="rId2" cstate="print"/>
          <a:srcRect b="39468"/>
          <a:stretch>
            <a:fillRect/>
          </a:stretch>
        </p:blipFill>
        <p:spPr bwMode="ltGray">
          <a:xfrm>
            <a:off x="0" y="0"/>
            <a:ext cx="914400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33"/>
          <p:cNvSpPr txBox="1">
            <a:spLocks noChangeArrowheads="1"/>
          </p:cNvSpPr>
          <p:nvPr/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144000" rIns="2124000" bIns="0" anchor="ctr"/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chemeClr val="accent1"/>
                </a:solidFill>
                <a:cs typeface="Arial" charset="0"/>
              </a:rPr>
              <a:t>© Siemens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, s.r.o.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20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13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All rights reserved.</a:t>
            </a:r>
          </a:p>
        </p:txBody>
      </p:sp>
      <p:sp>
        <p:nvSpPr>
          <p:cNvPr id="7" name="Text Box 133"/>
          <p:cNvSpPr txBox="1">
            <a:spLocks noChangeArrowheads="1"/>
          </p:cNvSpPr>
          <p:nvPr/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44000" rIns="39600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sz="1000" b="1">
                <a:solidFill>
                  <a:schemeClr val="tx1"/>
                </a:solidFill>
                <a:cs typeface="Arial" charset="0"/>
              </a:rPr>
              <a:t>siemens.c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z</a:t>
            </a:r>
            <a:endParaRPr lang="en-US" sz="1000" b="1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8" name="Grafik 10" descr="SIE_Logo_Layer_Petrol_RGB_A3_76mm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0"/>
            <a:ext cx="17287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0" name="Rectangle 115"/>
          <p:cNvSpPr>
            <a:spLocks noGrp="1" noChangeArrowheads="1"/>
          </p:cNvSpPr>
          <p:nvPr>
            <p:ph type="ctrTitle"/>
          </p:nvPr>
        </p:nvSpPr>
        <p:spPr bwMode="gray">
          <a:xfrm>
            <a:off x="250825" y="4151315"/>
            <a:ext cx="8893175" cy="1485567"/>
          </a:xfrm>
          <a:solidFill>
            <a:srgbClr val="879BAA"/>
          </a:solidFill>
        </p:spPr>
        <p:txBody>
          <a:bodyPr lIns="270000" tIns="144000" rIns="370800" bIns="108000" anchor="t">
            <a:spAutoFit/>
          </a:bodyPr>
          <a:lstStyle>
            <a:lvl1pPr>
              <a:defRPr sz="4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7351" name="Rectangle 11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50825" y="3758233"/>
            <a:ext cx="8893175" cy="393082"/>
          </a:xfrm>
          <a:solidFill>
            <a:srgbClr val="233746">
              <a:alpha val="65000"/>
            </a:srgbClr>
          </a:solidFill>
        </p:spPr>
        <p:txBody>
          <a:bodyPr lIns="270000" tIns="18000" bIns="36000" anchor="b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</p:spTree>
  </p:cSld>
  <p:clrMapOvr>
    <a:masterClrMapping/>
  </p:clrMapOvr>
  <p:transition/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(big bar up)" type="title" preserve="1">
  <p:cSld name="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0"/>
            <a:ext cx="9144000" cy="516255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>
              <a:cs typeface="Arial" charset="0"/>
            </a:endParaRPr>
          </a:p>
        </p:txBody>
      </p:sp>
      <p:pic>
        <p:nvPicPr>
          <p:cNvPr id="5" name="Grafik 13" descr="Image_Titel.jpg"/>
          <p:cNvPicPr>
            <a:picLocks noChangeAspect="1"/>
          </p:cNvPicPr>
          <p:nvPr/>
        </p:nvPicPr>
        <p:blipFill>
          <a:blip r:embed="rId2" cstate="print"/>
          <a:srcRect b="24722"/>
          <a:stretch>
            <a:fillRect/>
          </a:stretch>
        </p:blipFill>
        <p:spPr bwMode="ltGray">
          <a:xfrm>
            <a:off x="0" y="0"/>
            <a:ext cx="91440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10" descr="SIE_Logo_Layer_Petrol_RGB_A3_76mm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0"/>
            <a:ext cx="17287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3"/>
          <p:cNvSpPr txBox="1">
            <a:spLocks noChangeArrowheads="1"/>
          </p:cNvSpPr>
          <p:nvPr/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144000" rIns="2124000" bIns="0" anchor="ctr"/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chemeClr val="accent1"/>
                </a:solidFill>
                <a:cs typeface="Arial" charset="0"/>
              </a:rPr>
              <a:t>© Siemens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, s.r.o.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20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13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All rights reserved.</a:t>
            </a:r>
          </a:p>
        </p:txBody>
      </p:sp>
      <p:sp>
        <p:nvSpPr>
          <p:cNvPr id="8" name="Text Box 133"/>
          <p:cNvSpPr txBox="1">
            <a:spLocks noChangeArrowheads="1"/>
          </p:cNvSpPr>
          <p:nvPr/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44000" rIns="39600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sz="1000" b="1">
                <a:solidFill>
                  <a:schemeClr val="tx1"/>
                </a:solidFill>
                <a:cs typeface="Arial" charset="0"/>
              </a:rPr>
              <a:t>siemens.c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z</a:t>
            </a:r>
            <a:endParaRPr lang="en-US" sz="10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7350" name="Rectangle 115"/>
          <p:cNvSpPr>
            <a:spLocks noGrp="1" noChangeArrowheads="1"/>
          </p:cNvSpPr>
          <p:nvPr>
            <p:ph type="ctrTitle"/>
          </p:nvPr>
        </p:nvSpPr>
        <p:spPr bwMode="gray">
          <a:xfrm>
            <a:off x="250825" y="3676989"/>
            <a:ext cx="8893175" cy="1485567"/>
          </a:xfrm>
          <a:solidFill>
            <a:srgbClr val="233746">
              <a:alpha val="65000"/>
            </a:srgbClr>
          </a:solidFill>
        </p:spPr>
        <p:txBody>
          <a:bodyPr lIns="270000" tIns="144000" rIns="370800" bIns="108000">
            <a:spAutoFit/>
          </a:bodyPr>
          <a:lstStyle>
            <a:lvl1pPr>
              <a:defRPr sz="4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7351" name="Rectangle 11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50825" y="5162557"/>
            <a:ext cx="8893175" cy="393082"/>
          </a:xfrm>
          <a:solidFill>
            <a:srgbClr val="879BAA"/>
          </a:solidFill>
        </p:spPr>
        <p:txBody>
          <a:bodyPr lIns="270000" tIns="18000" bIns="3600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</p:spTree>
  </p:cSld>
  <p:clrMapOvr>
    <a:masterClrMapping/>
  </p:clrMapOvr>
  <p:transition/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down)" type="title" preserve="1">
  <p:cSld name="Title fullscreen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>
              <a:cs typeface="Arial" charset="0"/>
            </a:endParaRPr>
          </a:p>
        </p:txBody>
      </p:sp>
      <p:pic>
        <p:nvPicPr>
          <p:cNvPr id="5" name="Grafik 13" descr="Image_Tite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10" descr="SIE_Logo_Layer_Petrol_RGB_A3_76mm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0"/>
            <a:ext cx="17287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3"/>
          <p:cNvSpPr txBox="1">
            <a:spLocks noChangeArrowheads="1"/>
          </p:cNvSpPr>
          <p:nvPr/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144000" rIns="2124000" bIns="0" anchor="ctr"/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chemeClr val="tx1"/>
                </a:solidFill>
                <a:cs typeface="Arial" charset="0"/>
              </a:rPr>
              <a:t>© Siemens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, s.r.o. </a:t>
            </a:r>
            <a:r>
              <a:rPr lang="en-US" sz="1000" b="1">
                <a:solidFill>
                  <a:schemeClr val="tx1"/>
                </a:solidFill>
                <a:cs typeface="Arial" charset="0"/>
              </a:rPr>
              <a:t> 20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13 </a:t>
            </a:r>
            <a:r>
              <a:rPr lang="en-US" sz="1000" b="1">
                <a:solidFill>
                  <a:schemeClr val="tx1"/>
                </a:solidFill>
                <a:cs typeface="Arial" charset="0"/>
              </a:rPr>
              <a:t> All rights reserved.</a:t>
            </a:r>
          </a:p>
        </p:txBody>
      </p:sp>
      <p:sp>
        <p:nvSpPr>
          <p:cNvPr id="8" name="Text Box 133"/>
          <p:cNvSpPr txBox="1">
            <a:spLocks noChangeArrowheads="1"/>
          </p:cNvSpPr>
          <p:nvPr/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44000" rIns="39600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sz="1000" b="1">
                <a:solidFill>
                  <a:schemeClr val="tx1"/>
                </a:solidFill>
                <a:cs typeface="Arial" charset="0"/>
              </a:rPr>
              <a:t>siemens.c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z</a:t>
            </a:r>
            <a:endParaRPr lang="en-US" sz="10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7350" name="Rectangle 115"/>
          <p:cNvSpPr>
            <a:spLocks noGrp="1" noChangeArrowheads="1"/>
          </p:cNvSpPr>
          <p:nvPr>
            <p:ph type="ctrTitle"/>
          </p:nvPr>
        </p:nvSpPr>
        <p:spPr bwMode="ltGray">
          <a:xfrm>
            <a:off x="250825" y="2851200"/>
            <a:ext cx="8893175" cy="1485567"/>
          </a:xfrm>
          <a:solidFill>
            <a:srgbClr val="233746">
              <a:alpha val="65000"/>
            </a:srgbClr>
          </a:solidFill>
        </p:spPr>
        <p:txBody>
          <a:bodyPr lIns="270000" tIns="144000" rIns="370800" bIns="108000" anchor="t">
            <a:spAutoFit/>
          </a:bodyPr>
          <a:lstStyle>
            <a:lvl1pPr>
              <a:defRPr sz="4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7351" name="Rectangle 116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250825" y="2462400"/>
            <a:ext cx="8893175" cy="392400"/>
          </a:xfrm>
          <a:solidFill>
            <a:srgbClr val="233746">
              <a:alpha val="65000"/>
            </a:srgbClr>
          </a:solidFill>
        </p:spPr>
        <p:txBody>
          <a:bodyPr lIns="270000" tIns="18000" bIns="36000" anchor="b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</p:spTree>
  </p:cSld>
  <p:clrMapOvr>
    <a:masterClrMapping/>
  </p:clrMapOvr>
  <p:transition/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fullscreen (big bar up)" type="title" preserve="1">
  <p:cSld name="Title fullscreen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>
              <a:cs typeface="Arial" charset="0"/>
            </a:endParaRPr>
          </a:p>
        </p:txBody>
      </p:sp>
      <p:pic>
        <p:nvPicPr>
          <p:cNvPr id="5" name="Grafik 13" descr="Image_Tite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fik 10" descr="SIE_Logo_Layer_Petrol_RGB_A3_76mm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0"/>
            <a:ext cx="17287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3"/>
          <p:cNvSpPr txBox="1">
            <a:spLocks noChangeArrowheads="1"/>
          </p:cNvSpPr>
          <p:nvPr/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144000" rIns="2124000" bIns="0" anchor="ctr"/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chemeClr val="tx1"/>
                </a:solidFill>
                <a:cs typeface="Arial" charset="0"/>
              </a:rPr>
              <a:t>© Siemens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, s.r.o. </a:t>
            </a:r>
            <a:r>
              <a:rPr lang="en-US" sz="1000" b="1">
                <a:solidFill>
                  <a:schemeClr val="tx1"/>
                </a:solidFill>
                <a:cs typeface="Arial" charset="0"/>
              </a:rPr>
              <a:t> 20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13 </a:t>
            </a:r>
            <a:r>
              <a:rPr lang="en-US" sz="1000" b="1">
                <a:solidFill>
                  <a:schemeClr val="tx1"/>
                </a:solidFill>
                <a:cs typeface="Arial" charset="0"/>
              </a:rPr>
              <a:t> All rights reserved.</a:t>
            </a:r>
          </a:p>
        </p:txBody>
      </p:sp>
      <p:sp>
        <p:nvSpPr>
          <p:cNvPr id="8" name="Text Box 133"/>
          <p:cNvSpPr txBox="1">
            <a:spLocks noChangeArrowheads="1"/>
          </p:cNvSpPr>
          <p:nvPr/>
        </p:nvSpPr>
        <p:spPr bwMode="auto">
          <a:xfrm>
            <a:off x="6156325" y="6165850"/>
            <a:ext cx="29876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44000" rIns="396000" bIns="0" anchor="ctr"/>
          <a:lstStyle/>
          <a:p>
            <a:pPr algn="r">
              <a:spcBef>
                <a:spcPct val="50000"/>
              </a:spcBef>
              <a:defRPr/>
            </a:pPr>
            <a:r>
              <a:rPr lang="en-US" sz="1000" b="1">
                <a:solidFill>
                  <a:schemeClr val="tx1"/>
                </a:solidFill>
                <a:cs typeface="Arial" charset="0"/>
              </a:rPr>
              <a:t>siemens.c</a:t>
            </a:r>
            <a:r>
              <a:rPr lang="cs-CZ" sz="1000" b="1">
                <a:solidFill>
                  <a:schemeClr val="tx1"/>
                </a:solidFill>
                <a:cs typeface="Arial" charset="0"/>
              </a:rPr>
              <a:t>z</a:t>
            </a:r>
            <a:endParaRPr lang="en-US" sz="10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7350" name="Rectangle 115"/>
          <p:cNvSpPr>
            <a:spLocks noGrp="1" noChangeArrowheads="1"/>
          </p:cNvSpPr>
          <p:nvPr>
            <p:ph type="ctrTitle"/>
          </p:nvPr>
        </p:nvSpPr>
        <p:spPr bwMode="ltGray">
          <a:xfrm>
            <a:off x="250825" y="2376000"/>
            <a:ext cx="8893175" cy="1485567"/>
          </a:xfrm>
          <a:solidFill>
            <a:srgbClr val="233746">
              <a:alpha val="65000"/>
            </a:srgbClr>
          </a:solidFill>
        </p:spPr>
        <p:txBody>
          <a:bodyPr lIns="270000" tIns="144000" rIns="370800" bIns="108000">
            <a:spAutoFit/>
          </a:bodyPr>
          <a:lstStyle>
            <a:lvl1pPr>
              <a:defRPr sz="4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7351" name="Rectangle 116"/>
          <p:cNvSpPr>
            <a:spLocks noGrp="1" noChangeArrowheads="1"/>
          </p:cNvSpPr>
          <p:nvPr>
            <p:ph type="subTitle" idx="1"/>
          </p:nvPr>
        </p:nvSpPr>
        <p:spPr bwMode="ltGray">
          <a:xfrm>
            <a:off x="250825" y="3859200"/>
            <a:ext cx="8893175" cy="399144"/>
          </a:xfrm>
          <a:solidFill>
            <a:srgbClr val="233746">
              <a:alpha val="65000"/>
            </a:srgbClr>
          </a:solidFill>
        </p:spPr>
        <p:txBody>
          <a:bodyPr lIns="270000" tIns="18000" bIns="3600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</p:spTree>
  </p:cSld>
  <p:clrMapOvr>
    <a:masterClrMapping/>
  </p:clrMapOvr>
  <p:transition/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hapter title (big bar down)" type="title" preserve="1">
  <p:cSld name="Chapter title (big bar dow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gray">
          <a:xfrm>
            <a:off x="0" y="0"/>
            <a:ext cx="9144000" cy="4149725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>
              <a:cs typeface="Arial" charset="0"/>
            </a:endParaRPr>
          </a:p>
        </p:txBody>
      </p:sp>
      <p:sp>
        <p:nvSpPr>
          <p:cNvPr id="5" name="Text Box 133"/>
          <p:cNvSpPr txBox="1">
            <a:spLocks noChangeArrowheads="1"/>
          </p:cNvSpPr>
          <p:nvPr/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144000" rIns="2124000" bIns="0" anchor="ctr"/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chemeClr val="accent1"/>
                </a:solidFill>
                <a:cs typeface="Arial" charset="0"/>
              </a:rPr>
              <a:t>© Siemens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, s.r.o. 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20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13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All rights reserved.</a:t>
            </a:r>
          </a:p>
        </p:txBody>
      </p:sp>
      <p:pic>
        <p:nvPicPr>
          <p:cNvPr id="6" name="Picture 7" descr="sie_logo_layer_petrol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439863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11"/>
          <p:cNvSpPr txBox="1">
            <a:spLocks noChangeArrowheads="1"/>
          </p:cNvSpPr>
          <p:nvPr/>
        </p:nvSpPr>
        <p:spPr bwMode="auto">
          <a:xfrm>
            <a:off x="0" y="6599238"/>
            <a:ext cx="25495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476000" tIns="0" rIns="0" bIns="115200"/>
          <a:lstStyle/>
          <a:p>
            <a:pPr>
              <a:lnSpc>
                <a:spcPct val="110000"/>
              </a:lnSpc>
              <a:defRPr/>
            </a:pPr>
            <a:r>
              <a:rPr lang="en-US" sz="1000" dirty="0" smtClean="0">
                <a:solidFill>
                  <a:schemeClr val="tx1"/>
                </a:solidFill>
                <a:cs typeface="Arial" charset="0"/>
              </a:rPr>
              <a:t>2013-</a:t>
            </a: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9</a:t>
            </a:r>
            <a:r>
              <a:rPr lang="en-US" sz="1000" dirty="0" smtClean="0">
                <a:solidFill>
                  <a:schemeClr val="tx1"/>
                </a:solidFill>
                <a:cs typeface="Arial" charset="0"/>
              </a:rPr>
              <a:t>-</a:t>
            </a: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20</a:t>
            </a:r>
            <a:endParaRPr lang="en-US" sz="1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Textfeld 12"/>
          <p:cNvSpPr txBox="1">
            <a:spLocks noChangeArrowheads="1"/>
          </p:cNvSpPr>
          <p:nvPr/>
        </p:nvSpPr>
        <p:spPr bwMode="auto">
          <a:xfrm>
            <a:off x="0" y="6599238"/>
            <a:ext cx="124936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0" rIns="0" bIns="115200"/>
          <a:lstStyle/>
          <a:p>
            <a:pPr>
              <a:lnSpc>
                <a:spcPct val="110000"/>
              </a:lnSpc>
              <a:defRPr/>
            </a:pPr>
            <a:r>
              <a:rPr lang="en-US" sz="1000">
                <a:solidFill>
                  <a:schemeClr val="tx1"/>
                </a:solidFill>
                <a:cs typeface="Arial" charset="0"/>
              </a:rPr>
              <a:t>Page </a:t>
            </a:r>
            <a:fld id="{E260295D-746D-46AF-858E-05950143BC68}" type="slidenum">
              <a:rPr lang="en-US" sz="1000">
                <a:solidFill>
                  <a:schemeClr val="tx1"/>
                </a:solidFill>
                <a:cs typeface="Arial" charset="0"/>
              </a:rPr>
              <a:pPr>
                <a:lnSpc>
                  <a:spcPct val="110000"/>
                </a:lnSpc>
                <a:defRPr/>
              </a:pPr>
              <a:t>‹#›</a:t>
            </a:fld>
            <a:endParaRPr lang="en-US" sz="10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9" name="Textfeld 14"/>
          <p:cNvSpPr txBox="1">
            <a:spLocks noChangeArrowheads="1"/>
          </p:cNvSpPr>
          <p:nvPr/>
        </p:nvSpPr>
        <p:spPr bwMode="auto">
          <a:xfrm>
            <a:off x="2693988" y="6599238"/>
            <a:ext cx="64500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70800" bIns="115200"/>
          <a:lstStyle/>
          <a:p>
            <a:pPr algn="r">
              <a:lnSpc>
                <a:spcPct val="110000"/>
              </a:lnSpc>
              <a:defRPr/>
            </a:pP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Jiří Pokorný</a:t>
            </a:r>
            <a:r>
              <a:rPr lang="en-US" sz="10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cs typeface="Arial" charset="0"/>
              </a:rPr>
              <a:t>/ </a:t>
            </a: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CT DC</a:t>
            </a:r>
            <a:endParaRPr lang="en-US" sz="1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7350" name="Rectangle 115"/>
          <p:cNvSpPr>
            <a:spLocks noGrp="1" noChangeArrowheads="1"/>
          </p:cNvSpPr>
          <p:nvPr>
            <p:ph type="ctrTitle"/>
          </p:nvPr>
        </p:nvSpPr>
        <p:spPr bwMode="gray">
          <a:xfrm>
            <a:off x="250825" y="4149726"/>
            <a:ext cx="8893175" cy="1485567"/>
          </a:xfrm>
          <a:solidFill>
            <a:srgbClr val="879BAA"/>
          </a:solidFill>
        </p:spPr>
        <p:txBody>
          <a:bodyPr lIns="270000" tIns="144000" rIns="370800" bIns="108000" anchor="t">
            <a:spAutoFit/>
          </a:bodyPr>
          <a:lstStyle>
            <a:lvl1pPr>
              <a:defRPr sz="4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7351" name="Rectangle 11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50825" y="3756643"/>
            <a:ext cx="8893175" cy="393082"/>
          </a:xfrm>
          <a:solidFill>
            <a:srgbClr val="233746">
              <a:alpha val="65000"/>
            </a:srgbClr>
          </a:solidFill>
        </p:spPr>
        <p:txBody>
          <a:bodyPr lIns="270000" tIns="18000" bIns="36000" anchor="b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</p:spTree>
  </p:cSld>
  <p:clrMapOvr>
    <a:masterClrMapping/>
  </p:clrMapOvr>
  <p:transition/>
  <p:hf sldNum="0"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hapter title (big bar up)" type="title" preserve="1">
  <p:cSld name="Chapter title (big bar u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gray">
          <a:xfrm>
            <a:off x="0" y="0"/>
            <a:ext cx="9144000" cy="5162550"/>
          </a:xfrm>
          <a:prstGeom prst="rect">
            <a:avLst/>
          </a:prstGeom>
          <a:solidFill>
            <a:srgbClr val="D7D7C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>
              <a:cs typeface="Arial" charset="0"/>
            </a:endParaRPr>
          </a:p>
        </p:txBody>
      </p:sp>
      <p:pic>
        <p:nvPicPr>
          <p:cNvPr id="5" name="Picture 7" descr="sie_logo_layer_petrol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439863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12"/>
          <p:cNvSpPr txBox="1">
            <a:spLocks noChangeArrowheads="1"/>
          </p:cNvSpPr>
          <p:nvPr/>
        </p:nvSpPr>
        <p:spPr bwMode="auto">
          <a:xfrm>
            <a:off x="0" y="6599238"/>
            <a:ext cx="25495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476000" tIns="0" rIns="0" bIns="115200"/>
          <a:lstStyle/>
          <a:p>
            <a:pPr>
              <a:lnSpc>
                <a:spcPct val="110000"/>
              </a:lnSpc>
              <a:defRPr/>
            </a:pPr>
            <a:r>
              <a:rPr lang="en-US" sz="1000">
                <a:solidFill>
                  <a:schemeClr val="tx1"/>
                </a:solidFill>
                <a:cs typeface="Arial" charset="0"/>
              </a:rPr>
              <a:t>2013-MM-DD</a:t>
            </a:r>
          </a:p>
        </p:txBody>
      </p:sp>
      <p:sp>
        <p:nvSpPr>
          <p:cNvPr id="7" name="Textfeld 14"/>
          <p:cNvSpPr txBox="1">
            <a:spLocks noChangeArrowheads="1"/>
          </p:cNvSpPr>
          <p:nvPr/>
        </p:nvSpPr>
        <p:spPr bwMode="auto">
          <a:xfrm>
            <a:off x="0" y="6599238"/>
            <a:ext cx="124936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0" rIns="0" bIns="115200"/>
          <a:lstStyle/>
          <a:p>
            <a:pPr>
              <a:lnSpc>
                <a:spcPct val="110000"/>
              </a:lnSpc>
              <a:defRPr/>
            </a:pPr>
            <a:r>
              <a:rPr lang="en-US" sz="1000">
                <a:solidFill>
                  <a:schemeClr val="tx1"/>
                </a:solidFill>
                <a:cs typeface="Arial" charset="0"/>
              </a:rPr>
              <a:t>Page </a:t>
            </a:r>
            <a:fld id="{7E870CCA-A949-4517-9F7A-212E4838BD39}" type="slidenum">
              <a:rPr lang="en-US" sz="1000">
                <a:solidFill>
                  <a:schemeClr val="tx1"/>
                </a:solidFill>
                <a:cs typeface="Arial" charset="0"/>
              </a:rPr>
              <a:pPr>
                <a:lnSpc>
                  <a:spcPct val="110000"/>
                </a:lnSpc>
                <a:defRPr/>
              </a:pPr>
              <a:t>‹#›</a:t>
            </a:fld>
            <a:endParaRPr lang="en-US" sz="10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Textfeld 15"/>
          <p:cNvSpPr txBox="1">
            <a:spLocks noChangeArrowheads="1"/>
          </p:cNvSpPr>
          <p:nvPr/>
        </p:nvSpPr>
        <p:spPr bwMode="auto">
          <a:xfrm>
            <a:off x="2693988" y="6599238"/>
            <a:ext cx="64500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70800" bIns="115200"/>
          <a:lstStyle/>
          <a:p>
            <a:pPr algn="r">
              <a:lnSpc>
                <a:spcPct val="110000"/>
              </a:lnSpc>
              <a:defRPr/>
            </a:pPr>
            <a:r>
              <a:rPr lang="en-US" sz="1000">
                <a:solidFill>
                  <a:schemeClr val="tx1"/>
                </a:solidFill>
                <a:cs typeface="Arial" charset="0"/>
              </a:rPr>
              <a:t>Author / Department</a:t>
            </a:r>
          </a:p>
        </p:txBody>
      </p:sp>
      <p:sp>
        <p:nvSpPr>
          <p:cNvPr id="9" name="Text Box 133"/>
          <p:cNvSpPr txBox="1">
            <a:spLocks noChangeArrowheads="1"/>
          </p:cNvSpPr>
          <p:nvPr/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144000" rIns="2124000" bIns="0" anchor="ctr"/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chemeClr val="accent1"/>
                </a:solidFill>
                <a:cs typeface="Arial" charset="0"/>
              </a:rPr>
              <a:t>© Siemens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, s.r.o. 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20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13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All rights reserved.</a:t>
            </a:r>
          </a:p>
        </p:txBody>
      </p:sp>
      <p:sp>
        <p:nvSpPr>
          <p:cNvPr id="57350" name="Rectangle 115"/>
          <p:cNvSpPr>
            <a:spLocks noGrp="1" noChangeArrowheads="1"/>
          </p:cNvSpPr>
          <p:nvPr>
            <p:ph type="ctrTitle"/>
          </p:nvPr>
        </p:nvSpPr>
        <p:spPr bwMode="gray">
          <a:xfrm>
            <a:off x="250825" y="3676989"/>
            <a:ext cx="8893175" cy="1485567"/>
          </a:xfrm>
          <a:solidFill>
            <a:srgbClr val="233746">
              <a:alpha val="65000"/>
            </a:srgbClr>
          </a:solidFill>
        </p:spPr>
        <p:txBody>
          <a:bodyPr lIns="270000" tIns="144000" rIns="370800" bIns="108000">
            <a:spAutoFit/>
          </a:bodyPr>
          <a:lstStyle>
            <a:lvl1pPr>
              <a:defRPr sz="4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57351" name="Rectangle 11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250825" y="5162557"/>
            <a:ext cx="8893175" cy="393082"/>
          </a:xfrm>
          <a:solidFill>
            <a:srgbClr val="879BAA"/>
          </a:solidFill>
        </p:spPr>
        <p:txBody>
          <a:bodyPr lIns="270000" tIns="18000" bIns="36000">
            <a:noAutofit/>
          </a:bodyPr>
          <a:lstStyle>
            <a:lvl1pPr>
              <a:defRPr sz="2000" smtClean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</p:spTree>
  </p:cSld>
  <p:clrMapOvr>
    <a:masterClrMapping/>
  </p:clrMapOvr>
  <p:transition/>
  <p:hf sldNum="0" hdr="0" ft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+ Index/Contact" preserve="1">
  <p:cSld name="Image + Index/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0" y="1412875"/>
            <a:ext cx="4571999" cy="4752975"/>
          </a:xfrm>
        </p:spPr>
        <p:txBody>
          <a:bodyPr/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Textplatzhalter 12"/>
          <p:cNvSpPr>
            <a:spLocks noGrp="1"/>
          </p:cNvSpPr>
          <p:nvPr>
            <p:ph type="body" sz="quarter" idx="14"/>
          </p:nvPr>
        </p:nvSpPr>
        <p:spPr bwMode="auto">
          <a:xfrm>
            <a:off x="4716463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87775" algn="r"/>
              </a:tabLst>
              <a:defRPr/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87775" algn="r"/>
              </a:tabLst>
              <a:defRPr b="0"/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3787775" algn="r"/>
              </a:tabLst>
              <a:defRPr b="1"/>
            </a:lvl3pPr>
            <a:lvl4pPr marL="360363" indent="-179388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3787775" algn="r"/>
              </a:tabLst>
              <a:defRPr b="0"/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3787775" algn="r"/>
              </a:tabLst>
              <a:defRPr b="1" baseline="0"/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87775" algn="r"/>
              </a:tabLst>
              <a:defRPr b="1"/>
            </a:lvl6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+ Index" preserve="1">
  <p:cSld name="Text +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2"/>
          <p:cNvSpPr>
            <a:spLocks noGrp="1"/>
          </p:cNvSpPr>
          <p:nvPr>
            <p:ph type="body" sz="quarter" idx="14"/>
          </p:nvPr>
        </p:nvSpPr>
        <p:spPr bwMode="auto">
          <a:xfrm>
            <a:off x="4716463" y="1412875"/>
            <a:ext cx="4427537" cy="4752975"/>
          </a:xfrm>
          <a:solidFill>
            <a:srgbClr val="D7D7CD"/>
          </a:solidFill>
        </p:spPr>
        <p:txBody>
          <a:bodyPr lIns="252000" tIns="144000" rIns="396000" bIns="144000"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Font typeface="Arial" pitchFamily="34" charset="0"/>
              <a:buNone/>
              <a:tabLst>
                <a:tab pos="3787775" algn="r"/>
              </a:tabLst>
              <a:defRPr/>
            </a:lvl1pPr>
            <a:lvl2pPr marL="1793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87775" algn="r"/>
              </a:tabLst>
              <a:defRPr b="0"/>
            </a:lvl2pPr>
            <a:lvl3pPr marL="177800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3787775" algn="r"/>
              </a:tabLst>
              <a:defRPr b="1"/>
            </a:lvl3pPr>
            <a:lvl4pPr marL="360363" indent="-179388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3787775" algn="r"/>
              </a:tabLst>
              <a:defRPr b="0"/>
            </a:lvl4pPr>
            <a:lvl5pPr marL="357188" indent="-1778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tabLst>
                <a:tab pos="3787775" algn="r"/>
              </a:tabLst>
              <a:defRPr b="1" baseline="0"/>
            </a:lvl5pPr>
            <a:lvl6pPr marL="360363" indent="-180975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itchFamily="34" charset="0"/>
              <a:buChar char="•"/>
              <a:tabLst>
                <a:tab pos="3787775" algn="r"/>
              </a:tabLst>
              <a:defRPr b="1"/>
            </a:lvl6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39750" y="1412875"/>
            <a:ext cx="4032250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BDD33-362B-4FE9-BD4C-46614765739D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F50FE-3169-4AEF-AD26-9618937C5B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preserve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" type="obj" preserve="1">
  <p:cSld name="One object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49" y="1412874"/>
            <a:ext cx="6769101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large)" type="obj" preserve="1">
  <p:cSld name="One object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49" y="1412874"/>
            <a:ext cx="4032251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>
          <a:xfrm>
            <a:off x="4716463" y="1412875"/>
            <a:ext cx="4032250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" preserve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49" y="1412875"/>
            <a:ext cx="6769101" cy="230346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>
          <a:xfrm>
            <a:off x="539751" y="3860800"/>
            <a:ext cx="6769100" cy="230505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" preserve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49" y="1412874"/>
            <a:ext cx="2587621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>
          <a:xfrm>
            <a:off x="3271833" y="1412875"/>
            <a:ext cx="2740030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4"/>
          </p:nvPr>
        </p:nvSpPr>
        <p:spPr>
          <a:xfrm>
            <a:off x="6156325" y="1412875"/>
            <a:ext cx="2592388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" preserve="1">
  <p:cSld name="Four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49" y="1412875"/>
            <a:ext cx="4032251" cy="2303464"/>
          </a:xfrm>
        </p:spPr>
        <p:txBody>
          <a:bodyPr/>
          <a:lstStyle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>
          <a:xfrm>
            <a:off x="539751" y="3860800"/>
            <a:ext cx="4032250" cy="230505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4"/>
          </p:nvPr>
        </p:nvSpPr>
        <p:spPr>
          <a:xfrm>
            <a:off x="4716463" y="1412875"/>
            <a:ext cx="4032250" cy="23034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5"/>
          </p:nvPr>
        </p:nvSpPr>
        <p:spPr>
          <a:xfrm>
            <a:off x="4716463" y="3860800"/>
            <a:ext cx="4032250" cy="230505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 + Navigation" preserve="1">
  <p:cSld name="Free Content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7452713" y="1412875"/>
            <a:ext cx="1296000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chemeClr val="accent1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chemeClr val="accent4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object (small) + Navigation" preserve="1">
  <p:cSld name="One object (small)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49" y="1412874"/>
            <a:ext cx="6769101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7452713" y="1412875"/>
            <a:ext cx="1296000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chemeClr val="accent1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chemeClr val="accent4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+ Navigation" preserve="1">
  <p:cSld name="Two column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50" y="1412874"/>
            <a:ext cx="3309936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>
          <a:xfrm>
            <a:off x="3994149" y="1412875"/>
            <a:ext cx="3314702" cy="4752975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7452713" y="1412875"/>
            <a:ext cx="1296000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chemeClr val="accent1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chemeClr val="accent4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1416C-A558-4FE2-82A8-3AD86FEB5CCD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0C97A-CCB7-4A72-9373-17978D0A95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rows + Navigation" preserve="1">
  <p:cSld name="Two row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49" y="1412875"/>
            <a:ext cx="6769101" cy="230346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>
          <a:xfrm>
            <a:off x="539751" y="3860800"/>
            <a:ext cx="6769100" cy="230505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6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7452713" y="1412875"/>
            <a:ext cx="1296000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chemeClr val="accent1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chemeClr val="accent4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objects + Navigation" preserve="1">
  <p:cSld name="Four objects + Navig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9750" y="1412875"/>
            <a:ext cx="3309936" cy="230346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>
          <a:xfrm>
            <a:off x="539751" y="3860800"/>
            <a:ext cx="3309934" cy="230505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4"/>
          </p:nvPr>
        </p:nvSpPr>
        <p:spPr>
          <a:xfrm>
            <a:off x="3994149" y="1412875"/>
            <a:ext cx="3314702" cy="23034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5"/>
          </p:nvPr>
        </p:nvSpPr>
        <p:spPr>
          <a:xfrm>
            <a:off x="3994149" y="3860800"/>
            <a:ext cx="3314702" cy="230505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6"/>
          </p:nvPr>
        </p:nvSpPr>
        <p:spPr>
          <a:xfrm>
            <a:off x="7452713" y="1412875"/>
            <a:ext cx="1296000" cy="4752975"/>
          </a:xfrm>
        </p:spPr>
        <p:txBody>
          <a:bodyPr/>
          <a:lstStyle>
            <a:lvl1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70000"/>
              <a:buFont typeface="Arial" pitchFamily="34" charset="0"/>
              <a:buChar char="►"/>
              <a:defRPr sz="1200">
                <a:solidFill>
                  <a:schemeClr val="accent1"/>
                </a:solidFill>
              </a:defRPr>
            </a:lvl1pPr>
            <a:lvl2pPr marL="144000" indent="-1440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Pct val="70000"/>
              <a:buFont typeface="Arial" pitchFamily="34" charset="0"/>
              <a:buChar char="►"/>
              <a:defRPr sz="1200">
                <a:solidFill>
                  <a:schemeClr val="accent4"/>
                </a:solidFill>
              </a:defRPr>
            </a:lvl2pPr>
            <a:lvl3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3pPr>
            <a:lvl4pPr marL="288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4pPr>
            <a:lvl5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Arial" pitchFamily="34" charset="0"/>
              <a:buChar char="►"/>
              <a:defRPr sz="1000">
                <a:solidFill>
                  <a:schemeClr val="accent1"/>
                </a:solidFill>
              </a:defRPr>
            </a:lvl5pPr>
            <a:lvl6pPr marL="432000" indent="-1440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70000"/>
              <a:buFont typeface="Arial" pitchFamily="34" charset="0"/>
              <a:buChar char="►"/>
              <a:defRPr sz="1000">
                <a:solidFill>
                  <a:schemeClr val="accent4"/>
                </a:solidFill>
              </a:defRPr>
            </a:lvl6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592263"/>
            <a:ext cx="4027488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592263"/>
            <a:ext cx="4029075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1C157-D993-4759-9DBC-F20124F83102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F5C84-0194-4E68-9E09-D896728FA5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8436C-5920-4C24-AB1B-14DF3BF13E07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1D242-22D0-43F2-957A-4431DCFCBE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44E26-D970-4312-AC10-E49D77010CB1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B2FCD-57BA-40B3-AA61-C0926D1713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16759-D7D5-4673-9E13-4395CB9EFF78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A7CEE-CA1F-4C63-8068-BBD2621324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AFF71-9C67-4F14-B313-75DCA5F4B3E4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DCE02-6F1C-46D0-878E-E5792CD6B2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939D3-DADE-4DE2-956D-2583B0DD2CE4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0BC07-FF22-4046-A4D3-6F238E6BCD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D3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592263"/>
            <a:ext cx="8208963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Text</a:t>
            </a:r>
          </a:p>
          <a:p>
            <a:pPr lvl="1"/>
            <a:r>
              <a:rPr lang="en-GB" smtClean="0"/>
              <a:t>Second level of text</a:t>
            </a:r>
          </a:p>
          <a:p>
            <a:pPr lvl="2"/>
            <a:r>
              <a:rPr lang="en-GB" smtClean="0"/>
              <a:t>Third level of text</a:t>
            </a:r>
          </a:p>
          <a:p>
            <a:pPr lvl="3"/>
            <a:r>
              <a:rPr lang="en-GB" smtClean="0"/>
              <a:t>Fourth level of text</a:t>
            </a:r>
          </a:p>
          <a:p>
            <a:pPr lvl="4"/>
            <a:r>
              <a:rPr lang="en-GB" smtClean="0"/>
              <a:t>Fifth level of text</a:t>
            </a:r>
          </a:p>
        </p:txBody>
      </p:sp>
      <p:sp>
        <p:nvSpPr>
          <p:cNvPr id="7171" name="Rectangle 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87338" y="263525"/>
            <a:ext cx="8856662" cy="969963"/>
          </a:xfrm>
          <a:prstGeom prst="rect">
            <a:avLst/>
          </a:prstGeom>
          <a:solidFill>
            <a:srgbClr val="FE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60350"/>
            <a:ext cx="5976938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Master Title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51725" y="6453188"/>
            <a:ext cx="1262063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200" b="1" smtClean="0"/>
            </a:lvl1pPr>
          </a:lstStyle>
          <a:p>
            <a:pPr>
              <a:defRPr/>
            </a:pPr>
            <a:fld id="{D1FDF558-8E61-497A-AFA1-51DA0F3935A9}" type="datetime1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878138" y="6427788"/>
            <a:ext cx="2846387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n-US" sz="120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9750" y="6453188"/>
            <a:ext cx="719138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b="1" smtClean="0"/>
            </a:lvl1pPr>
          </a:lstStyle>
          <a:p>
            <a:pPr>
              <a:defRPr/>
            </a:pPr>
            <a:fld id="{B8F74DAD-A10D-4424-B3FD-44AE802E89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2" name="Picture 8" descr="anfdata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35825" y="476250"/>
            <a:ext cx="1584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ts val="24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190500" indent="-188913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2pPr>
      <a:lvl3pPr marL="384175" indent="-192088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3pPr>
      <a:lvl4pPr marL="574675" indent="-188913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4pPr>
      <a:lvl5pPr marL="765175" indent="-188913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5pPr>
      <a:lvl6pPr marL="1222375" indent="-188913" algn="l" rtl="0" fontAlgn="base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1679575" indent="-188913" algn="l" rtl="0" fontAlgn="base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2136775" indent="-188913" algn="l" rtl="0" fontAlgn="base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2593975" indent="-188913" algn="l" rtl="0" fontAlgn="base">
        <a:spcBef>
          <a:spcPct val="0"/>
        </a:spcBef>
        <a:spcAft>
          <a:spcPct val="0"/>
        </a:spcAft>
        <a:buClr>
          <a:schemeClr val="tx2"/>
        </a:buClr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feld 12"/>
          <p:cNvSpPr txBox="1">
            <a:spLocks noChangeArrowheads="1"/>
          </p:cNvSpPr>
          <p:nvPr/>
        </p:nvSpPr>
        <p:spPr bwMode="auto">
          <a:xfrm>
            <a:off x="0" y="6599238"/>
            <a:ext cx="25495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476000" tIns="0" rIns="0" bIns="115200"/>
          <a:lstStyle/>
          <a:p>
            <a:pPr>
              <a:lnSpc>
                <a:spcPct val="110000"/>
              </a:lnSpc>
              <a:defRPr/>
            </a:pPr>
            <a:r>
              <a:rPr lang="en-US" sz="1000" dirty="0" smtClean="0">
                <a:solidFill>
                  <a:schemeClr val="tx1"/>
                </a:solidFill>
                <a:cs typeface="Arial" charset="0"/>
              </a:rPr>
              <a:t>2013-</a:t>
            </a: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9</a:t>
            </a:r>
            <a:r>
              <a:rPr lang="en-US" sz="1000" dirty="0" smtClean="0">
                <a:solidFill>
                  <a:schemeClr val="tx1"/>
                </a:solidFill>
                <a:cs typeface="Arial" charset="0"/>
              </a:rPr>
              <a:t>-</a:t>
            </a: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20</a:t>
            </a:r>
            <a:endParaRPr lang="en-US" sz="10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27" name="Text Box 133"/>
          <p:cNvSpPr txBox="1">
            <a:spLocks noChangeArrowheads="1"/>
          </p:cNvSpPr>
          <p:nvPr/>
        </p:nvSpPr>
        <p:spPr bwMode="auto">
          <a:xfrm>
            <a:off x="0" y="6165850"/>
            <a:ext cx="9144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144000" rIns="2124000" bIns="0" anchor="ctr"/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solidFill>
                  <a:schemeClr val="accent1"/>
                </a:solidFill>
                <a:cs typeface="Arial" charset="0"/>
              </a:rPr>
              <a:t>© Siemens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, s.r.o.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 20</a:t>
            </a:r>
            <a:r>
              <a:rPr lang="cs-CZ" sz="1000" b="1">
                <a:solidFill>
                  <a:schemeClr val="accent1"/>
                </a:solidFill>
                <a:cs typeface="Arial" charset="0"/>
              </a:rPr>
              <a:t>13 </a:t>
            </a:r>
            <a:r>
              <a:rPr lang="en-US" sz="1000" b="1">
                <a:solidFill>
                  <a:schemeClr val="accent1"/>
                </a:solidFill>
                <a:cs typeface="Arial" charset="0"/>
              </a:rPr>
              <a:t> All rights reserved.</a:t>
            </a:r>
          </a:p>
        </p:txBody>
      </p:sp>
      <p:sp>
        <p:nvSpPr>
          <p:cNvPr id="1028" name="Rectangle 12"/>
          <p:cNvSpPr>
            <a:spLocks noChangeArrowheads="1"/>
          </p:cNvSpPr>
          <p:nvPr/>
        </p:nvSpPr>
        <p:spPr bwMode="gray">
          <a:xfrm>
            <a:off x="0" y="0"/>
            <a:ext cx="9144000" cy="1268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  <a:defRPr/>
            </a:pPr>
            <a:endParaRPr lang="en-US">
              <a:cs typeface="Arial" charset="0"/>
            </a:endParaRPr>
          </a:p>
        </p:txBody>
      </p:sp>
      <p:sp>
        <p:nvSpPr>
          <p:cNvPr id="4101" name="Rectangle 11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0" tIns="396000" rIns="2124000" bIns="234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the style sheet to edit the title</a:t>
            </a:r>
          </a:p>
        </p:txBody>
      </p:sp>
      <p:sp>
        <p:nvSpPr>
          <p:cNvPr id="4102" name="Rectangle 1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412875"/>
            <a:ext cx="820896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the style sheet to edit the copy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1" name="Textfeld 11"/>
          <p:cNvSpPr txBox="1">
            <a:spLocks noChangeArrowheads="1"/>
          </p:cNvSpPr>
          <p:nvPr/>
        </p:nvSpPr>
        <p:spPr bwMode="auto">
          <a:xfrm>
            <a:off x="0" y="6599238"/>
            <a:ext cx="124936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0" tIns="0" rIns="0" bIns="115200"/>
          <a:lstStyle/>
          <a:p>
            <a:pPr>
              <a:lnSpc>
                <a:spcPct val="110000"/>
              </a:lnSpc>
              <a:defRPr/>
            </a:pPr>
            <a:r>
              <a:rPr lang="en-US" sz="1000">
                <a:solidFill>
                  <a:schemeClr val="tx1"/>
                </a:solidFill>
                <a:cs typeface="Arial" charset="0"/>
              </a:rPr>
              <a:t>Page </a:t>
            </a:r>
            <a:fld id="{DF9B68D7-A514-47F4-921B-11BC8AF046F5}" type="slidenum">
              <a:rPr lang="en-US" sz="1000">
                <a:solidFill>
                  <a:schemeClr val="tx1"/>
                </a:solidFill>
                <a:cs typeface="Arial" charset="0"/>
              </a:rPr>
              <a:pPr>
                <a:lnSpc>
                  <a:spcPct val="110000"/>
                </a:lnSpc>
                <a:defRPr/>
              </a:pPr>
              <a:t>‹#›</a:t>
            </a:fld>
            <a:endParaRPr lang="en-US" sz="100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32" name="Textfeld 13"/>
          <p:cNvSpPr txBox="1">
            <a:spLocks noChangeArrowheads="1"/>
          </p:cNvSpPr>
          <p:nvPr/>
        </p:nvSpPr>
        <p:spPr bwMode="auto">
          <a:xfrm>
            <a:off x="2693988" y="6599238"/>
            <a:ext cx="64500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370800" bIns="115200"/>
          <a:lstStyle/>
          <a:p>
            <a:pPr algn="r">
              <a:lnSpc>
                <a:spcPct val="110000"/>
              </a:lnSpc>
              <a:defRPr/>
            </a:pP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Jiří Pokorný</a:t>
            </a:r>
            <a:r>
              <a:rPr lang="en-US" sz="1000" dirty="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cs typeface="Arial" charset="0"/>
              </a:rPr>
              <a:t>/ </a:t>
            </a:r>
            <a:r>
              <a:rPr lang="cs-CZ" sz="1000" dirty="0" smtClean="0">
                <a:solidFill>
                  <a:schemeClr val="tx1"/>
                </a:solidFill>
                <a:cs typeface="Arial" charset="0"/>
              </a:rPr>
              <a:t>CT DC</a:t>
            </a:r>
            <a:endParaRPr lang="en-US" sz="1000" dirty="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4105" name="Grafik 10" descr="SIE_Logo_Layer_Petrol_RGB_A3_76mm.wmf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308850" y="0"/>
            <a:ext cx="1439863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</p:sldLayoutIdLst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ヒラギノ角ゴ Pro W3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879BAA"/>
        </a:buClr>
        <a:buFont typeface="Arial" charset="0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93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879BAA"/>
        </a:buClr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358775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879BAA"/>
        </a:buClr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538163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879BAA"/>
        </a:buClr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rgbClr val="879BAA"/>
        </a:buClr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2207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16779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21351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2592388" indent="-1889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4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il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287338" y="260350"/>
            <a:ext cx="8856662" cy="973138"/>
            <a:chOff x="181" y="164"/>
            <a:chExt cx="5579" cy="613"/>
          </a:xfrm>
        </p:grpSpPr>
        <p:sp>
          <p:nvSpPr>
            <p:cNvPr id="5128" name="Rectangle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81" y="164"/>
              <a:ext cx="5579" cy="613"/>
            </a:xfrm>
            <a:prstGeom prst="rect">
              <a:avLst/>
            </a:prstGeom>
            <a:solidFill>
              <a:srgbClr val="FE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000">
                <a:solidFill>
                  <a:srgbClr val="FFFFFF"/>
                </a:solidFill>
              </a:endParaRPr>
            </a:p>
          </p:txBody>
        </p:sp>
        <p:pic>
          <p:nvPicPr>
            <p:cNvPr id="5129" name="Picture 5" descr="sie_logo_petrol_rgb_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36" y="267"/>
              <a:ext cx="100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539750" y="258763"/>
            <a:ext cx="61404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endParaRPr lang="en-US" sz="2000" b="1"/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50825" y="4149080"/>
            <a:ext cx="8893175" cy="1512168"/>
          </a:xfrm>
          <a:solidFill>
            <a:srgbClr val="233746">
              <a:alpha val="65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270000" tIns="18000" rIns="0" bIns="36000" numCol="1" anchor="b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</a:pPr>
            <a:r>
              <a:rPr lang="cs-CZ" sz="3200" dirty="0">
                <a:solidFill>
                  <a:srgbClr val="FFFFFF"/>
                </a:solidFill>
                <a:ea typeface="+mn-ea"/>
              </a:rPr>
              <a:t>Corporate </a:t>
            </a:r>
            <a:r>
              <a:rPr lang="cs-CZ" sz="3200" dirty="0" smtClean="0">
                <a:solidFill>
                  <a:srgbClr val="FFFFFF"/>
                </a:solidFill>
                <a:ea typeface="+mn-ea"/>
              </a:rPr>
              <a:t>Technology</a:t>
            </a:r>
            <a:br>
              <a:rPr lang="cs-CZ" sz="3200" dirty="0" smtClean="0">
                <a:solidFill>
                  <a:srgbClr val="FFFFFF"/>
                </a:solidFill>
                <a:ea typeface="+mn-ea"/>
              </a:rPr>
            </a:br>
            <a:r>
              <a:rPr lang="cs-CZ" sz="3200" dirty="0" smtClean="0">
                <a:solidFill>
                  <a:srgbClr val="FFFFFF"/>
                </a:solidFill>
                <a:ea typeface="+mn-ea"/>
              </a:rPr>
              <a:t>Development </a:t>
            </a:r>
            <a:r>
              <a:rPr lang="cs-CZ" sz="3200" dirty="0">
                <a:solidFill>
                  <a:srgbClr val="FFFFFF"/>
                </a:solidFill>
                <a:ea typeface="+mn-ea"/>
              </a:rPr>
              <a:t>Center </a:t>
            </a:r>
            <a:r>
              <a:rPr lang="de-DE" sz="2000" dirty="0">
                <a:solidFill>
                  <a:srgbClr val="FFFFFF"/>
                </a:solidFill>
                <a:ea typeface="+mn-ea"/>
              </a:rPr>
              <a:t/>
            </a:r>
            <a:br>
              <a:rPr lang="de-DE" sz="2000" dirty="0">
                <a:solidFill>
                  <a:srgbClr val="FFFFFF"/>
                </a:solidFill>
                <a:ea typeface="+mn-ea"/>
              </a:rPr>
            </a:br>
            <a:r>
              <a:rPr lang="de-DE" sz="2000" dirty="0">
                <a:solidFill>
                  <a:srgbClr val="FFFFFF"/>
                </a:solidFill>
                <a:ea typeface="+mn-ea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Corporate Technology Development Center </a:t>
            </a:r>
            <a:br>
              <a:rPr lang="cs-CZ" dirty="0" smtClean="0"/>
            </a:br>
            <a:r>
              <a:rPr lang="cs-CZ" dirty="0" smtClean="0"/>
              <a:t>(CT DC)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39749" y="1628800"/>
            <a:ext cx="8064699" cy="4537049"/>
          </a:xfrm>
        </p:spPr>
        <p:txBody>
          <a:bodyPr/>
          <a:lstStyle/>
          <a:p>
            <a:pPr lvl="1" eaLnBrk="1" hangingPunct="1"/>
            <a:r>
              <a:rPr lang="en-US" sz="2400" dirty="0" smtClean="0"/>
              <a:t>CT DC CEE in Czech Republic was founded in April 2009 as part of CT CEE Austria after split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en-US" sz="2400" dirty="0" smtClean="0"/>
              <a:t>of</a:t>
            </a:r>
            <a:r>
              <a:rPr lang="cs-CZ" sz="2400" dirty="0" smtClean="0"/>
              <a:t> </a:t>
            </a:r>
            <a:r>
              <a:rPr lang="en-US" sz="2400" dirty="0" smtClean="0"/>
              <a:t>former Siemens PSE organization.</a:t>
            </a:r>
            <a:endParaRPr lang="cs-CZ" sz="2400" dirty="0" smtClean="0"/>
          </a:p>
          <a:p>
            <a:pPr lvl="1" eaLnBrk="1" hangingPunct="1"/>
            <a:r>
              <a:rPr lang="en-US" sz="2400" dirty="0" smtClean="0"/>
              <a:t> </a:t>
            </a:r>
            <a:endParaRPr lang="cs-CZ" sz="2400" dirty="0" smtClean="0"/>
          </a:p>
          <a:p>
            <a:pPr lvl="1" eaLnBrk="1" hangingPunct="1"/>
            <a:r>
              <a:rPr lang="en-US" sz="2400" dirty="0" smtClean="0"/>
              <a:t>With around 50 motivated people we support Siemens</a:t>
            </a:r>
            <a:r>
              <a:rPr lang="cs-CZ" sz="2400" dirty="0" smtClean="0"/>
              <a:t> </a:t>
            </a:r>
            <a:r>
              <a:rPr lang="en-US" sz="2400" dirty="0" smtClean="0"/>
              <a:t>sectors by high quality engineers.</a:t>
            </a:r>
            <a:endParaRPr lang="cs-CZ" sz="2400" dirty="0" smtClean="0"/>
          </a:p>
          <a:p>
            <a:pPr lvl="1" eaLnBrk="1" hangingPunct="1"/>
            <a:endParaRPr lang="cs-CZ" sz="2400" dirty="0" smtClean="0"/>
          </a:p>
          <a:p>
            <a:pPr lvl="1" eaLnBrk="1" hangingPunct="1"/>
            <a:r>
              <a:rPr lang="cs-CZ" sz="2400" dirty="0" smtClean="0"/>
              <a:t>We work on our project from location in Prague and Brno</a:t>
            </a:r>
          </a:p>
          <a:p>
            <a:pPr lvl="1" eaLnBrk="1" hangingPunct="1"/>
            <a:endParaRPr lang="cs-CZ" sz="2400" dirty="0" smtClean="0"/>
          </a:p>
          <a:p>
            <a:pPr lvl="1" eaLnBrk="1" hangingPunct="1"/>
            <a:r>
              <a:rPr lang="cs-CZ" sz="2400" dirty="0" smtClean="0"/>
              <a:t>Department head is Mr. Vladimír Kulla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CT DC I TS CEE</a:t>
            </a:r>
            <a:r>
              <a:rPr lang="cs-CZ" smtClean="0"/>
              <a:t> – Traffic Systems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203575" y="1590675"/>
            <a:ext cx="5545138" cy="4681538"/>
          </a:xfrm>
        </p:spPr>
        <p:txBody>
          <a:bodyPr/>
          <a:lstStyle/>
          <a:p>
            <a:pPr eaLnBrk="1" hangingPunct="1"/>
            <a:r>
              <a:rPr lang="en-US" smtClean="0"/>
              <a:t>We develop and integrate SW solutions in the following areas:</a:t>
            </a:r>
            <a:endParaRPr lang="cs-CZ" smtClean="0"/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b="1" smtClean="0"/>
              <a:t>.NET applications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Large-scale Client/Server applications for traffic engineers (GUI, data layer)</a:t>
            </a:r>
          </a:p>
          <a:p>
            <a:pPr lvl="1" eaLnBrk="1" hangingPunct="1"/>
            <a:r>
              <a:rPr lang="en-US" b="1" smtClean="0"/>
              <a:t>Java applications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Mainly java servers using advanced J2EE techniques.</a:t>
            </a:r>
          </a:p>
          <a:p>
            <a:pPr lvl="1" eaLnBrk="1" hangingPunct="1"/>
            <a:r>
              <a:rPr lang="en-US" b="1" smtClean="0"/>
              <a:t>Embedded C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Firmware for parking machines.</a:t>
            </a:r>
          </a:p>
          <a:p>
            <a:pPr lvl="1" eaLnBrk="1" hangingPunct="1"/>
            <a:r>
              <a:rPr lang="en-US" b="1" smtClean="0"/>
              <a:t>Embedded Linux</a:t>
            </a:r>
            <a:br>
              <a:rPr lang="en-US" b="1" smtClean="0"/>
            </a:br>
            <a:r>
              <a:rPr lang="en-US" smtClean="0"/>
              <a:t>Traffic server device.</a:t>
            </a:r>
          </a:p>
          <a:p>
            <a:pPr lvl="1" eaLnBrk="1" hangingPunct="1"/>
            <a:r>
              <a:rPr lang="en-US" b="1" smtClean="0"/>
              <a:t>CM Support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ClearCase and ClearQuest administration for the customer.</a:t>
            </a:r>
          </a:p>
        </p:txBody>
      </p:sp>
      <p:pic>
        <p:nvPicPr>
          <p:cNvPr id="7172" name="Picture 4" descr="CT TS Portfol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68413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testR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645024"/>
            <a:ext cx="212407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CT DC I IAS CEE</a:t>
            </a:r>
            <a:r>
              <a:rPr lang="cs-CZ" smtClean="0"/>
              <a:t> - </a:t>
            </a:r>
            <a:r>
              <a:rPr lang="en-US" smtClean="0"/>
              <a:t>Industrial Communication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590675"/>
            <a:ext cx="6192490" cy="4681538"/>
          </a:xfrm>
        </p:spPr>
        <p:txBody>
          <a:bodyPr/>
          <a:lstStyle/>
          <a:p>
            <a:pPr lvl="1" eaLnBrk="1" hangingPunct="1"/>
            <a:r>
              <a:rPr lang="cs-CZ" sz="2000" dirty="0" smtClean="0"/>
              <a:t>R</a:t>
            </a:r>
            <a:r>
              <a:rPr lang="en-US" sz="2000" dirty="0" err="1" smtClean="0"/>
              <a:t>eliable</a:t>
            </a:r>
            <a:r>
              <a:rPr lang="en-US" sz="2000" dirty="0" smtClean="0"/>
              <a:t> partner for </a:t>
            </a:r>
            <a:r>
              <a:rPr lang="en-US" sz="2000" b="1" dirty="0" smtClean="0"/>
              <a:t>embedded real-time development, industrial communication and test</a:t>
            </a:r>
            <a:endParaRPr lang="cs-CZ" sz="2000" b="1" dirty="0" smtClean="0"/>
          </a:p>
          <a:p>
            <a:pPr lvl="1" eaLnBrk="1" hangingPunct="1"/>
            <a:r>
              <a:rPr lang="en-US" sz="2000" dirty="0" smtClean="0"/>
              <a:t>Complete near-shore development solution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in Prague</a:t>
            </a:r>
          </a:p>
          <a:p>
            <a:pPr lvl="1" eaLnBrk="1" hangingPunct="1"/>
            <a:r>
              <a:rPr lang="en-US" sz="2000" dirty="0" smtClean="0"/>
              <a:t>Expert level PROFINET IO know-how from specification to system test and certification</a:t>
            </a:r>
            <a:endParaRPr lang="cs-CZ" sz="2000" dirty="0" smtClean="0"/>
          </a:p>
          <a:p>
            <a:pPr lvl="1" eaLnBrk="1" hangingPunct="1"/>
            <a:r>
              <a:rPr lang="en-US" sz="2000" dirty="0" smtClean="0"/>
              <a:t>Wide range of real-time operating systems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en-US" sz="2000" dirty="0" smtClean="0"/>
              <a:t>(</a:t>
            </a:r>
            <a:r>
              <a:rPr lang="en-US" sz="2000" dirty="0" err="1" smtClean="0"/>
              <a:t>VxWorks</a:t>
            </a:r>
            <a:r>
              <a:rPr lang="en-US" sz="2000" dirty="0" smtClean="0"/>
              <a:t>, RT Linux, NRK, </a:t>
            </a:r>
            <a:r>
              <a:rPr lang="en-US" sz="2000" dirty="0" err="1" smtClean="0"/>
              <a:t>eCos</a:t>
            </a:r>
            <a:r>
              <a:rPr lang="en-US" sz="2000" dirty="0" smtClean="0"/>
              <a:t> ...)</a:t>
            </a:r>
            <a:endParaRPr lang="cs-CZ" sz="2000" dirty="0" smtClean="0"/>
          </a:p>
          <a:p>
            <a:pPr lvl="1" eaLnBrk="1" hangingPunct="1"/>
            <a:r>
              <a:rPr lang="en-US" sz="2000" dirty="0" smtClean="0"/>
              <a:t>Development of wide range of communication protocols (PROFINET IO, FF, HART, Wireless HART...)</a:t>
            </a:r>
            <a:endParaRPr lang="cs-CZ" sz="2000" dirty="0" smtClean="0"/>
          </a:p>
          <a:p>
            <a:pPr lvl="1" eaLnBrk="1" hangingPunct="1"/>
            <a:r>
              <a:rPr lang="cs-CZ" sz="2000" dirty="0" smtClean="0"/>
              <a:t>PROFINET </a:t>
            </a:r>
            <a:r>
              <a:rPr lang="en-US" sz="2000" dirty="0" smtClean="0"/>
              <a:t>Certification test</a:t>
            </a:r>
            <a:endParaRPr lang="cs-CZ" sz="2000" dirty="0" smtClean="0"/>
          </a:p>
          <a:p>
            <a:pPr lvl="1" eaLnBrk="1" hangingPunct="1"/>
            <a:r>
              <a:rPr lang="en-US" sz="2000" dirty="0" smtClean="0"/>
              <a:t>Trainings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CT DC </a:t>
            </a:r>
            <a:r>
              <a:rPr lang="cs-CZ" smtClean="0"/>
              <a:t>E</a:t>
            </a:r>
            <a:r>
              <a:rPr lang="en-US" smtClean="0"/>
              <a:t> </a:t>
            </a:r>
            <a:r>
              <a:rPr lang="cs-CZ" smtClean="0"/>
              <a:t>DES</a:t>
            </a:r>
            <a:r>
              <a:rPr lang="en-US" smtClean="0"/>
              <a:t> CEE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2565400"/>
            <a:ext cx="8208963" cy="3706813"/>
          </a:xfrm>
        </p:spPr>
        <p:txBody>
          <a:bodyPr/>
          <a:lstStyle/>
          <a:p>
            <a:pPr lvl="1" eaLnBrk="1" hangingPunct="1"/>
            <a:r>
              <a:rPr lang="cs-CZ" sz="2000" dirty="0" smtClean="0"/>
              <a:t>To</a:t>
            </a:r>
            <a:r>
              <a:rPr lang="en-US" sz="2000" dirty="0" smtClean="0"/>
              <a:t> design, develop, install, configure and support the most reliable Meter-to-Bill solution for AMI meters infrastructure (Smart Metering)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en-US" sz="2000" dirty="0" smtClean="0"/>
              <a:t>in Europe. </a:t>
            </a:r>
            <a:endParaRPr lang="cs-CZ" sz="2000" dirty="0" smtClean="0"/>
          </a:p>
          <a:p>
            <a:pPr lvl="1" eaLnBrk="1" hangingPunct="1"/>
            <a:endParaRPr lang="cs-CZ" sz="2000" dirty="0" smtClean="0"/>
          </a:p>
          <a:p>
            <a:pPr lvl="1" eaLnBrk="1" hangingPunct="1"/>
            <a:r>
              <a:rPr lang="en-US" sz="2000" dirty="0" smtClean="0"/>
              <a:t>Together with our partner </a:t>
            </a:r>
            <a:r>
              <a:rPr lang="en-US" sz="2000" dirty="0" err="1" smtClean="0"/>
              <a:t>eMeter</a:t>
            </a:r>
            <a:r>
              <a:rPr lang="en-US" sz="2000" dirty="0" smtClean="0"/>
              <a:t> company operating mainly in USA, we are bringing to our customers the most Capable &amp; Scalable and Exceptional Meter Data Management System </a:t>
            </a:r>
            <a:r>
              <a:rPr lang="en-US" sz="2000" b="1" dirty="0" err="1" smtClean="0"/>
              <a:t>EnergyIP</a:t>
            </a:r>
            <a:r>
              <a:rPr lang="en-US" sz="2000" b="1" dirty="0" smtClean="0"/>
              <a:t>. </a:t>
            </a:r>
            <a:endParaRPr lang="cs-CZ" sz="2000" b="1" dirty="0" smtClean="0"/>
          </a:p>
          <a:p>
            <a:pPr lvl="1" eaLnBrk="1" hangingPunct="1"/>
            <a:endParaRPr lang="en-US" sz="2000" dirty="0" smtClean="0"/>
          </a:p>
          <a:p>
            <a:pPr lvl="1" eaLnBrk="1" hangingPunct="1"/>
            <a:r>
              <a:rPr lang="en-US" sz="2000" dirty="0" smtClean="0"/>
              <a:t>We are also actively cooperating with Siemens AMIS team responsible for developing Smart Meters</a:t>
            </a:r>
          </a:p>
        </p:txBody>
      </p:sp>
      <p:pic>
        <p:nvPicPr>
          <p:cNvPr id="9220" name="Picture 6" descr="banner_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1268413"/>
            <a:ext cx="8834437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Co Siemens CT nabízí studentům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39749" y="1412874"/>
            <a:ext cx="8064699" cy="4752975"/>
          </a:xfrm>
        </p:spPr>
        <p:txBody>
          <a:bodyPr/>
          <a:lstStyle/>
          <a:p>
            <a:pPr marL="0" indent="0" eaLnBrk="1" hangingPunct="1"/>
            <a:r>
              <a:rPr lang="cs-CZ" sz="2000" dirty="0" smtClean="0"/>
              <a:t>Naší hlavní činností je výzkum a vývoj v oblasti SW a poskytování maximální přidané hodnoty našim zákazníkům za použití nejmodernějších poznatků, trendů a technologií.</a:t>
            </a:r>
            <a:br>
              <a:rPr lang="cs-CZ" sz="2000" dirty="0" smtClean="0"/>
            </a:br>
            <a:r>
              <a:rPr lang="cs-CZ" sz="2000" dirty="0" smtClean="0"/>
              <a:t>Proto se orientujeme na spolupráci s univerzitami.</a:t>
            </a: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/>
          </a:p>
          <a:p>
            <a:pPr eaLnBrk="1" hangingPunct="1"/>
            <a:r>
              <a:rPr lang="cs-CZ" sz="2000" b="1" dirty="0" smtClean="0"/>
              <a:t>Pro studenty nabízíme:</a:t>
            </a:r>
          </a:p>
          <a:p>
            <a:pPr eaLnBrk="1" hangingPunct="1"/>
            <a:endParaRPr lang="cs-CZ" sz="2000" b="1" dirty="0" smtClean="0"/>
          </a:p>
          <a:p>
            <a:pPr lvl="1" eaLnBrk="1" hangingPunct="1"/>
            <a:r>
              <a:rPr lang="cs-CZ" sz="2000" dirty="0" smtClean="0"/>
              <a:t>Part-time práce při studiu</a:t>
            </a:r>
          </a:p>
          <a:p>
            <a:pPr lvl="1" eaLnBrk="1" hangingPunct="1"/>
            <a:r>
              <a:rPr lang="cs-CZ" sz="2000" dirty="0" smtClean="0"/>
              <a:t>Spolupráce na zajímavých Bc. a diplmových pracích </a:t>
            </a:r>
          </a:p>
          <a:p>
            <a:pPr lvl="2" eaLnBrk="1" hangingPunct="1"/>
            <a:r>
              <a:rPr lang="cs-CZ" sz="2000" dirty="0" smtClean="0"/>
              <a:t>(Ing. Jan Verner obdržel cenu </a:t>
            </a:r>
            <a:r>
              <a:rPr lang="en-US" sz="2000" b="1" dirty="0" smtClean="0"/>
              <a:t>Werner von Siemens Excellence Award 2009</a:t>
            </a:r>
            <a:r>
              <a:rPr lang="cs-CZ" sz="2000" dirty="0" smtClean="0"/>
              <a:t>)</a:t>
            </a:r>
          </a:p>
          <a:p>
            <a:pPr lvl="1" eaLnBrk="1" hangingPunct="1"/>
            <a:r>
              <a:rPr lang="cs-CZ" sz="2000" dirty="0" smtClean="0"/>
              <a:t>Hostované přednášky našich expertů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Témata bakalářských/magistreských prací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39749" y="1412874"/>
            <a:ext cx="8208715" cy="4752975"/>
          </a:xfrm>
        </p:spPr>
        <p:txBody>
          <a:bodyPr/>
          <a:lstStyle/>
          <a:p>
            <a:pPr lvl="1" eaLnBrk="1" hangingPunct="1"/>
            <a:r>
              <a:rPr lang="cs-CZ" sz="2400" dirty="0" smtClean="0"/>
              <a:t>Javascript knihova pro reprezentaci proprietátních vektorových dat (topologii křižovatky) ve SVG formátu</a:t>
            </a:r>
          </a:p>
          <a:p>
            <a:pPr lvl="1" eaLnBrk="1" hangingPunct="1"/>
            <a:endParaRPr lang="en-US" sz="2400" dirty="0" smtClean="0"/>
          </a:p>
          <a:p>
            <a:pPr lvl="1" eaLnBrk="1" hangingPunct="1"/>
            <a:r>
              <a:rPr lang="cs-CZ" sz="2400" dirty="0" smtClean="0"/>
              <a:t>Zajištění kvality webových aplikací pomocí nástrojů automatického testování</a:t>
            </a:r>
          </a:p>
          <a:p>
            <a:pPr lvl="1" eaLnBrk="1" hangingPunct="1"/>
            <a:endParaRPr lang="en-US" sz="2400" dirty="0" smtClean="0"/>
          </a:p>
          <a:p>
            <a:pPr lvl="1" eaLnBrk="1" hangingPunct="1"/>
            <a:r>
              <a:rPr lang="cs-CZ" sz="2400" dirty="0" smtClean="0"/>
              <a:t>Návrh a implementace front-end aplikačního rozhraní</a:t>
            </a:r>
            <a:br>
              <a:rPr lang="cs-CZ" sz="2400" dirty="0" smtClean="0"/>
            </a:br>
            <a:r>
              <a:rPr lang="cs-CZ" sz="2400" dirty="0" smtClean="0"/>
              <a:t>pro stávající CRM aplikaci</a:t>
            </a:r>
          </a:p>
          <a:p>
            <a:pPr lvl="1" eaLnBrk="1" hangingPunct="1"/>
            <a:endParaRPr lang="en-US" sz="2400" dirty="0" smtClean="0"/>
          </a:p>
          <a:p>
            <a:pPr lvl="1" eaLnBrk="1" hangingPunct="1"/>
            <a:r>
              <a:rPr lang="cs-CZ" sz="2400" dirty="0" smtClean="0"/>
              <a:t>Vývoj rozšíření pro Integrační platformu TeamCity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Bil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Thank you for your attention!</a:t>
            </a:r>
          </a:p>
        </p:txBody>
      </p:sp>
      <p:grpSp>
        <p:nvGrpSpPr>
          <p:cNvPr id="11268" name="Group 3"/>
          <p:cNvGrpSpPr>
            <a:grpSpLocks/>
          </p:cNvGrpSpPr>
          <p:nvPr/>
        </p:nvGrpSpPr>
        <p:grpSpPr bwMode="auto">
          <a:xfrm>
            <a:off x="287338" y="260350"/>
            <a:ext cx="8856662" cy="973138"/>
            <a:chOff x="181" y="164"/>
            <a:chExt cx="5579" cy="613"/>
          </a:xfrm>
        </p:grpSpPr>
        <p:sp>
          <p:nvSpPr>
            <p:cNvPr id="11272" name="Rectangle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81" y="164"/>
              <a:ext cx="5579" cy="613"/>
            </a:xfrm>
            <a:prstGeom prst="rect">
              <a:avLst/>
            </a:prstGeom>
            <a:solidFill>
              <a:srgbClr val="FE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000">
                <a:solidFill>
                  <a:srgbClr val="FFFFFF"/>
                </a:solidFill>
              </a:endParaRPr>
            </a:p>
          </p:txBody>
        </p:sp>
        <p:pic>
          <p:nvPicPr>
            <p:cNvPr id="11273" name="Picture 5" descr="sie_logo_petrol_rgb_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36" y="267"/>
              <a:ext cx="100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251520" y="1628800"/>
            <a:ext cx="5832648" cy="3888432"/>
          </a:xfrm>
          <a:prstGeom prst="rect">
            <a:avLst/>
          </a:prstGeom>
          <a:solidFill>
            <a:srgbClr val="233746">
              <a:alpha val="65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270000" tIns="18000" rIns="0" bIns="36000" numCol="1" anchor="b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r>
              <a:rPr lang="cs-CZ" sz="2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Jan Verner</a:t>
            </a:r>
            <a:endParaRPr lang="en-US" sz="28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r>
              <a:rPr lang="cs-CZ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Section Leader</a:t>
            </a: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r>
              <a:rPr lang="cs-CZ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Siemens </a:t>
            </a:r>
            <a:r>
              <a:rPr lang="en-US" sz="2000" b="1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spol</a:t>
            </a:r>
            <a:r>
              <a: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 s </a:t>
            </a:r>
            <a:r>
              <a:rPr lang="en-US" sz="2000" b="1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r.o</a:t>
            </a:r>
            <a:r>
              <a: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</a:t>
            </a:r>
            <a:endParaRPr lang="cs-CZ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r>
              <a: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Corporate Technology Central Eastern Europe</a:t>
            </a: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r>
              <a:rPr lang="en-US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Development Center</a:t>
            </a: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r>
              <a:rPr lang="cs-CZ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Jan.verner</a:t>
            </a:r>
            <a:r>
              <a:rPr lang="fr-FR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fr-FR" sz="2000" b="1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siemens.com</a:t>
            </a:r>
            <a:endParaRPr lang="fr-FR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r>
              <a:rPr lang="fr-FR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http://www.</a:t>
            </a:r>
            <a:r>
              <a:rPr lang="cs-CZ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siemens</a:t>
            </a:r>
            <a:r>
              <a:rPr lang="fr-FR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.cz</a:t>
            </a:r>
          </a:p>
          <a:p>
            <a:pPr>
              <a:lnSpc>
                <a:spcPct val="110000"/>
              </a:lnSpc>
              <a:buClr>
                <a:srgbClr val="879BAA"/>
              </a:buClr>
              <a:buFont typeface="Arial" charset="0"/>
              <a:buNone/>
            </a:pPr>
            <a:endParaRPr lang="en-US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heme/theme1.xml><?xml version="1.0" encoding="utf-8"?>
<a:theme xmlns:a="http://schemas.openxmlformats.org/drawingml/2006/main" name="Master_ANF">
  <a:themeElements>
    <a:clrScheme name="Master_ANF 1">
      <a:dk1>
        <a:srgbClr val="000000"/>
      </a:dk1>
      <a:lt1>
        <a:srgbClr val="D0D3DA"/>
      </a:lt1>
      <a:dk2>
        <a:srgbClr val="949EAA"/>
      </a:dk2>
      <a:lt2>
        <a:srgbClr val="FFFFFF"/>
      </a:lt2>
      <a:accent1>
        <a:srgbClr val="AFB4BE"/>
      </a:accent1>
      <a:accent2>
        <a:srgbClr val="FF9900"/>
      </a:accent2>
      <a:accent3>
        <a:srgbClr val="E4E6EA"/>
      </a:accent3>
      <a:accent4>
        <a:srgbClr val="000000"/>
      </a:accent4>
      <a:accent5>
        <a:srgbClr val="D4D6DB"/>
      </a:accent5>
      <a:accent6>
        <a:srgbClr val="E78A00"/>
      </a:accent6>
      <a:hlink>
        <a:srgbClr val="336699"/>
      </a:hlink>
      <a:folHlink>
        <a:srgbClr val="990000"/>
      </a:folHlink>
    </a:clrScheme>
    <a:fontScheme name="Master_AN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_ANF 1">
        <a:dk1>
          <a:srgbClr val="000000"/>
        </a:dk1>
        <a:lt1>
          <a:srgbClr val="D0D3DA"/>
        </a:lt1>
        <a:dk2>
          <a:srgbClr val="949EAA"/>
        </a:dk2>
        <a:lt2>
          <a:srgbClr val="FFFFFF"/>
        </a:lt2>
        <a:accent1>
          <a:srgbClr val="AFB4BE"/>
        </a:accent1>
        <a:accent2>
          <a:srgbClr val="FF9900"/>
        </a:accent2>
        <a:accent3>
          <a:srgbClr val="E4E6EA"/>
        </a:accent3>
        <a:accent4>
          <a:srgbClr val="000000"/>
        </a:accent4>
        <a:accent5>
          <a:srgbClr val="D4D6DB"/>
        </a:accent5>
        <a:accent6>
          <a:srgbClr val="E78A00"/>
        </a:accent6>
        <a:hlink>
          <a:srgbClr val="336699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emens 2013 – 4:3">
  <a:themeElements>
    <a:clrScheme name="Siemens AG">
      <a:dk1>
        <a:srgbClr val="000000"/>
      </a:dk1>
      <a:lt1>
        <a:srgbClr val="FFFFFF"/>
      </a:lt1>
      <a:dk2>
        <a:srgbClr val="000000"/>
      </a:dk2>
      <a:lt2>
        <a:srgbClr val="ADBECB"/>
      </a:lt2>
      <a:accent1>
        <a:srgbClr val="879BAA"/>
      </a:accent1>
      <a:accent2>
        <a:srgbClr val="BECDD7"/>
      </a:accent2>
      <a:accent3>
        <a:srgbClr val="EB780A"/>
      </a:accent3>
      <a:accent4>
        <a:srgbClr val="641946"/>
      </a:accent4>
      <a:accent5>
        <a:srgbClr val="006487"/>
      </a:accent5>
      <a:accent6>
        <a:srgbClr val="647D2D"/>
      </a:accent6>
      <a:hlink>
        <a:srgbClr val="EB780A"/>
      </a:hlink>
      <a:folHlink>
        <a:srgbClr val="641946"/>
      </a:folHlink>
    </a:clrScheme>
    <a:fontScheme name="Siemens PPT 2007 DEU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 lIns="108000" tIns="54000" rIns="108000" bIns="54000" numCol="1" spcCol="72000" rtlCol="0" anchor="ctr">
        <a:spAutoFit/>
      </a:bodyPr>
      <a:lstStyle>
        <a:defPPr algn="ctr">
          <a:lnSpc>
            <a:spcPct val="110000"/>
          </a:lnSpc>
          <a:spcBef>
            <a:spcPct val="0"/>
          </a:spcBef>
          <a:buFont typeface="Wingdings" charset="0"/>
          <a:buNone/>
          <a:defRPr sz="1800" b="1" dirty="0" smtClean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sz="1200" dirty="0" err="1" smtClean="0">
            <a:solidFill>
              <a:schemeClr val="tx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On-screen Show (4:3)</PresentationFormat>
  <Paragraphs>59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Master_ANF</vt:lpstr>
      <vt:lpstr>Siemens 2013 – 4:3</vt:lpstr>
      <vt:lpstr>Corporate Technology Development Center    </vt:lpstr>
      <vt:lpstr>Corporate Technology Development Center  (CT DC)</vt:lpstr>
      <vt:lpstr>CT DC I TS CEE – Traffic Systems</vt:lpstr>
      <vt:lpstr>CT DC I IAS CEE - Industrial Communication</vt:lpstr>
      <vt:lpstr>CT DC E DES CEE</vt:lpstr>
      <vt:lpstr>Co Siemens CT nabízí studentům</vt:lpstr>
      <vt:lpstr>Témata bakalářských/magistreských prací</vt:lpstr>
      <vt:lpstr>Thank you for your attention!</vt:lpstr>
    </vt:vector>
  </TitlesOfParts>
  <Company>Siemens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ANF Data spol. s r. o.   a Siemens company</dc:title>
  <dc:creator>Ondrej Skrehota</dc:creator>
  <cp:lastModifiedBy>Jiri Pokorny</cp:lastModifiedBy>
  <cp:revision>22</cp:revision>
  <dcterms:created xsi:type="dcterms:W3CDTF">2009-12-09T09:51:56Z</dcterms:created>
  <dcterms:modified xsi:type="dcterms:W3CDTF">2013-09-17T12:11:30Z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partment">
    <vt:lpwstr>CT</vt:lpwstr>
  </property>
</Properties>
</file>