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2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C9A11-1066-408C-AECF-CE136C6970C1}" type="datetimeFigureOut">
              <a:rPr lang="cs-CZ" smtClean="0"/>
              <a:t>13. 10. 2013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58CDC-2943-4661-9F6A-9ED0C0518B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3121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C9A11-1066-408C-AECF-CE136C6970C1}" type="datetimeFigureOut">
              <a:rPr lang="cs-CZ" smtClean="0"/>
              <a:t>13. 10. 2013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58CDC-2943-4661-9F6A-9ED0C0518B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0574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C9A11-1066-408C-AECF-CE136C6970C1}" type="datetimeFigureOut">
              <a:rPr lang="cs-CZ" smtClean="0"/>
              <a:t>13. 10. 2013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58CDC-2943-4661-9F6A-9ED0C0518B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299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C9A11-1066-408C-AECF-CE136C6970C1}" type="datetimeFigureOut">
              <a:rPr lang="cs-CZ" smtClean="0"/>
              <a:t>13. 10. 2013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58CDC-2943-4661-9F6A-9ED0C0518B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064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C9A11-1066-408C-AECF-CE136C6970C1}" type="datetimeFigureOut">
              <a:rPr lang="cs-CZ" smtClean="0"/>
              <a:t>13. 10. 2013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58CDC-2943-4661-9F6A-9ED0C0518B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6174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C9A11-1066-408C-AECF-CE136C6970C1}" type="datetimeFigureOut">
              <a:rPr lang="cs-CZ" smtClean="0"/>
              <a:t>13. 10. 2013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58CDC-2943-4661-9F6A-9ED0C0518B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3673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C9A11-1066-408C-AECF-CE136C6970C1}" type="datetimeFigureOut">
              <a:rPr lang="cs-CZ" smtClean="0"/>
              <a:t>13. 10. 2013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58CDC-2943-4661-9F6A-9ED0C0518B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4267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C9A11-1066-408C-AECF-CE136C6970C1}" type="datetimeFigureOut">
              <a:rPr lang="cs-CZ" smtClean="0"/>
              <a:t>13. 10. 2013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58CDC-2943-4661-9F6A-9ED0C0518B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1464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C9A11-1066-408C-AECF-CE136C6970C1}" type="datetimeFigureOut">
              <a:rPr lang="cs-CZ" smtClean="0"/>
              <a:t>13. 10. 2013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58CDC-2943-4661-9F6A-9ED0C0518B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9039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C9A11-1066-408C-AECF-CE136C6970C1}" type="datetimeFigureOut">
              <a:rPr lang="cs-CZ" smtClean="0"/>
              <a:t>13. 10. 2013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58CDC-2943-4661-9F6A-9ED0C0518B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0307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C9A11-1066-408C-AECF-CE136C6970C1}" type="datetimeFigureOut">
              <a:rPr lang="cs-CZ" smtClean="0"/>
              <a:t>13. 10. 2013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58CDC-2943-4661-9F6A-9ED0C0518B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3213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EC9A11-1066-408C-AECF-CE136C6970C1}" type="datetimeFigureOut">
              <a:rPr lang="cs-CZ" smtClean="0"/>
              <a:t>13. 10. 2013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158CDC-2943-4661-9F6A-9ED0C0518B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9341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Team </a:t>
            </a:r>
            <a:r>
              <a:rPr lang="cs-CZ" dirty="0" err="1" smtClean="0"/>
              <a:t>Foundation</a:t>
            </a:r>
            <a:r>
              <a:rPr lang="cs-CZ" dirty="0" smtClean="0"/>
              <a:t> Server/Service 2013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41903"/>
            <a:ext cx="9144000" cy="1655762"/>
          </a:xfrm>
        </p:spPr>
        <p:txBody>
          <a:bodyPr/>
          <a:lstStyle/>
          <a:p>
            <a:r>
              <a:rPr lang="cs-CZ" dirty="0" smtClean="0"/>
              <a:t>Michael Juřek</a:t>
            </a:r>
          </a:p>
          <a:p>
            <a:r>
              <a:rPr lang="cs-CZ" strike="sngStrike" dirty="0" smtClean="0"/>
              <a:t>Microsoft s.r.o.</a:t>
            </a:r>
          </a:p>
          <a:p>
            <a:r>
              <a:rPr lang="cs-CZ" dirty="0" smtClean="0"/>
              <a:t>Nezávislý konzultant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3062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Server vs. Service</a:t>
            </a:r>
            <a:endParaRPr lang="cs-CZ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5342457"/>
              </p:ext>
            </p:extLst>
          </p:nvPr>
        </p:nvGraphicFramePr>
        <p:xfrm>
          <a:off x="980035" y="1545050"/>
          <a:ext cx="9604347" cy="46858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1449"/>
                <a:gridCol w="3201449"/>
                <a:gridCol w="3201449"/>
              </a:tblGrid>
              <a:tr h="585727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Server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Service</a:t>
                      </a:r>
                      <a:endParaRPr lang="cs-CZ" dirty="0"/>
                    </a:p>
                  </a:txBody>
                  <a:tcPr anchor="ctr"/>
                </a:tc>
              </a:tr>
              <a:tr h="585727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Agiln</a:t>
                      </a:r>
                      <a:r>
                        <a:rPr lang="cs-CZ" dirty="0" smtClean="0"/>
                        <a:t>í</a:t>
                      </a:r>
                      <a:r>
                        <a:rPr lang="cs-CZ" baseline="0" dirty="0" smtClean="0"/>
                        <a:t> řízení projektů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>
                          <a:sym typeface="Wingdings" panose="05000000000000000000" pitchFamily="2" charset="2"/>
                        </a:rPr>
                        <a:t></a:t>
                      </a:r>
                      <a:endParaRPr lang="cs-CZ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3200" dirty="0" smtClean="0">
                          <a:sym typeface="Wingdings" panose="05000000000000000000" pitchFamily="2" charset="2"/>
                        </a:rPr>
                        <a:t></a:t>
                      </a:r>
                      <a:endParaRPr lang="cs-CZ" sz="3200" dirty="0" smtClean="0"/>
                    </a:p>
                  </a:txBody>
                  <a:tcPr anchor="ctr"/>
                </a:tc>
              </a:tr>
              <a:tr h="585727">
                <a:tc>
                  <a:txBody>
                    <a:bodyPr/>
                    <a:lstStyle/>
                    <a:p>
                      <a:r>
                        <a:rPr lang="cs-CZ" dirty="0" smtClean="0"/>
                        <a:t>Správa</a:t>
                      </a:r>
                      <a:r>
                        <a:rPr lang="cs-CZ" baseline="0" dirty="0" smtClean="0"/>
                        <a:t> změn, </a:t>
                      </a:r>
                      <a:r>
                        <a:rPr lang="cs-CZ" baseline="0" dirty="0" err="1" smtClean="0"/>
                        <a:t>verzování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3200" dirty="0" smtClean="0">
                          <a:sym typeface="Wingdings" panose="05000000000000000000" pitchFamily="2" charset="2"/>
                        </a:rPr>
                        <a:t></a:t>
                      </a:r>
                      <a:endParaRPr lang="cs-CZ" sz="3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3200" dirty="0" smtClean="0">
                          <a:sym typeface="Wingdings" panose="05000000000000000000" pitchFamily="2" charset="2"/>
                        </a:rPr>
                        <a:t></a:t>
                      </a:r>
                      <a:endParaRPr lang="cs-CZ" sz="3200" dirty="0" smtClean="0"/>
                    </a:p>
                  </a:txBody>
                  <a:tcPr anchor="ctr"/>
                </a:tc>
              </a:tr>
              <a:tr h="585727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Build</a:t>
                      </a:r>
                      <a:r>
                        <a:rPr lang="cs-CZ" dirty="0" smtClean="0"/>
                        <a:t>, kontinuální integrace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3200" dirty="0" smtClean="0">
                          <a:sym typeface="Wingdings" panose="05000000000000000000" pitchFamily="2" charset="2"/>
                        </a:rPr>
                        <a:t></a:t>
                      </a:r>
                      <a:endParaRPr lang="cs-CZ" sz="3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3200" dirty="0" smtClean="0">
                          <a:sym typeface="Wingdings" panose="05000000000000000000" pitchFamily="2" charset="2"/>
                        </a:rPr>
                        <a:t></a:t>
                      </a:r>
                      <a:endParaRPr lang="cs-CZ" sz="3200" dirty="0" smtClean="0"/>
                    </a:p>
                  </a:txBody>
                  <a:tcPr anchor="ctr"/>
                </a:tc>
              </a:tr>
              <a:tr h="585727">
                <a:tc>
                  <a:txBody>
                    <a:bodyPr/>
                    <a:lstStyle/>
                    <a:p>
                      <a:r>
                        <a:rPr lang="cs-CZ" dirty="0" smtClean="0"/>
                        <a:t>Testovací prostředí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3200" dirty="0" smtClean="0">
                          <a:sym typeface="Wingdings" panose="05000000000000000000" pitchFamily="2" charset="2"/>
                        </a:rPr>
                        <a:t></a:t>
                      </a:r>
                      <a:endParaRPr lang="cs-CZ" sz="3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>
                          <a:sym typeface="Wingdings" panose="05000000000000000000" pitchFamily="2" charset="2"/>
                        </a:rPr>
                        <a:t></a:t>
                      </a:r>
                      <a:endParaRPr lang="cs-CZ" sz="3200" dirty="0"/>
                    </a:p>
                  </a:txBody>
                  <a:tcPr anchor="ctr"/>
                </a:tc>
              </a:tr>
              <a:tr h="585727">
                <a:tc>
                  <a:txBody>
                    <a:bodyPr/>
                    <a:lstStyle/>
                    <a:p>
                      <a:r>
                        <a:rPr lang="cs-CZ" dirty="0" smtClean="0"/>
                        <a:t>Pokročilý</a:t>
                      </a:r>
                      <a:r>
                        <a:rPr lang="cs-CZ" baseline="0" dirty="0" smtClean="0"/>
                        <a:t> reporting, analytika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3200" dirty="0" smtClean="0">
                          <a:sym typeface="Wingdings" panose="05000000000000000000" pitchFamily="2" charset="2"/>
                        </a:rPr>
                        <a:t></a:t>
                      </a:r>
                      <a:endParaRPr lang="cs-CZ" sz="3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>
                          <a:sym typeface="Wingdings" panose="05000000000000000000" pitchFamily="2" charset="2"/>
                        </a:rPr>
                        <a:t></a:t>
                      </a:r>
                      <a:endParaRPr lang="cs-CZ" sz="3200" dirty="0"/>
                    </a:p>
                  </a:txBody>
                  <a:tcPr anchor="ctr"/>
                </a:tc>
              </a:tr>
              <a:tr h="585727">
                <a:tc>
                  <a:txBody>
                    <a:bodyPr/>
                    <a:lstStyle/>
                    <a:p>
                      <a:r>
                        <a:rPr lang="cs-CZ" dirty="0" smtClean="0"/>
                        <a:t>Nulová investice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>
                          <a:sym typeface="Wingdings" panose="05000000000000000000" pitchFamily="2" charset="2"/>
                        </a:rPr>
                        <a:t></a:t>
                      </a:r>
                      <a:endParaRPr lang="cs-CZ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3200" dirty="0" smtClean="0">
                          <a:sym typeface="Wingdings" panose="05000000000000000000" pitchFamily="2" charset="2"/>
                        </a:rPr>
                        <a:t></a:t>
                      </a:r>
                      <a:endParaRPr lang="cs-CZ" sz="3200" dirty="0" smtClean="0"/>
                    </a:p>
                  </a:txBody>
                  <a:tcPr anchor="ctr"/>
                </a:tc>
              </a:tr>
              <a:tr h="585727">
                <a:tc>
                  <a:txBody>
                    <a:bodyPr/>
                    <a:lstStyle/>
                    <a:p>
                      <a:r>
                        <a:rPr lang="cs-CZ" dirty="0" smtClean="0"/>
                        <a:t>Nulové náklady na správu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>
                          <a:sym typeface="Wingdings" panose="05000000000000000000" pitchFamily="2" charset="2"/>
                        </a:rPr>
                        <a:t></a:t>
                      </a:r>
                      <a:endParaRPr lang="cs-CZ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3200" dirty="0" smtClean="0">
                          <a:sym typeface="Wingdings" panose="05000000000000000000" pitchFamily="2" charset="2"/>
                        </a:rPr>
                        <a:t></a:t>
                      </a:r>
                      <a:endParaRPr lang="cs-CZ" sz="3200" dirty="0" smtClean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5553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Základy licencování (pro server i </a:t>
            </a:r>
            <a:r>
              <a:rPr lang="cs-CZ" dirty="0" err="1" smtClean="0"/>
              <a:t>service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Licence na uživatele</a:t>
            </a:r>
          </a:p>
          <a:p>
            <a:r>
              <a:rPr lang="cs-CZ" sz="3600" dirty="0" smtClean="0"/>
              <a:t>Prvních 5 uživatelů zdarma</a:t>
            </a:r>
          </a:p>
          <a:p>
            <a:r>
              <a:rPr lang="cs-CZ" sz="3600" dirty="0" smtClean="0"/>
              <a:t>Jakékoliv MSDN předplatné již přístupovou licenci zahrnuje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896710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Hlavní novinky </a:t>
            </a:r>
            <a:r>
              <a:rPr lang="cs-CZ" dirty="0" smtClean="0"/>
              <a:t>ve verzi 2013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Vylepšený Team Explorer</a:t>
            </a:r>
          </a:p>
          <a:p>
            <a:r>
              <a:rPr lang="cs-CZ" dirty="0" smtClean="0"/>
              <a:t>Git jako alternativní </a:t>
            </a:r>
            <a:r>
              <a:rPr lang="cs-CZ" dirty="0" err="1" smtClean="0"/>
              <a:t>repository</a:t>
            </a:r>
            <a:r>
              <a:rPr lang="cs-CZ" dirty="0" smtClean="0"/>
              <a:t> pro zdrojový kód</a:t>
            </a:r>
          </a:p>
          <a:p>
            <a:r>
              <a:rPr lang="cs-CZ" dirty="0" smtClean="0"/>
              <a:t>Přepracované agilní plánování ve Web Accessu</a:t>
            </a:r>
          </a:p>
          <a:p>
            <a:r>
              <a:rPr lang="cs-CZ" dirty="0" err="1" smtClean="0"/>
              <a:t>Code</a:t>
            </a:r>
            <a:r>
              <a:rPr lang="cs-CZ" dirty="0" smtClean="0"/>
              <a:t> </a:t>
            </a:r>
            <a:r>
              <a:rPr lang="cs-CZ" dirty="0" err="1" smtClean="0"/>
              <a:t>commenting</a:t>
            </a:r>
            <a:r>
              <a:rPr lang="cs-CZ" dirty="0" smtClean="0"/>
              <a:t> ve Web Accessu</a:t>
            </a:r>
          </a:p>
          <a:p>
            <a:r>
              <a:rPr lang="cs-CZ" dirty="0" smtClean="0"/>
              <a:t>Team </a:t>
            </a:r>
            <a:r>
              <a:rPr lang="cs-CZ" dirty="0" err="1" smtClean="0"/>
              <a:t>Rooms</a:t>
            </a:r>
            <a:endParaRPr lang="cs-CZ" dirty="0" smtClean="0"/>
          </a:p>
          <a:p>
            <a:r>
              <a:rPr lang="cs-CZ" dirty="0" smtClean="0"/>
              <a:t>Správa testování ve Web Accessu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72584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73240"/>
          </a:xfrm>
        </p:spPr>
        <p:txBody>
          <a:bodyPr>
            <a:normAutofit/>
          </a:bodyPr>
          <a:lstStyle/>
          <a:p>
            <a:pPr algn="ctr"/>
            <a:r>
              <a:rPr lang="cs-CZ" sz="19900" dirty="0" smtClean="0"/>
              <a:t>DEMO</a:t>
            </a:r>
            <a:endParaRPr lang="cs-CZ" sz="19900" dirty="0"/>
          </a:p>
        </p:txBody>
      </p:sp>
    </p:spTree>
    <p:extLst>
      <p:ext uri="{BB962C8B-B14F-4D97-AF65-F5344CB8AC3E}">
        <p14:creationId xmlns:p14="http://schemas.microsoft.com/office/powerpoint/2010/main" val="20345099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111</Words>
  <Application>Microsoft Office PowerPoint</Application>
  <PresentationFormat>Widescreen</PresentationFormat>
  <Paragraphs>40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Office Theme</vt:lpstr>
      <vt:lpstr>Team Foundation Server/Service 2013</vt:lpstr>
      <vt:lpstr>Server vs. Service</vt:lpstr>
      <vt:lpstr>Základy licencování (pro server i service)</vt:lpstr>
      <vt:lpstr>Hlavní novinky ve verzi 2013</vt:lpstr>
      <vt:lpstr>DEMO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Team Foundation Server/Service 2013</dc:title>
  <dc:creator>Michael Jurek</dc:creator>
  <cp:lastModifiedBy>Michael Jurek</cp:lastModifiedBy>
  <cp:revision>2</cp:revision>
  <dcterms:created xsi:type="dcterms:W3CDTF">2013-10-13T07:11:45Z</dcterms:created>
  <dcterms:modified xsi:type="dcterms:W3CDTF">2013-10-13T07:29:18Z</dcterms:modified>
</cp:coreProperties>
</file>