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950E-AF15-4BCF-8E3F-7DA209A23917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0AE6-6741-4598-88DD-3A80BF4D59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8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178472.aspx" TargetMode="External"/><Relationship Id="rId2" Type="http://schemas.openxmlformats.org/officeDocument/2006/relationships/hyperlink" Target="http://msdn.microsoft.com/en-us/library/ywdtth2f(v=vs.71)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library/ms972976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320" y="3950813"/>
            <a:ext cx="7486600" cy="558308"/>
          </a:xfrm>
        </p:spPr>
        <p:txBody>
          <a:bodyPr anchor="t"/>
          <a:lstStyle/>
          <a:p>
            <a:r>
              <a:rPr lang="cs-CZ" dirty="0" smtClean="0"/>
              <a:t>PV247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Development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ASP.NET and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To be able to work with ASP.NET pages and controls properly you need to understand the life cycle of these elements.</a:t>
            </a:r>
          </a:p>
          <a:p>
            <a:endParaRPr lang="cs-CZ" dirty="0" smtClean="0"/>
          </a:p>
          <a:p>
            <a:r>
              <a:rPr lang="cs-CZ" dirty="0" smtClean="0"/>
              <a:t>Most importat phases of page/control life cycle are: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Load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PreRender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Render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638132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http://i.msdn.microsoft.com/dynimg/IC152667.gif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49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Where to get more information?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Where to start:</a:t>
            </a:r>
            <a:br>
              <a:rPr lang="cs-CZ" dirty="0" smtClean="0"/>
            </a:br>
            <a:r>
              <a:rPr lang="cs-CZ" sz="2000" dirty="0" smtClean="0">
                <a:hlinkClick r:id="rId2"/>
              </a:rPr>
              <a:t>http://msdn.microsoft.com/en-us/library/ywdtth2f%28v=vs.71%29.aspx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about page life cycle:</a:t>
            </a:r>
            <a:br>
              <a:rPr lang="cs-CZ" dirty="0" smtClean="0"/>
            </a:br>
            <a:r>
              <a:rPr lang="cs-CZ" sz="2000" dirty="0" smtClean="0">
                <a:hlinkClick r:id="rId3"/>
              </a:rPr>
              <a:t>http://msdn.microsoft.com/en-us/library/ms178472.aspx 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details about how the ViewState works:</a:t>
            </a:r>
            <a:br>
              <a:rPr lang="cs-CZ" dirty="0" smtClean="0"/>
            </a:br>
            <a:r>
              <a:rPr lang="cs-CZ" sz="2000" dirty="0" smtClean="0">
                <a:hlinkClick r:id="rId4"/>
              </a:rPr>
              <a:t>http://msdn.microsoft.com/en-us/library/ms972976.aspx</a:t>
            </a:r>
            <a:endParaRPr lang="cs-CZ" sz="20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Let‘s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REST!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Representational state transfer</a:t>
            </a:r>
            <a:r>
              <a:rPr lang="en-US" dirty="0"/>
              <a:t> (</a:t>
            </a:r>
            <a:r>
              <a:rPr lang="en-US" b="1" dirty="0"/>
              <a:t>REST</a:t>
            </a:r>
            <a:r>
              <a:rPr lang="en-US" dirty="0"/>
              <a:t>) is a style of </a:t>
            </a:r>
            <a:r>
              <a:rPr lang="cs-CZ" dirty="0" smtClean="0"/>
              <a:t>a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(RPC, SOAP,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  <a:r>
              <a:rPr lang="cs-CZ" dirty="0" err="1" smtClean="0"/>
              <a:t>you</a:t>
            </a:r>
            <a:r>
              <a:rPr lang="cs-CZ" dirty="0" smtClean="0"/>
              <a:t> use </a:t>
            </a:r>
            <a:r>
              <a:rPr lang="cs-CZ" dirty="0" err="1" smtClean="0"/>
              <a:t>simple</a:t>
            </a:r>
            <a:r>
              <a:rPr lang="cs-CZ" dirty="0" smtClean="0"/>
              <a:t> HTTP </a:t>
            </a:r>
            <a:r>
              <a:rPr lang="cs-CZ" dirty="0" err="1" smtClean="0"/>
              <a:t>requests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supported</a:t>
            </a:r>
            <a:r>
              <a:rPr lang="cs-CZ" dirty="0" smtClean="0"/>
              <a:t> by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formates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REST </a:t>
            </a:r>
            <a:r>
              <a:rPr lang="cs-CZ" dirty="0" err="1" smtClean="0"/>
              <a:t>responses</a:t>
            </a:r>
            <a:r>
              <a:rPr lang="cs-CZ" dirty="0" smtClean="0"/>
              <a:t> are XML, JSON, </a:t>
            </a:r>
            <a:r>
              <a:rPr lang="cs-CZ" dirty="0" err="1" smtClean="0"/>
              <a:t>AtomPub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JSON </a:t>
            </a:r>
            <a:r>
              <a:rPr lang="cs-CZ" dirty="0" err="1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JavaScript </a:t>
            </a:r>
            <a:r>
              <a:rPr lang="en-US" b="1" dirty="0"/>
              <a:t>Object </a:t>
            </a:r>
            <a:r>
              <a:rPr lang="en-US" b="1" dirty="0" smtClean="0"/>
              <a:t>Notation</a:t>
            </a: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 "</a:t>
            </a:r>
            <a:r>
              <a:rPr lang="en-US" dirty="0" err="1"/>
              <a:t>firstName</a:t>
            </a:r>
            <a:r>
              <a:rPr lang="en-US" dirty="0"/>
              <a:t>": "John",</a:t>
            </a:r>
          </a:p>
          <a:p>
            <a:r>
              <a:rPr lang="en-US" dirty="0"/>
              <a:t>    "</a:t>
            </a:r>
            <a:r>
              <a:rPr lang="en-US" dirty="0" err="1"/>
              <a:t>lastName</a:t>
            </a:r>
            <a:r>
              <a:rPr lang="en-US" dirty="0"/>
              <a:t>": "Smith",</a:t>
            </a:r>
          </a:p>
          <a:p>
            <a:r>
              <a:rPr lang="en-US" dirty="0"/>
              <a:t>    "age": 25,</a:t>
            </a:r>
          </a:p>
          <a:p>
            <a:r>
              <a:rPr lang="en-US" dirty="0"/>
              <a:t>    "address": {</a:t>
            </a:r>
          </a:p>
          <a:p>
            <a:r>
              <a:rPr lang="en-US" dirty="0"/>
              <a:t>        "</a:t>
            </a:r>
            <a:r>
              <a:rPr lang="en-US" dirty="0" err="1"/>
              <a:t>streetAddress</a:t>
            </a:r>
            <a:r>
              <a:rPr lang="en-US" dirty="0"/>
              <a:t>": "21 2nd Street",</a:t>
            </a:r>
          </a:p>
          <a:p>
            <a:r>
              <a:rPr lang="en-US" dirty="0"/>
              <a:t>        "city": "New York",</a:t>
            </a:r>
          </a:p>
          <a:p>
            <a:r>
              <a:rPr lang="en-US" dirty="0"/>
              <a:t>        "state": "NY",</a:t>
            </a:r>
          </a:p>
          <a:p>
            <a:r>
              <a:rPr lang="en-US" dirty="0"/>
              <a:t>        "</a:t>
            </a:r>
            <a:r>
              <a:rPr lang="en-US" dirty="0" err="1"/>
              <a:t>postalCode</a:t>
            </a:r>
            <a:r>
              <a:rPr lang="en-US" dirty="0"/>
              <a:t>": "10021"</a:t>
            </a:r>
          </a:p>
          <a:p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113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Let‘s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REST!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Conforming to the REST constraints is referred to as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en-US" dirty="0" smtClean="0"/>
              <a:t>"</a:t>
            </a:r>
            <a:r>
              <a:rPr lang="en-US" b="1" dirty="0" err="1" smtClean="0"/>
              <a:t>RESTful</a:t>
            </a:r>
            <a:r>
              <a:rPr lang="en-US" dirty="0" smtClean="0"/>
              <a:t>„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  <a:p>
            <a:pPr lvl="1"/>
            <a:r>
              <a:rPr lang="cs-CZ" dirty="0"/>
              <a:t>Access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URLs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URLs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self-explaining</a:t>
            </a:r>
            <a:r>
              <a:rPr lang="cs-CZ" dirty="0"/>
              <a:t> and </a:t>
            </a:r>
            <a:r>
              <a:rPr lang="cs-CZ" dirty="0" err="1"/>
              <a:t>self-navigating</a:t>
            </a:r>
            <a:endParaRPr lang="cs-CZ" dirty="0"/>
          </a:p>
          <a:p>
            <a:r>
              <a:rPr lang="cs-CZ" dirty="0" err="1"/>
              <a:t>Kentico</a:t>
            </a:r>
            <a:r>
              <a:rPr lang="cs-CZ" dirty="0"/>
              <a:t> CMS </a:t>
            </a:r>
            <a:r>
              <a:rPr lang="cs-CZ" dirty="0" err="1"/>
              <a:t>supports</a:t>
            </a:r>
            <a:r>
              <a:rPr lang="cs-CZ" dirty="0"/>
              <a:t> </a:t>
            </a:r>
            <a:r>
              <a:rPr lang="cs-CZ" dirty="0" err="1"/>
              <a:t>RESTful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requests</a:t>
            </a:r>
            <a:r>
              <a:rPr lang="cs-CZ" dirty="0" smtClean="0"/>
              <a:t>/</a:t>
            </a:r>
            <a:r>
              <a:rPr lang="cs-CZ" dirty="0" err="1" smtClean="0"/>
              <a:t>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POST http://localhost/KenticoCMS/rest/cms.country HTTP/1.1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User-Agent: Fiddler</a:t>
            </a:r>
            <a:br>
              <a:rPr lang="en-US" dirty="0"/>
            </a:br>
            <a:r>
              <a:rPr lang="en-US" dirty="0"/>
              <a:t>Authorization: Basic </a:t>
            </a:r>
            <a:r>
              <a:rPr lang="en-US" dirty="0" smtClean="0"/>
              <a:t>YWRtaW5pc3RyYXRvcjo=</a:t>
            </a:r>
            <a:r>
              <a:rPr lang="cs-CZ" dirty="0"/>
              <a:t/>
            </a:r>
            <a:br>
              <a:rPr lang="cs-CZ" dirty="0"/>
            </a:br>
            <a:r>
              <a:rPr lang="en-US" dirty="0" smtClean="0"/>
              <a:t>Host</a:t>
            </a:r>
            <a:r>
              <a:rPr lang="en-US" dirty="0"/>
              <a:t>: </a:t>
            </a:r>
            <a:r>
              <a:rPr lang="en-US" dirty="0" err="1"/>
              <a:t>localhost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Content-Type: text\xml</a:t>
            </a:r>
            <a:br>
              <a:rPr lang="en-US" dirty="0"/>
            </a:br>
            <a:r>
              <a:rPr lang="en-US" dirty="0"/>
              <a:t>Content-Length: </a:t>
            </a:r>
            <a:r>
              <a:rPr lang="en-US" dirty="0" smtClean="0"/>
              <a:t>271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&lt;data</a:t>
            </a:r>
            <a:r>
              <a:rPr lang="en-US" dirty="0"/>
              <a:t>&gt;&lt;</a:t>
            </a:r>
            <a:r>
              <a:rPr lang="en-US" dirty="0" err="1"/>
              <a:t>cms_country</a:t>
            </a:r>
            <a:r>
              <a:rPr lang="en-US" dirty="0"/>
              <a:t>&gt;&lt;</a:t>
            </a:r>
            <a:r>
              <a:rPr lang="en-US" dirty="0" err="1"/>
              <a:t>CountryDisplayName</a:t>
            </a:r>
            <a:r>
              <a:rPr lang="en-US" dirty="0"/>
              <a:t>&gt;Test Country REST&lt;/</a:t>
            </a:r>
            <a:r>
              <a:rPr lang="en-US" dirty="0" err="1"/>
              <a:t>CountryDisplayName</a:t>
            </a:r>
            <a:r>
              <a:rPr lang="en-US" dirty="0"/>
              <a:t>&gt;&lt;</a:t>
            </a:r>
            <a:r>
              <a:rPr lang="en-US" dirty="0" err="1"/>
              <a:t>CountryName</a:t>
            </a:r>
            <a:r>
              <a:rPr lang="en-US" dirty="0"/>
              <a:t>&gt;</a:t>
            </a:r>
            <a:r>
              <a:rPr lang="en-US" dirty="0" err="1"/>
              <a:t>TestCountryREST</a:t>
            </a:r>
            <a:r>
              <a:rPr lang="en-US" dirty="0"/>
              <a:t>&lt;/</a:t>
            </a:r>
            <a:r>
              <a:rPr lang="en-US" dirty="0" err="1"/>
              <a:t>CountryName</a:t>
            </a:r>
            <a:r>
              <a:rPr lang="en-US" dirty="0"/>
              <a:t>&gt;&lt;/</a:t>
            </a:r>
            <a:r>
              <a:rPr lang="en-US" dirty="0" err="1" smtClean="0"/>
              <a:t>cms_country</a:t>
            </a:r>
            <a:r>
              <a:rPr lang="cs-CZ" dirty="0" smtClean="0"/>
              <a:t>&gt;</a:t>
            </a:r>
            <a:r>
              <a:rPr lang="en-US" dirty="0" smtClean="0"/>
              <a:t>&lt;/</a:t>
            </a:r>
            <a:r>
              <a:rPr lang="en-US" dirty="0"/>
              <a:t>data&gt;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9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request</a:t>
            </a:r>
            <a:r>
              <a:rPr lang="cs-CZ" dirty="0" smtClean="0"/>
              <a:t> a REST </a:t>
            </a:r>
            <a:r>
              <a:rPr lang="cs-CZ" dirty="0" err="1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request</a:t>
            </a:r>
            <a:endParaRPr lang="cs-CZ" dirty="0" smtClean="0"/>
          </a:p>
          <a:p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response</a:t>
            </a:r>
          </a:p>
          <a:p>
            <a:r>
              <a:rPr lang="cs-CZ" dirty="0" err="1" smtClean="0"/>
              <a:t>That‘s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!</a:t>
            </a:r>
          </a:p>
          <a:p>
            <a:endParaRPr lang="cs-CZ" dirty="0"/>
          </a:p>
          <a:p>
            <a:r>
              <a:rPr lang="cs-CZ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Overview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b="1" dirty="0" smtClean="0"/>
              <a:t>ASP.NET </a:t>
            </a:r>
            <a:r>
              <a:rPr lang="cs-CZ" b="1" dirty="0" err="1" smtClean="0"/>
              <a:t>Basics</a:t>
            </a:r>
            <a:endParaRPr lang="cs-CZ" b="1" dirty="0" smtClean="0"/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ASP.NET?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request</a:t>
            </a:r>
            <a:r>
              <a:rPr lang="cs-CZ" dirty="0"/>
              <a:t>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ASP.NET </a:t>
            </a:r>
            <a:r>
              <a:rPr lang="cs-CZ" dirty="0" err="1"/>
              <a:t>deal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stateless</a:t>
            </a:r>
            <a:r>
              <a:rPr lang="cs-CZ" dirty="0"/>
              <a:t> http?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/>
              <a:t>ASP.NET </a:t>
            </a:r>
            <a:r>
              <a:rPr lang="cs-CZ" dirty="0" err="1" smtClean="0"/>
              <a:t>request</a:t>
            </a:r>
            <a:r>
              <a:rPr lang="cs-CZ" dirty="0" smtClean="0"/>
              <a:t>/</a:t>
            </a:r>
            <a:r>
              <a:rPr lang="cs-CZ" dirty="0" err="1" smtClean="0"/>
              <a:t>page</a:t>
            </a:r>
            <a:r>
              <a:rPr lang="cs-CZ" dirty="0" smtClean="0"/>
              <a:t>/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 smtClean="0"/>
              <a:t>cycle</a:t>
            </a:r>
            <a:endParaRPr lang="cs-CZ" dirty="0" smtClean="0"/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smtClean="0"/>
              <a:t>REST </a:t>
            </a:r>
            <a:r>
              <a:rPr lang="cs-CZ" dirty="0" err="1" smtClean="0"/>
              <a:t>Services</a:t>
            </a:r>
            <a:endParaRPr lang="cs-CZ" dirty="0"/>
          </a:p>
          <a:p>
            <a:pPr>
              <a:buFont typeface="Courier New" pitchFamily="49" charset="0"/>
              <a:buChar char="o"/>
            </a:pPr>
            <a:r>
              <a:rPr lang="cs-CZ" b="1" dirty="0" err="1" smtClean="0"/>
              <a:t>Kentico</a:t>
            </a:r>
            <a:r>
              <a:rPr lang="cs-CZ" b="1" dirty="0" smtClean="0"/>
              <a:t> CMS </a:t>
            </a:r>
            <a:r>
              <a:rPr lang="cs-CZ" b="1" dirty="0" err="1"/>
              <a:t>P</a:t>
            </a:r>
            <a:r>
              <a:rPr lang="cs-CZ" b="1" dirty="0" err="1" smtClean="0"/>
              <a:t>latform</a:t>
            </a:r>
            <a:r>
              <a:rPr lang="cs-CZ" b="1" dirty="0" smtClean="0"/>
              <a:t> </a:t>
            </a:r>
            <a:r>
              <a:rPr lang="cs-CZ" b="1" dirty="0" err="1"/>
              <a:t>B</a:t>
            </a:r>
            <a:r>
              <a:rPr lang="cs-CZ" b="1" smtClean="0"/>
              <a:t>asics</a:t>
            </a:r>
            <a:endParaRPr lang="cs-CZ" b="1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CMS.IO </a:t>
            </a:r>
            <a:r>
              <a:rPr lang="cs-CZ" dirty="0" err="1" smtClean="0"/>
              <a:t>namespace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61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ASP.NET?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Active Server Pages .NET</a:t>
            </a:r>
          </a:p>
          <a:p>
            <a:endParaRPr lang="cs-CZ" dirty="0" smtClean="0"/>
          </a:p>
          <a:p>
            <a:r>
              <a:rPr lang="cs-CZ" dirty="0" smtClean="0"/>
              <a:t>Platform for creating dynamic web applications</a:t>
            </a:r>
          </a:p>
          <a:p>
            <a:endParaRPr lang="cs-CZ" dirty="0" smtClean="0"/>
          </a:p>
          <a:p>
            <a:r>
              <a:rPr lang="cs-CZ" dirty="0" smtClean="0"/>
              <a:t>You can use any .NET language as a code-behind</a:t>
            </a:r>
          </a:p>
          <a:p>
            <a:endParaRPr lang="cs-CZ" dirty="0" smtClean="0"/>
          </a:p>
          <a:p>
            <a:r>
              <a:rPr lang="cs-CZ" dirty="0" smtClean="0"/>
              <a:t>Development of ASP.NET WebForms applications can be similar to the development of WinForms applicatons. Similar, not same!</a:t>
            </a:r>
          </a:p>
        </p:txBody>
      </p:sp>
    </p:spTree>
    <p:extLst>
      <p:ext uri="{BB962C8B-B14F-4D97-AF65-F5344CB8AC3E}">
        <p14:creationId xmlns:p14="http://schemas.microsoft.com/office/powerpoint/2010/main" val="1924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Example of ASP.NET page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1196752"/>
            <a:ext cx="7776666" cy="52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 – code behind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" y="1166202"/>
            <a:ext cx="7779841" cy="52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8138"/>
            <a:ext cx="7776864" cy="49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7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Main thing you need to remember about HTTP protocol:</a:t>
            </a:r>
          </a:p>
          <a:p>
            <a:pPr>
              <a:buNone/>
            </a:pPr>
            <a:r>
              <a:rPr lang="cs-CZ" dirty="0" smtClean="0"/>
              <a:t>	</a:t>
            </a:r>
            <a:br>
              <a:rPr lang="cs-CZ" dirty="0" smtClean="0"/>
            </a:br>
            <a:r>
              <a:rPr lang="cs-CZ" b="1" dirty="0" smtClean="0"/>
              <a:t>HTTP is stateless protocol</a:t>
            </a:r>
            <a:r>
              <a:rPr lang="cs-CZ" dirty="0" smtClean="0"/>
              <a:t>!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But we need state in dynamic web applications!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5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does ASP.NET deal with stateless http?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The answer is ... </a:t>
            </a:r>
            <a:r>
              <a:rPr lang="cs-CZ" b="1" dirty="0" smtClean="0"/>
              <a:t>ViewState</a:t>
            </a:r>
            <a:r>
              <a:rPr lang="cs-CZ" dirty="0" smtClean="0"/>
              <a:t>!</a:t>
            </a:r>
          </a:p>
          <a:p>
            <a:endParaRPr lang="cs-CZ" dirty="0" smtClean="0"/>
          </a:p>
          <a:p>
            <a:r>
              <a:rPr lang="cs-CZ" dirty="0" smtClean="0"/>
              <a:t>It is a </a:t>
            </a:r>
            <a:r>
              <a:rPr lang="en-US" dirty="0" smtClean="0"/>
              <a:t>technique used by an ASP.NET Web page to persist changes to the state of a Web Form across </a:t>
            </a:r>
            <a:r>
              <a:rPr lang="en-US" dirty="0" err="1" smtClean="0"/>
              <a:t>postbacks</a:t>
            </a:r>
            <a:r>
              <a:rPr lang="cs-CZ" dirty="0" smtClean="0"/>
              <a:t> (</a:t>
            </a:r>
            <a:r>
              <a:rPr lang="en-US" dirty="0" smtClean="0"/>
              <a:t>HTTP POST to the same page that the form is on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b="1" dirty="0" smtClean="0"/>
              <a:t>Use ViewState carefuly </a:t>
            </a:r>
            <a:r>
              <a:rPr lang="cs-CZ" dirty="0" smtClean="0"/>
              <a:t>and only when it‘s really needed! It‘s helpful technique, but it might become too greedy and can cause the application to be less effective.</a:t>
            </a:r>
          </a:p>
        </p:txBody>
      </p:sp>
    </p:spTree>
    <p:extLst>
      <p:ext uri="{BB962C8B-B14F-4D97-AF65-F5344CB8AC3E}">
        <p14:creationId xmlns:p14="http://schemas.microsoft.com/office/powerpoint/2010/main" val="20228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ViewState – How is it send within requests?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33" y="1380204"/>
            <a:ext cx="7010851" cy="485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bu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Debugs</Template>
  <TotalTime>3981</TotalTime>
  <Words>449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Debugs</vt:lpstr>
      <vt:lpstr>PV247 – Development I</vt:lpstr>
      <vt:lpstr>Overview</vt:lpstr>
      <vt:lpstr>What is ASP.NET?</vt:lpstr>
      <vt:lpstr>Example of ASP.NET page</vt:lpstr>
      <vt:lpstr>ASP.NET page – code behind</vt:lpstr>
      <vt:lpstr>What is a request?</vt:lpstr>
      <vt:lpstr>What is a request?</vt:lpstr>
      <vt:lpstr>How does ASP.NET deal with stateless http?</vt:lpstr>
      <vt:lpstr>ViewState – How is it send within requests?</vt:lpstr>
      <vt:lpstr>ASP.NET page/control life cycle</vt:lpstr>
      <vt:lpstr>ASP.NET page/control life cycle</vt:lpstr>
      <vt:lpstr>Where to get more information?</vt:lpstr>
      <vt:lpstr>Let‘s have a REST!</vt:lpstr>
      <vt:lpstr>JSON format</vt:lpstr>
      <vt:lpstr>Let‘s have a REST!</vt:lpstr>
      <vt:lpstr>Type of requests/responses</vt:lpstr>
      <vt:lpstr>How to request a REST Service</vt:lpstr>
    </vt:vector>
  </TitlesOfParts>
  <Company>Kentico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Kentico CMS Debugs</dc:title>
  <dc:creator>Stepan Kozak</dc:creator>
  <cp:lastModifiedBy>Stepan Kozak</cp:lastModifiedBy>
  <cp:revision>262</cp:revision>
  <dcterms:created xsi:type="dcterms:W3CDTF">2011-03-25T12:32:48Z</dcterms:created>
  <dcterms:modified xsi:type="dcterms:W3CDTF">2013-10-02T05:39:45Z</dcterms:modified>
</cp:coreProperties>
</file>