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3" r:id="rId3"/>
    <p:sldId id="276" r:id="rId4"/>
    <p:sldId id="258" r:id="rId5"/>
    <p:sldId id="274" r:id="rId6"/>
    <p:sldId id="257" r:id="rId7"/>
    <p:sldId id="275" r:id="rId8"/>
    <p:sldId id="259" r:id="rId9"/>
    <p:sldId id="277" r:id="rId10"/>
    <p:sldId id="271" r:id="rId11"/>
    <p:sldId id="260" r:id="rId12"/>
    <p:sldId id="262" r:id="rId13"/>
    <p:sldId id="263" r:id="rId14"/>
    <p:sldId id="266" r:id="rId15"/>
    <p:sldId id="278" r:id="rId16"/>
    <p:sldId id="279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672" autoAdjust="0"/>
  </p:normalViewPr>
  <p:slideViewPr>
    <p:cSldViewPr>
      <p:cViewPr varScale="1">
        <p:scale>
          <a:sx n="88" d="100"/>
          <a:sy n="88" d="100"/>
        </p:scale>
        <p:origin x="-23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BCFF4-3B61-4FC1-8E2E-80F594CC431D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8213E-3E90-48DF-80BD-5BFC71892E0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56006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8213E-3E90-48DF-80BD-5BFC71892E02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07910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38320" y="3950812"/>
            <a:ext cx="7486600" cy="1010543"/>
          </a:xfrm>
        </p:spPr>
        <p:txBody>
          <a:bodyPr wrap="square" lIns="0" tIns="0" rIns="0" bIns="0">
            <a:noAutofit/>
          </a:bodyPr>
          <a:lstStyle>
            <a:lvl1pPr algn="l">
              <a:lnSpc>
                <a:spcPts val="44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Insert the title of your</a:t>
            </a:r>
            <a:br>
              <a:rPr lang="en-US" dirty="0" smtClean="0"/>
            </a:br>
            <a:r>
              <a:rPr lang="en-US" dirty="0" smtClean="0"/>
              <a:t>presentation here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44966" y="5157192"/>
            <a:ext cx="7848872" cy="432048"/>
          </a:xfrm>
        </p:spPr>
        <p:txBody>
          <a:bodyPr wrap="square" lIns="0" tIns="0" rIns="0" bIns="0">
            <a:noAutofit/>
          </a:bodyPr>
          <a:lstStyle>
            <a:lvl1pPr marL="0" indent="0" algn="l">
              <a:buNone/>
              <a:defRPr sz="23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Enter your subtitle or main author’s name here</a:t>
            </a:r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74A7BE-56BD-4FD4-9571-3EA31545FFF0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0DFC0-4755-4724-8758-F9B344443C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74A7BE-56BD-4FD4-9571-3EA31545FFF0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0DFC0-4755-4724-8758-F9B344443C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74A7BE-56BD-4FD4-9571-3EA31545FFF0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0DFC0-4755-4724-8758-F9B344443C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74A7BE-56BD-4FD4-9571-3EA31545FFF0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0DFC0-4755-4724-8758-F9B344443C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74A7BE-56BD-4FD4-9571-3EA31545FFF0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0DFC0-4755-4724-8758-F9B344443C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74A7BE-56BD-4FD4-9571-3EA31545FFF0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0DFC0-4755-4724-8758-F9B344443C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74A7BE-56BD-4FD4-9571-3EA31545FFF0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0DFC0-4755-4724-8758-F9B344443C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74A7BE-56BD-4FD4-9571-3EA31545FFF0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0DFC0-4755-4724-8758-F9B344443C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74A7BE-56BD-4FD4-9571-3EA31545FFF0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0DFC0-4755-4724-8758-F9B344443C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74A7BE-56BD-4FD4-9571-3EA31545FFF0}" type="datetimeFigureOut">
              <a:rPr lang="cs-CZ" smtClean="0"/>
              <a:pPr/>
              <a:t>15.10.2013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0DFC0-4755-4724-8758-F9B344443C8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3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haacked.com/archive/2011/01/06/razor-syntax-quick-reference.asp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cs-CZ" dirty="0" err="1" smtClean="0"/>
              <a:t>Introduction</a:t>
            </a:r>
            <a:r>
              <a:rPr lang="cs-CZ" dirty="0" smtClean="0"/>
              <a:t> </a:t>
            </a:r>
            <a:r>
              <a:rPr lang="cs-CZ" dirty="0" smtClean="0"/>
              <a:t>to MVC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Slavomír Moroz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sk-SK" dirty="0" err="1" smtClean="0"/>
              <a:t>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 action filter is an attribute that you can apply to a controller action -- or an entire controller -- that modifies the way in which the action is executed. 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ASP.NET MVC framework includes several action filters</a:t>
            </a:r>
            <a:r>
              <a:rPr lang="en-US" sz="2400" dirty="0" smtClean="0"/>
              <a:t>:</a:t>
            </a:r>
          </a:p>
          <a:p>
            <a:pPr lvl="1" fontAlgn="base">
              <a:buFont typeface="Courier New" pitchFamily="49" charset="0"/>
              <a:buChar char="o"/>
            </a:pPr>
            <a:r>
              <a:rPr lang="en-US" sz="2000" dirty="0" err="1" smtClean="0"/>
              <a:t>OutputCache</a:t>
            </a:r>
            <a:r>
              <a:rPr lang="en-US" sz="2000" dirty="0" smtClean="0"/>
              <a:t> – This action filter caches the output of a controller action for a specified amount of time.</a:t>
            </a:r>
          </a:p>
          <a:p>
            <a:pPr lvl="1" fontAlgn="base">
              <a:buFont typeface="Courier New" pitchFamily="49" charset="0"/>
              <a:buChar char="o"/>
            </a:pPr>
            <a:r>
              <a:rPr lang="en-US" sz="2000" dirty="0" err="1" smtClean="0"/>
              <a:t>HandleError</a:t>
            </a:r>
            <a:r>
              <a:rPr lang="en-US" sz="2000" dirty="0" smtClean="0"/>
              <a:t> – This action filter handles errors raised when a controller action executes.</a:t>
            </a:r>
          </a:p>
          <a:p>
            <a:pPr lvl="1" fontAlgn="base">
              <a:buFont typeface="Courier New" pitchFamily="49" charset="0"/>
              <a:buChar char="o"/>
            </a:pPr>
            <a:r>
              <a:rPr lang="en-US" sz="2000" dirty="0" smtClean="0"/>
              <a:t>Authorize – This action filter enables you to restrict access to a particular user or role.</a:t>
            </a:r>
          </a:p>
          <a:p>
            <a:endParaRPr lang="sk-SK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sk-SK" dirty="0" err="1" smtClean="0"/>
              <a:t>selectors</a:t>
            </a:r>
            <a:r>
              <a:rPr lang="sk-SK" dirty="0" smtClean="0"/>
              <a:t> </a:t>
            </a:r>
            <a:r>
              <a:rPr lang="sk-SK" dirty="0" err="1" smtClean="0"/>
              <a:t>vs</a:t>
            </a:r>
            <a:r>
              <a:rPr lang="sk-SK" dirty="0" smtClean="0"/>
              <a:t>. </a:t>
            </a:r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sk-SK" dirty="0" err="1" smtClean="0"/>
              <a:t>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An </a:t>
            </a:r>
            <a:r>
              <a:rPr lang="en-US" dirty="0" err="1" smtClean="0"/>
              <a:t>ActionSelector</a:t>
            </a:r>
            <a:r>
              <a:rPr lang="en-US" dirty="0" smtClean="0"/>
              <a:t> dictates which action method is triggered. An </a:t>
            </a:r>
            <a:r>
              <a:rPr lang="en-US" dirty="0" err="1" smtClean="0"/>
              <a:t>ActionFilter</a:t>
            </a:r>
            <a:r>
              <a:rPr lang="en-US" dirty="0" smtClean="0"/>
              <a:t> provides some methods that are run before and after </a:t>
            </a:r>
            <a:r>
              <a:rPr lang="en-US" dirty="0" smtClean="0"/>
              <a:t>request</a:t>
            </a:r>
            <a:r>
              <a:rPr lang="sk-SK" dirty="0" smtClean="0"/>
              <a:t> and </a:t>
            </a:r>
            <a:r>
              <a:rPr lang="en-US" dirty="0" smtClean="0"/>
              <a:t>response </a:t>
            </a:r>
            <a:r>
              <a:rPr lang="en-US" dirty="0" smtClean="0"/>
              <a:t>processing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Razor and Helpers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Razor is a markup syntax that lets you embed server-based code (Visual Basic and C#) into web pages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b="1" dirty="0" smtClean="0"/>
          </a:p>
          <a:p>
            <a:r>
              <a:rPr lang="en-US" sz="2400" dirty="0" smtClean="0"/>
              <a:t>ASP.NET helpers are components that can be accessed by single lines of Razor code.</a:t>
            </a:r>
          </a:p>
          <a:p>
            <a:r>
              <a:rPr lang="en-US" sz="2400" dirty="0" smtClean="0"/>
              <a:t>You can build your own helpers using Razor syntax, or use built-in ASP.NET helpers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1400" b="1" dirty="0" smtClean="0">
                <a:hlinkClick r:id="rId2"/>
              </a:rPr>
              <a:t>Razor syntax</a:t>
            </a:r>
            <a:endParaRPr lang="en-US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Razor helpers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cs-CZ" sz="2400" dirty="0"/>
          </a:p>
        </p:txBody>
      </p:sp>
      <p:pic>
        <p:nvPicPr>
          <p:cNvPr id="7" name="Obrázok 6" descr="Helper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96752"/>
            <a:ext cx="7229475" cy="4533900"/>
          </a:xfrm>
          <a:prstGeom prst="rect">
            <a:avLst/>
          </a:prstGeom>
        </p:spPr>
      </p:pic>
      <p:pic>
        <p:nvPicPr>
          <p:cNvPr id="6" name="Obrázok 5" descr="Helper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454612"/>
            <a:ext cx="5078878" cy="6403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You </a:t>
            </a:r>
            <a:r>
              <a:rPr lang="en-US" sz="2200" dirty="0" smtClean="0"/>
              <a:t>typically want to maintain a consistent look and feel across all of the pages within your web-site/application.  </a:t>
            </a:r>
            <a:r>
              <a:rPr lang="en-US" sz="2200" dirty="0" smtClean="0"/>
              <a:t>Razor supports a feature </a:t>
            </a:r>
            <a:r>
              <a:rPr lang="en-US" sz="2200" dirty="0" smtClean="0"/>
              <a:t>called “layouts” – which allow you to define a common site template, and then inherit its look and feel across all the views/pages on your site.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views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want to reuse a view in your web application, you can go for the partial view </a:t>
            </a:r>
            <a:r>
              <a:rPr lang="en-US" dirty="0" smtClean="0"/>
              <a:t>concept. </a:t>
            </a:r>
          </a:p>
          <a:p>
            <a:r>
              <a:rPr lang="en-US" dirty="0" smtClean="0"/>
              <a:t>We </a:t>
            </a:r>
            <a:r>
              <a:rPr lang="en-US" dirty="0" smtClean="0"/>
              <a:t>can use partial views in a situation where we need a header, footer reused for an MVC web application. We can say that it’s like a user control concept in </a:t>
            </a:r>
            <a:r>
              <a:rPr lang="en-US" dirty="0" smtClean="0"/>
              <a:t>ASP.NET </a:t>
            </a:r>
            <a:r>
              <a:rPr lang="en-US" dirty="0" err="1" smtClean="0"/>
              <a:t>WebForms</a:t>
            </a:r>
            <a:r>
              <a:rPr lang="en-US" dirty="0" smtClean="0"/>
              <a:t>.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validation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Attributes defined in </a:t>
            </a:r>
            <a:r>
              <a:rPr lang="sk-SK" sz="2000" dirty="0" err="1" smtClean="0"/>
              <a:t>System.ComponentModel.DataAnnotations</a:t>
            </a:r>
            <a:endParaRPr lang="en-US" sz="2000" dirty="0" smtClean="0"/>
          </a:p>
          <a:p>
            <a:r>
              <a:rPr lang="en-US" sz="2000" dirty="0" err="1" smtClean="0"/>
              <a:t>IValidatableObject</a:t>
            </a:r>
            <a:endParaRPr lang="en-US" sz="2000" dirty="0" smtClean="0"/>
          </a:p>
          <a:p>
            <a:endParaRPr lang="en-US" sz="2000" dirty="0" smtClean="0"/>
          </a:p>
          <a:p>
            <a:endParaRPr lang="sk-SK" sz="2000" dirty="0"/>
          </a:p>
        </p:txBody>
      </p:sp>
      <p:pic>
        <p:nvPicPr>
          <p:cNvPr id="5" name="Obrázok 4" descr="Valid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924944"/>
            <a:ext cx="6353647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Revision</a:t>
            </a:r>
            <a:r>
              <a:rPr lang="cs-CZ" dirty="0" smtClean="0"/>
              <a:t> </a:t>
            </a:r>
            <a:r>
              <a:rPr lang="cs-CZ" dirty="0" err="1" smtClean="0"/>
              <a:t>from</a:t>
            </a:r>
            <a:r>
              <a:rPr lang="cs-CZ" dirty="0" smtClean="0"/>
              <a:t> </a:t>
            </a:r>
            <a:r>
              <a:rPr lang="cs-CZ" dirty="0" err="1"/>
              <a:t>P</a:t>
            </a:r>
            <a:r>
              <a:rPr lang="cs-CZ" dirty="0" err="1" smtClean="0"/>
              <a:t>revious</a:t>
            </a:r>
            <a:r>
              <a:rPr lang="cs-CZ" dirty="0" smtClean="0"/>
              <a:t> </a:t>
            </a:r>
            <a:r>
              <a:rPr lang="cs-CZ" dirty="0" err="1" smtClean="0"/>
              <a:t>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cs-CZ" dirty="0"/>
              <a:t>ASP.NET </a:t>
            </a:r>
            <a:r>
              <a:rPr lang="cs-CZ" dirty="0" err="1" smtClean="0"/>
              <a:t>WebForms</a:t>
            </a:r>
            <a:r>
              <a:rPr lang="cs-CZ" dirty="0" smtClean="0"/>
              <a:t> </a:t>
            </a:r>
            <a:r>
              <a:rPr lang="cs-CZ" dirty="0" err="1" smtClean="0"/>
              <a:t>applications</a:t>
            </a:r>
            <a:endParaRPr lang="cs-CZ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sk-SK" dirty="0" err="1" smtClean="0"/>
              <a:t>Abstract</a:t>
            </a:r>
            <a:r>
              <a:rPr lang="sk-SK" dirty="0" smtClean="0"/>
              <a:t> </a:t>
            </a:r>
            <a:r>
              <a:rPr lang="sk-SK" dirty="0" err="1" smtClean="0"/>
              <a:t>away</a:t>
            </a:r>
            <a:r>
              <a:rPr lang="sk-SK" dirty="0" smtClean="0"/>
              <a:t> HTTP (</a:t>
            </a:r>
            <a:r>
              <a:rPr lang="sk-SK" dirty="0" err="1" smtClean="0"/>
              <a:t>similar</a:t>
            </a:r>
            <a:r>
              <a:rPr lang="sk-SK" dirty="0" smtClean="0"/>
              <a:t> to desktop </a:t>
            </a:r>
            <a:r>
              <a:rPr lang="sk-SK" dirty="0" err="1" smtClean="0"/>
              <a:t>app</a:t>
            </a:r>
            <a:r>
              <a:rPr lang="sk-SK" dirty="0" smtClean="0"/>
              <a:t> </a:t>
            </a:r>
            <a:r>
              <a:rPr lang="sk-SK" dirty="0" err="1" smtClean="0"/>
              <a:t>development</a:t>
            </a:r>
            <a:r>
              <a:rPr lang="sk-SK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dirty="0" err="1" smtClean="0"/>
              <a:t>Object</a:t>
            </a:r>
            <a:r>
              <a:rPr lang="sk-SK" dirty="0" smtClean="0"/>
              <a:t> </a:t>
            </a:r>
            <a:r>
              <a:rPr lang="sk-SK" dirty="0" err="1" smtClean="0"/>
              <a:t>oriented</a:t>
            </a:r>
            <a:r>
              <a:rPr lang="sk-SK" dirty="0" smtClean="0"/>
              <a:t> and </a:t>
            </a:r>
            <a:r>
              <a:rPr lang="sk-SK" dirty="0" err="1" smtClean="0"/>
              <a:t>event-based</a:t>
            </a:r>
            <a:endParaRPr lang="sk-SK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sk-SK" dirty="0"/>
          </a:p>
          <a:p>
            <a:pPr>
              <a:buFont typeface="Courier New" panose="02070309020205020404" pitchFamily="49" charset="0"/>
              <a:buChar char="o"/>
            </a:pPr>
            <a:r>
              <a:rPr lang="sk-SK" dirty="0" err="1" smtClean="0"/>
              <a:t>Cons</a:t>
            </a:r>
            <a:r>
              <a:rPr lang="sk-SK" dirty="0" smtClean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dirty="0" smtClean="0"/>
              <a:t>UI </a:t>
            </a:r>
            <a:r>
              <a:rPr lang="sk-SK" dirty="0" err="1" smtClean="0"/>
              <a:t>logic</a:t>
            </a:r>
            <a:r>
              <a:rPr lang="sk-SK" dirty="0" smtClean="0"/>
              <a:t> </a:t>
            </a:r>
            <a:r>
              <a:rPr lang="sk-SK" dirty="0" err="1" smtClean="0"/>
              <a:t>coupled</a:t>
            </a:r>
            <a:r>
              <a:rPr lang="sk-SK" dirty="0" smtClean="0"/>
              <a:t> </a:t>
            </a:r>
            <a:r>
              <a:rPr lang="sk-SK" dirty="0" err="1" smtClean="0"/>
              <a:t>with</a:t>
            </a:r>
            <a:r>
              <a:rPr lang="sk-SK" dirty="0" smtClean="0"/>
              <a:t> </a:t>
            </a:r>
            <a:r>
              <a:rPr lang="sk-SK" dirty="0" err="1" smtClean="0"/>
              <a:t>code</a:t>
            </a:r>
            <a:r>
              <a:rPr lang="sk-SK" dirty="0" smtClean="0"/>
              <a:t>. </a:t>
            </a:r>
            <a:r>
              <a:rPr lang="sk-SK" dirty="0" err="1" smtClean="0"/>
              <a:t>Hard</a:t>
            </a:r>
            <a:r>
              <a:rPr lang="sk-SK" dirty="0" smtClean="0"/>
              <a:t> to </a:t>
            </a:r>
            <a:r>
              <a:rPr lang="sk-SK" dirty="0" err="1" smtClean="0"/>
              <a:t>separate</a:t>
            </a:r>
            <a:r>
              <a:rPr lang="sk-SK" dirty="0" smtClean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dirty="0" err="1" smtClean="0"/>
              <a:t>Hard</a:t>
            </a:r>
            <a:r>
              <a:rPr lang="sk-SK" dirty="0" smtClean="0"/>
              <a:t> to </a:t>
            </a:r>
            <a:r>
              <a:rPr lang="sk-SK" dirty="0" err="1" smtClean="0"/>
              <a:t>unit</a:t>
            </a:r>
            <a:r>
              <a:rPr lang="sk-SK" dirty="0" smtClean="0"/>
              <a:t> test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dirty="0" err="1" smtClean="0"/>
              <a:t>Heavy</a:t>
            </a:r>
            <a:r>
              <a:rPr lang="sk-SK" dirty="0" smtClean="0"/>
              <a:t> </a:t>
            </a:r>
            <a:r>
              <a:rPr lang="sk-SK" dirty="0" err="1" smtClean="0"/>
              <a:t>page</a:t>
            </a:r>
            <a:r>
              <a:rPr lang="sk-SK" dirty="0" smtClean="0"/>
              <a:t> </a:t>
            </a:r>
            <a:r>
              <a:rPr lang="sk-SK" dirty="0" err="1" smtClean="0"/>
              <a:t>size</a:t>
            </a:r>
            <a:r>
              <a:rPr lang="sk-SK" dirty="0" smtClean="0"/>
              <a:t> </a:t>
            </a:r>
            <a:r>
              <a:rPr lang="sk-SK" dirty="0" err="1" smtClean="0"/>
              <a:t>due</a:t>
            </a:r>
            <a:r>
              <a:rPr lang="sk-SK" dirty="0" smtClean="0"/>
              <a:t> to </a:t>
            </a:r>
            <a:r>
              <a:rPr lang="sk-SK" dirty="0" err="1" smtClean="0"/>
              <a:t>viewstate</a:t>
            </a:r>
            <a:r>
              <a:rPr lang="sk-SK" dirty="0" smtClean="0"/>
              <a:t> </a:t>
            </a:r>
            <a:r>
              <a:rPr lang="sk-SK" dirty="0" err="1" smtClean="0"/>
              <a:t>management</a:t>
            </a:r>
            <a:r>
              <a:rPr lang="sk-SK" dirty="0" smtClean="0"/>
              <a:t> 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387784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ASP .NET MVC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 smtClean="0"/>
              <a:t>Design</a:t>
            </a:r>
            <a:r>
              <a:rPr lang="sk-SK" dirty="0" smtClean="0"/>
              <a:t> </a:t>
            </a:r>
            <a:r>
              <a:rPr lang="sk-SK" dirty="0" err="1" smtClean="0"/>
              <a:t>pattern</a:t>
            </a:r>
            <a:r>
              <a:rPr lang="sk-SK" dirty="0" smtClean="0"/>
              <a:t> </a:t>
            </a:r>
          </a:p>
          <a:p>
            <a:r>
              <a:rPr lang="sk-SK" dirty="0" err="1" smtClean="0"/>
              <a:t>Separates</a:t>
            </a:r>
            <a:r>
              <a:rPr lang="sk-SK" dirty="0" smtClean="0"/>
              <a:t> UI </a:t>
            </a:r>
            <a:r>
              <a:rPr lang="sk-SK" dirty="0" err="1" smtClean="0"/>
              <a:t>from</a:t>
            </a:r>
            <a:r>
              <a:rPr lang="sk-SK" dirty="0" smtClean="0"/>
              <a:t> </a:t>
            </a:r>
            <a:r>
              <a:rPr lang="sk-SK" dirty="0" err="1" smtClean="0"/>
              <a:t>logic</a:t>
            </a:r>
            <a:r>
              <a:rPr lang="sk-SK" dirty="0" smtClean="0"/>
              <a:t> </a:t>
            </a:r>
            <a:r>
              <a:rPr lang="sk-SK" dirty="0" err="1" smtClean="0"/>
              <a:t>through</a:t>
            </a:r>
            <a:r>
              <a:rPr lang="sk-SK" dirty="0" smtClean="0"/>
              <a:t> </a:t>
            </a:r>
            <a:r>
              <a:rPr lang="sk-SK" dirty="0" err="1" smtClean="0"/>
              <a:t>shared</a:t>
            </a:r>
            <a:r>
              <a:rPr lang="sk-SK" dirty="0" smtClean="0"/>
              <a:t> </a:t>
            </a:r>
            <a:r>
              <a:rPr lang="sk-SK" dirty="0" err="1" smtClean="0"/>
              <a:t>data</a:t>
            </a:r>
            <a:endParaRPr lang="sk-SK" dirty="0" smtClean="0"/>
          </a:p>
          <a:p>
            <a:r>
              <a:rPr lang="sk-SK" dirty="0" err="1" smtClean="0"/>
              <a:t>Makes</a:t>
            </a:r>
            <a:r>
              <a:rPr lang="sk-SK" dirty="0" smtClean="0"/>
              <a:t> </a:t>
            </a:r>
            <a:r>
              <a:rPr lang="sk-SK" dirty="0" err="1" smtClean="0"/>
              <a:t>testing</a:t>
            </a:r>
            <a:r>
              <a:rPr lang="sk-SK" dirty="0" smtClean="0"/>
              <a:t> </a:t>
            </a:r>
            <a:r>
              <a:rPr lang="sk-SK" dirty="0" err="1" smtClean="0"/>
              <a:t>easier</a:t>
            </a:r>
            <a:endParaRPr lang="sk-SK" dirty="0" smtClean="0"/>
          </a:p>
          <a:p>
            <a:r>
              <a:rPr lang="sk-SK" dirty="0" smtClean="0"/>
              <a:t>Has no </a:t>
            </a:r>
            <a:r>
              <a:rPr lang="sk-SK" dirty="0" err="1" smtClean="0"/>
              <a:t>viewstate</a:t>
            </a:r>
            <a:r>
              <a:rPr lang="sk-SK" dirty="0" smtClean="0"/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27012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ASP .NET MVC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1772816"/>
            <a:ext cx="4418607" cy="4240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ASP .NET MVC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Controller</a:t>
            </a:r>
            <a:r>
              <a:rPr lang="sk-SK" dirty="0" smtClean="0"/>
              <a:t> </a:t>
            </a:r>
            <a:r>
              <a:rPr lang="sk-SK" dirty="0" err="1" smtClean="0"/>
              <a:t>can</a:t>
            </a:r>
            <a:r>
              <a:rPr lang="sk-SK" dirty="0" smtClean="0"/>
              <a:t> </a:t>
            </a:r>
            <a:r>
              <a:rPr lang="sk-SK" dirty="0" err="1" smtClean="0"/>
              <a:t>change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model</a:t>
            </a:r>
          </a:p>
          <a:p>
            <a:r>
              <a:rPr lang="sk-SK" dirty="0" err="1" smtClean="0"/>
              <a:t>Controller</a:t>
            </a:r>
            <a:r>
              <a:rPr lang="sk-SK" dirty="0" smtClean="0"/>
              <a:t> </a:t>
            </a:r>
            <a:r>
              <a:rPr lang="sk-SK" dirty="0" err="1" smtClean="0"/>
              <a:t>can</a:t>
            </a:r>
            <a:r>
              <a:rPr lang="sk-SK" dirty="0" smtClean="0"/>
              <a:t> </a:t>
            </a:r>
            <a:r>
              <a:rPr lang="sk-SK" dirty="0" err="1" smtClean="0"/>
              <a:t>send</a:t>
            </a:r>
            <a:r>
              <a:rPr lang="sk-SK" dirty="0" smtClean="0"/>
              <a:t> model to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view</a:t>
            </a:r>
            <a:r>
              <a:rPr lang="sk-SK" dirty="0" smtClean="0"/>
              <a:t> </a:t>
            </a:r>
            <a:r>
              <a:rPr lang="sk-SK" dirty="0" err="1" smtClean="0"/>
              <a:t>to</a:t>
            </a:r>
            <a:r>
              <a:rPr lang="sk-SK" dirty="0" smtClean="0"/>
              <a:t> get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representation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model</a:t>
            </a:r>
          </a:p>
          <a:p>
            <a:endParaRPr lang="sk-SK" dirty="0"/>
          </a:p>
          <a:p>
            <a:r>
              <a:rPr lang="sk-SK" dirty="0" err="1" smtClean="0"/>
              <a:t>How</a:t>
            </a:r>
            <a:r>
              <a:rPr lang="sk-SK" dirty="0" smtClean="0"/>
              <a:t> </a:t>
            </a:r>
            <a:r>
              <a:rPr lang="sk-SK" dirty="0" err="1" smtClean="0"/>
              <a:t>does</a:t>
            </a:r>
            <a:r>
              <a:rPr lang="sk-SK" dirty="0" smtClean="0"/>
              <a:t> </a:t>
            </a:r>
            <a:r>
              <a:rPr lang="sk-SK" dirty="0" err="1" smtClean="0"/>
              <a:t>view</a:t>
            </a:r>
            <a:r>
              <a:rPr lang="sk-SK" dirty="0" smtClean="0"/>
              <a:t> </a:t>
            </a:r>
            <a:r>
              <a:rPr lang="sk-SK" dirty="0" err="1" smtClean="0"/>
              <a:t>recieves</a:t>
            </a:r>
            <a:r>
              <a:rPr lang="sk-SK" dirty="0" smtClean="0"/>
              <a:t> </a:t>
            </a:r>
            <a:r>
              <a:rPr lang="sk-SK" dirty="0" err="1" smtClean="0"/>
              <a:t>data</a:t>
            </a:r>
            <a:r>
              <a:rPr lang="sk-SK" dirty="0" smtClean="0"/>
              <a:t> </a:t>
            </a:r>
            <a:r>
              <a:rPr lang="sk-SK" dirty="0" err="1" smtClean="0"/>
              <a:t>from</a:t>
            </a:r>
            <a:r>
              <a:rPr lang="sk-SK" dirty="0" smtClean="0"/>
              <a:t> </a:t>
            </a:r>
            <a:r>
              <a:rPr lang="sk-SK" dirty="0" err="1" smtClean="0"/>
              <a:t>controller</a:t>
            </a:r>
            <a:r>
              <a:rPr lang="sk-SK" dirty="0" smtClean="0"/>
              <a:t>?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 err="1" smtClean="0"/>
              <a:t>Viewbag</a:t>
            </a:r>
            <a:r>
              <a:rPr lang="sk-SK" dirty="0" smtClean="0"/>
              <a:t> </a:t>
            </a:r>
            <a:r>
              <a:rPr lang="sk-SK" dirty="0" err="1" smtClean="0"/>
              <a:t>object</a:t>
            </a:r>
            <a:endParaRPr lang="sk-SK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 err="1" smtClean="0"/>
              <a:t>Strongly</a:t>
            </a:r>
            <a:r>
              <a:rPr lang="sk-SK" dirty="0" smtClean="0"/>
              <a:t> and </a:t>
            </a:r>
            <a:r>
              <a:rPr lang="sk-SK" dirty="0" err="1" smtClean="0"/>
              <a:t>weakly</a:t>
            </a:r>
            <a:r>
              <a:rPr lang="sk-SK" dirty="0" smtClean="0"/>
              <a:t> </a:t>
            </a:r>
            <a:r>
              <a:rPr lang="sk-SK" dirty="0" err="1" smtClean="0"/>
              <a:t>typed</a:t>
            </a:r>
            <a:r>
              <a:rPr lang="sk-SK" dirty="0" smtClean="0"/>
              <a:t>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409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Routing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Routes</a:t>
            </a:r>
            <a:r>
              <a:rPr lang="sk-SK" dirty="0" smtClean="0"/>
              <a:t> are </a:t>
            </a:r>
            <a:r>
              <a:rPr lang="sk-SK" dirty="0" err="1" smtClean="0"/>
              <a:t>defined</a:t>
            </a:r>
            <a:r>
              <a:rPr lang="sk-SK" dirty="0" smtClean="0"/>
              <a:t> </a:t>
            </a:r>
            <a:r>
              <a:rPr lang="sk-SK" dirty="0" err="1" smtClean="0"/>
              <a:t>as</a:t>
            </a:r>
            <a:r>
              <a:rPr lang="sk-SK" dirty="0" smtClean="0"/>
              <a:t> </a:t>
            </a:r>
            <a:r>
              <a:rPr lang="sk-SK" dirty="0" err="1" smtClean="0"/>
              <a:t>patterns</a:t>
            </a:r>
            <a:r>
              <a:rPr lang="sk-SK" dirty="0" smtClean="0"/>
              <a:t>.</a:t>
            </a:r>
          </a:p>
          <a:p>
            <a:r>
              <a:rPr lang="sk-SK" dirty="0" err="1" smtClean="0"/>
              <a:t>Route</a:t>
            </a:r>
            <a:r>
              <a:rPr lang="sk-SK" dirty="0" smtClean="0"/>
              <a:t> </a:t>
            </a:r>
            <a:r>
              <a:rPr lang="sk-SK" dirty="0" err="1" smtClean="0"/>
              <a:t>must</a:t>
            </a:r>
            <a:r>
              <a:rPr lang="sk-SK" dirty="0" smtClean="0"/>
              <a:t> </a:t>
            </a:r>
            <a:r>
              <a:rPr lang="sk-SK" dirty="0" err="1" smtClean="0"/>
              <a:t>always</a:t>
            </a:r>
            <a:r>
              <a:rPr lang="sk-SK" dirty="0" smtClean="0"/>
              <a:t> </a:t>
            </a:r>
            <a:r>
              <a:rPr lang="sk-SK" dirty="0" err="1" smtClean="0"/>
              <a:t>lead</a:t>
            </a:r>
            <a:r>
              <a:rPr lang="sk-SK" dirty="0" smtClean="0"/>
              <a:t> to a </a:t>
            </a:r>
            <a:r>
              <a:rPr lang="sk-SK" dirty="0" err="1" smtClean="0"/>
              <a:t>controller</a:t>
            </a:r>
            <a:r>
              <a:rPr lang="sk-SK" dirty="0"/>
              <a:t> </a:t>
            </a:r>
            <a:r>
              <a:rPr lang="sk-SK" dirty="0" smtClean="0"/>
              <a:t>and </a:t>
            </a:r>
            <a:r>
              <a:rPr lang="sk-SK" dirty="0" err="1" smtClean="0"/>
              <a:t>his</a:t>
            </a:r>
            <a:r>
              <a:rPr lang="sk-SK" dirty="0" smtClean="0"/>
              <a:t> </a:t>
            </a:r>
            <a:r>
              <a:rPr lang="sk-SK" dirty="0" err="1" smtClean="0"/>
              <a:t>action</a:t>
            </a:r>
            <a:r>
              <a:rPr lang="sk-SK" dirty="0" smtClean="0"/>
              <a:t>. </a:t>
            </a:r>
          </a:p>
          <a:p>
            <a:r>
              <a:rPr lang="sk-SK" dirty="0" err="1" smtClean="0"/>
              <a:t>Route</a:t>
            </a:r>
            <a:r>
              <a:rPr lang="sk-SK" dirty="0" smtClean="0"/>
              <a:t> </a:t>
            </a:r>
            <a:r>
              <a:rPr lang="sk-SK" dirty="0" err="1" smtClean="0"/>
              <a:t>may</a:t>
            </a:r>
            <a:r>
              <a:rPr lang="sk-SK" dirty="0" smtClean="0"/>
              <a:t> </a:t>
            </a:r>
            <a:r>
              <a:rPr lang="sk-SK" dirty="0" err="1" smtClean="0"/>
              <a:t>define</a:t>
            </a:r>
            <a:r>
              <a:rPr lang="sk-SK" dirty="0" smtClean="0"/>
              <a:t> </a:t>
            </a:r>
            <a:r>
              <a:rPr lang="sk-SK" dirty="0" err="1" smtClean="0"/>
              <a:t>additional</a:t>
            </a:r>
            <a:r>
              <a:rPr lang="sk-SK" dirty="0" smtClean="0"/>
              <a:t> </a:t>
            </a:r>
            <a:r>
              <a:rPr lang="sk-SK" dirty="0" err="1" smtClean="0"/>
              <a:t>parameters</a:t>
            </a:r>
            <a:r>
              <a:rPr lang="sk-SK" dirty="0" smtClean="0"/>
              <a:t> </a:t>
            </a:r>
            <a:r>
              <a:rPr lang="sk-SK" dirty="0" err="1" smtClean="0"/>
              <a:t>that</a:t>
            </a:r>
            <a:r>
              <a:rPr lang="sk-SK" dirty="0" smtClean="0"/>
              <a:t> </a:t>
            </a:r>
            <a:r>
              <a:rPr lang="sk-SK" dirty="0" err="1" smtClean="0"/>
              <a:t>will</a:t>
            </a:r>
            <a:r>
              <a:rPr lang="sk-SK" dirty="0" smtClean="0"/>
              <a:t> </a:t>
            </a:r>
            <a:r>
              <a:rPr lang="sk-SK" dirty="0" err="1" smtClean="0"/>
              <a:t>be</a:t>
            </a:r>
            <a:r>
              <a:rPr lang="sk-SK" dirty="0" smtClean="0"/>
              <a:t> </a:t>
            </a:r>
            <a:r>
              <a:rPr lang="sk-SK" dirty="0" err="1" smtClean="0"/>
              <a:t>passed</a:t>
            </a:r>
            <a:r>
              <a:rPr lang="sk-SK" dirty="0" smtClean="0"/>
              <a:t> to </a:t>
            </a:r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sk-SK" dirty="0" err="1" smtClean="0"/>
              <a:t>handler</a:t>
            </a:r>
            <a:r>
              <a:rPr lang="sk-SK" dirty="0" smtClean="0"/>
              <a:t>.</a:t>
            </a:r>
          </a:p>
          <a:p>
            <a:r>
              <a:rPr lang="sk-SK" dirty="0" err="1" smtClean="0"/>
              <a:t>Order</a:t>
            </a:r>
            <a:r>
              <a:rPr lang="sk-SK" dirty="0" smtClean="0"/>
              <a:t> </a:t>
            </a:r>
            <a:r>
              <a:rPr lang="sk-SK" dirty="0" err="1" smtClean="0"/>
              <a:t>is</a:t>
            </a:r>
            <a:r>
              <a:rPr lang="sk-SK" dirty="0" smtClean="0"/>
              <a:t> </a:t>
            </a:r>
            <a:r>
              <a:rPr lang="sk-SK" dirty="0" err="1" smtClean="0"/>
              <a:t>important</a:t>
            </a:r>
            <a:endParaRPr lang="sk-SK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Routes</a:t>
            </a:r>
            <a:endParaRPr lang="en-US" dirty="0"/>
          </a:p>
        </p:txBody>
      </p:sp>
      <p:pic>
        <p:nvPicPr>
          <p:cNvPr id="4" name="Zástupný symbol obsahu 3" descr="Rout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564904"/>
            <a:ext cx="7295361" cy="2280610"/>
          </a:xfrm>
        </p:spPr>
      </p:pic>
    </p:spTree>
    <p:extLst>
      <p:ext uri="{BB962C8B-B14F-4D97-AF65-F5344CB8AC3E}">
        <p14:creationId xmlns:p14="http://schemas.microsoft.com/office/powerpoint/2010/main" xmlns="" val="19979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Action</a:t>
            </a:r>
            <a:r>
              <a:rPr lang="sk-SK" dirty="0" err="1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err="1" smtClean="0"/>
              <a:t>Every</a:t>
            </a:r>
            <a:r>
              <a:rPr lang="cs-CZ" sz="2000" dirty="0" smtClean="0"/>
              <a:t> </a:t>
            </a:r>
            <a:r>
              <a:rPr lang="cs-CZ" sz="2000" dirty="0" err="1" smtClean="0"/>
              <a:t>action</a:t>
            </a:r>
            <a:r>
              <a:rPr lang="cs-CZ" sz="2000" dirty="0" smtClean="0"/>
              <a:t> </a:t>
            </a:r>
            <a:r>
              <a:rPr lang="cs-CZ" sz="2000" dirty="0" err="1" smtClean="0"/>
              <a:t>method</a:t>
            </a:r>
            <a:r>
              <a:rPr lang="cs-CZ" sz="2000" dirty="0" smtClean="0"/>
              <a:t> </a:t>
            </a:r>
            <a:r>
              <a:rPr lang="cs-CZ" sz="2000" dirty="0" err="1" smtClean="0"/>
              <a:t>returns</a:t>
            </a:r>
            <a:r>
              <a:rPr lang="cs-CZ" sz="2000" dirty="0" smtClean="0"/>
              <a:t> </a:t>
            </a:r>
            <a:r>
              <a:rPr lang="cs-CZ" sz="2000" dirty="0" err="1" smtClean="0"/>
              <a:t>object</a:t>
            </a:r>
            <a:r>
              <a:rPr lang="cs-CZ" sz="2000" dirty="0" smtClean="0"/>
              <a:t> </a:t>
            </a:r>
            <a:r>
              <a:rPr lang="cs-CZ" sz="2000" dirty="0" err="1" smtClean="0"/>
              <a:t>derrived</a:t>
            </a:r>
            <a:r>
              <a:rPr lang="cs-CZ" sz="2000" dirty="0" smtClean="0"/>
              <a:t> </a:t>
            </a:r>
            <a:r>
              <a:rPr lang="cs-CZ" sz="2000" dirty="0" err="1" smtClean="0"/>
              <a:t>from</a:t>
            </a:r>
            <a:r>
              <a:rPr lang="cs-CZ" sz="2000" dirty="0" smtClean="0"/>
              <a:t> </a:t>
            </a:r>
            <a:r>
              <a:rPr lang="cs-CZ" sz="2000" dirty="0" err="1" smtClean="0"/>
              <a:t>ActionResult</a:t>
            </a:r>
            <a:r>
              <a:rPr lang="cs-CZ" sz="2000" dirty="0" smtClean="0"/>
              <a:t> </a:t>
            </a:r>
            <a:r>
              <a:rPr lang="cs-CZ" sz="2000" dirty="0" err="1" smtClean="0"/>
              <a:t>class</a:t>
            </a:r>
            <a:endParaRPr lang="cs-CZ" sz="2000" dirty="0" smtClean="0"/>
          </a:p>
          <a:p>
            <a:endParaRPr lang="cs-CZ" sz="2000" dirty="0" smtClean="0"/>
          </a:p>
          <a:p>
            <a:pPr>
              <a:buNone/>
            </a:pPr>
            <a:endParaRPr lang="cs-CZ" dirty="0" smtClean="0"/>
          </a:p>
        </p:txBody>
      </p:sp>
      <p:pic>
        <p:nvPicPr>
          <p:cNvPr id="4" name="Obrázok 3" descr="action_res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132856"/>
            <a:ext cx="7131322" cy="4154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sk-SK" dirty="0" err="1" smtClean="0"/>
              <a:t>selectors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MVC provides attributes to tweak how the actions can be selected based on the name or the </a:t>
            </a:r>
            <a:r>
              <a:rPr lang="en-US" sz="2400" dirty="0" smtClean="0"/>
              <a:t>request verbs</a:t>
            </a:r>
            <a:r>
              <a:rPr lang="sk-SK" sz="2400" dirty="0" smtClean="0"/>
              <a:t> </a:t>
            </a:r>
            <a:r>
              <a:rPr lang="en-US" sz="2400" dirty="0" smtClean="0"/>
              <a:t>(post, get, put…).</a:t>
            </a:r>
          </a:p>
          <a:p>
            <a:endParaRPr lang="en-US" dirty="0" smtClean="0"/>
          </a:p>
          <a:p>
            <a:endParaRPr lang="sk-SK" dirty="0"/>
          </a:p>
        </p:txBody>
      </p:sp>
      <p:pic>
        <p:nvPicPr>
          <p:cNvPr id="4" name="Obrázok 3" descr="Selector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924943"/>
            <a:ext cx="6840760" cy="3007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10027</TotalTime>
  <Words>392</Words>
  <Application>Microsoft Office PowerPoint</Application>
  <PresentationFormat>Prezentácia na obrazovke (4:3)</PresentationFormat>
  <Paragraphs>62</Paragraphs>
  <Slides>16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16</vt:i4>
      </vt:variant>
    </vt:vector>
  </HeadingPairs>
  <TitlesOfParts>
    <vt:vector size="17" baseType="lpstr">
      <vt:lpstr>Template</vt:lpstr>
      <vt:lpstr>Introduction to MVC</vt:lpstr>
      <vt:lpstr>Revision from Previous Lesson</vt:lpstr>
      <vt:lpstr>ASP .NET MVC</vt:lpstr>
      <vt:lpstr>ASP .NET MVC</vt:lpstr>
      <vt:lpstr>ASP .NET MVC</vt:lpstr>
      <vt:lpstr>Routing</vt:lpstr>
      <vt:lpstr>Routes</vt:lpstr>
      <vt:lpstr>ActionResult</vt:lpstr>
      <vt:lpstr>Action selectors</vt:lpstr>
      <vt:lpstr>Action filters</vt:lpstr>
      <vt:lpstr>Action selectors vs. Action filters</vt:lpstr>
      <vt:lpstr>Razor and Helpers</vt:lpstr>
      <vt:lpstr>Razor helpers</vt:lpstr>
      <vt:lpstr>Layouts</vt:lpstr>
      <vt:lpstr>Partial views</vt:lpstr>
      <vt:lpstr>Model validation</vt:lpstr>
    </vt:vector>
  </TitlesOfParts>
  <Company>Kentico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dominikp</dc:creator>
  <cp:lastModifiedBy>Moroz</cp:lastModifiedBy>
  <cp:revision>285</cp:revision>
  <dcterms:created xsi:type="dcterms:W3CDTF">2011-12-16T11:28:19Z</dcterms:created>
  <dcterms:modified xsi:type="dcterms:W3CDTF">2013-10-15T21:57:49Z</dcterms:modified>
</cp:coreProperties>
</file>