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3" r:id="rId10"/>
    <p:sldId id="266" r:id="rId11"/>
    <p:sldId id="264"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5" r:id="rId27"/>
    <p:sldId id="282" r:id="rId28"/>
    <p:sldId id="283" r:id="rId29"/>
    <p:sldId id="284" r:id="rId30"/>
    <p:sldId id="286" r:id="rId31"/>
    <p:sldId id="277" r:id="rId32"/>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66" d="100"/>
          <a:sy n="66" d="100"/>
        </p:scale>
        <p:origin x="-14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367E32-A96B-46A1-B2F9-72C9E1662EA2}" type="datetimeFigureOut">
              <a:rPr lang="lt-LT" smtClean="0"/>
              <a:t>2013.11.26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64619F7-F356-4EF3-9106-4CB193B1D405}" type="slidenum">
              <a:rPr lang="lt-LT" smtClean="0"/>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67E32-A96B-46A1-B2F9-72C9E1662EA2}" type="datetimeFigureOut">
              <a:rPr lang="lt-LT" smtClean="0"/>
              <a:t>2013.11.26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64619F7-F356-4EF3-9106-4CB193B1D405}"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67E32-A96B-46A1-B2F9-72C9E1662EA2}" type="datetimeFigureOut">
              <a:rPr lang="lt-LT" smtClean="0"/>
              <a:t>2013.11.26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64619F7-F356-4EF3-9106-4CB193B1D405}"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367E32-A96B-46A1-B2F9-72C9E1662EA2}" type="datetimeFigureOut">
              <a:rPr lang="lt-LT" smtClean="0"/>
              <a:t>2013.11.26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64619F7-F356-4EF3-9106-4CB193B1D405}" type="slidenum">
              <a:rPr lang="lt-LT" smtClean="0"/>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A367E32-A96B-46A1-B2F9-72C9E1662EA2}" type="datetimeFigureOut">
              <a:rPr lang="lt-LT" smtClean="0"/>
              <a:t>2013.11.26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64619F7-F356-4EF3-9106-4CB193B1D405}" type="slidenum">
              <a:rPr lang="lt-LT" smtClean="0"/>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367E32-A96B-46A1-B2F9-72C9E1662EA2}" type="datetimeFigureOut">
              <a:rPr lang="lt-LT" smtClean="0"/>
              <a:t>2013.11.26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64619F7-F356-4EF3-9106-4CB193B1D405}" type="slidenum">
              <a:rPr lang="lt-LT" smtClean="0"/>
              <a:t>‹#›</a:t>
            </a:fld>
            <a:endParaRPr lang="lt-LT"/>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367E32-A96B-46A1-B2F9-72C9E1662EA2}" type="datetimeFigureOut">
              <a:rPr lang="lt-LT" smtClean="0"/>
              <a:t>2013.11.26</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464619F7-F356-4EF3-9106-4CB193B1D405}" type="slidenum">
              <a:rPr lang="lt-LT" smtClean="0"/>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67E32-A96B-46A1-B2F9-72C9E1662EA2}" type="datetimeFigureOut">
              <a:rPr lang="lt-LT" smtClean="0"/>
              <a:t>2013.11.26</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464619F7-F356-4EF3-9106-4CB193B1D405}"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67E32-A96B-46A1-B2F9-72C9E1662EA2}" type="datetimeFigureOut">
              <a:rPr lang="lt-LT" smtClean="0"/>
              <a:t>2013.11.26</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464619F7-F356-4EF3-9106-4CB193B1D405}"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2A367E32-A96B-46A1-B2F9-72C9E1662EA2}" type="datetimeFigureOut">
              <a:rPr lang="lt-LT" smtClean="0"/>
              <a:t>2013.11.26</a:t>
            </a:fld>
            <a:endParaRPr lang="lt-LT"/>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lt-LT"/>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64619F7-F356-4EF3-9106-4CB193B1D405}" type="slidenum">
              <a:rPr lang="lt-LT" smtClean="0"/>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67E32-A96B-46A1-B2F9-72C9E1662EA2}" type="datetimeFigureOut">
              <a:rPr lang="lt-LT" smtClean="0"/>
              <a:t>2013.11.26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64619F7-F356-4EF3-9106-4CB193B1D405}" type="slidenum">
              <a:rPr lang="lt-LT" smtClean="0"/>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A367E32-A96B-46A1-B2F9-72C9E1662EA2}" type="datetimeFigureOut">
              <a:rPr lang="lt-LT" smtClean="0"/>
              <a:t>2013.11.26</a:t>
            </a:fld>
            <a:endParaRPr lang="lt-LT"/>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lt-LT"/>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64619F7-F356-4EF3-9106-4CB193B1D405}"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ibmtvdemo.edgesuite.net/software/analytics/cognos/videos/launch_oct201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01.ibm.com/software/marketing-solutions/launch-fr13/index.html" TargetMode="External"/><Relationship Id="rId2" Type="http://schemas.openxmlformats.org/officeDocument/2006/relationships/hyperlink" Target="http://www-03.ibm.com/software/products/en/category/SWX00?lnk=msoST-emma-usen"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b="1" dirty="0" err="1"/>
              <a:t>Marketing</a:t>
            </a:r>
            <a:r>
              <a:rPr lang="lt-LT" b="1" dirty="0"/>
              <a:t> </a:t>
            </a:r>
            <a:r>
              <a:rPr lang="lt-LT" b="1" dirty="0" err="1"/>
              <a:t>Information</a:t>
            </a:r>
            <a:r>
              <a:rPr lang="lt-LT" b="1" dirty="0"/>
              <a:t> </a:t>
            </a:r>
            <a:r>
              <a:rPr lang="lt-LT" b="1" dirty="0" err="1"/>
              <a:t>Systems</a:t>
            </a:r>
            <a:r>
              <a:rPr lang="lt-LT" b="1" dirty="0"/>
              <a:t>:</a:t>
            </a:r>
            <a:r>
              <a:rPr lang="lt-LT" dirty="0"/>
              <a:t/>
            </a:r>
            <a:br>
              <a:rPr lang="lt-LT" dirty="0"/>
            </a:br>
            <a:r>
              <a:rPr lang="lt-LT" b="1" dirty="0" err="1"/>
              <a:t>part</a:t>
            </a:r>
            <a:r>
              <a:rPr lang="lt-LT" b="1" dirty="0"/>
              <a:t> 5</a:t>
            </a:r>
            <a:endParaRPr lang="lt-LT" dirty="0"/>
          </a:p>
        </p:txBody>
      </p:sp>
      <p:sp>
        <p:nvSpPr>
          <p:cNvPr id="3" name="Subtitle 2"/>
          <p:cNvSpPr>
            <a:spLocks noGrp="1"/>
          </p:cNvSpPr>
          <p:nvPr>
            <p:ph type="subTitle" idx="1"/>
          </p:nvPr>
        </p:nvSpPr>
        <p:spPr>
          <a:xfrm rot="19140000">
            <a:off x="2254365" y="2081303"/>
            <a:ext cx="6511131" cy="3506071"/>
          </a:xfrm>
        </p:spPr>
        <p:txBody>
          <a:bodyPr>
            <a:normAutofit/>
          </a:bodyPr>
          <a:lstStyle/>
          <a:p>
            <a:r>
              <a:rPr lang="lt-LT" dirty="0" err="1"/>
              <a:t>Course</a:t>
            </a:r>
            <a:r>
              <a:rPr lang="lt-LT" dirty="0"/>
              <a:t> </a:t>
            </a:r>
            <a:r>
              <a:rPr lang="lt-LT" dirty="0" err="1"/>
              <a:t>code</a:t>
            </a:r>
            <a:r>
              <a:rPr lang="lt-LT" dirty="0"/>
              <a:t>: PV250</a:t>
            </a:r>
          </a:p>
          <a:p>
            <a:r>
              <a:rPr lang="lt-LT" dirty="0"/>
              <a:t> </a:t>
            </a:r>
          </a:p>
          <a:p>
            <a:r>
              <a:rPr lang="lt-LT" u="heavy" dirty="0"/>
              <a:t>Dalia </a:t>
            </a:r>
            <a:r>
              <a:rPr lang="lt-LT" u="heavy" dirty="0" err="1"/>
              <a:t>Kriksciuniene</a:t>
            </a:r>
            <a:r>
              <a:rPr lang="lt-LT" u="heavy" dirty="0"/>
              <a:t>, </a:t>
            </a:r>
            <a:r>
              <a:rPr lang="lt-LT" u="heavy" dirty="0" err="1"/>
              <a:t>PhD</a:t>
            </a:r>
            <a:endParaRPr lang="lt-LT" dirty="0"/>
          </a:p>
          <a:p>
            <a:r>
              <a:rPr lang="lt-LT" dirty="0"/>
              <a:t> </a:t>
            </a:r>
          </a:p>
          <a:p>
            <a:r>
              <a:rPr lang="lt-LT" dirty="0" err="1"/>
              <a:t>Faculty</a:t>
            </a:r>
            <a:r>
              <a:rPr lang="lt-LT" dirty="0"/>
              <a:t> </a:t>
            </a:r>
            <a:r>
              <a:rPr lang="lt-LT" dirty="0" err="1"/>
              <a:t>of</a:t>
            </a:r>
            <a:r>
              <a:rPr lang="lt-LT" dirty="0"/>
              <a:t> </a:t>
            </a:r>
            <a:r>
              <a:rPr lang="lt-LT" dirty="0" err="1"/>
              <a:t>Informatics</a:t>
            </a:r>
            <a:r>
              <a:rPr lang="lt-LT" dirty="0"/>
              <a:t>, </a:t>
            </a:r>
            <a:r>
              <a:rPr lang="lt-LT" dirty="0" err="1"/>
              <a:t>Lasaris</a:t>
            </a:r>
            <a:r>
              <a:rPr lang="lt-LT" dirty="0"/>
              <a:t> </a:t>
            </a:r>
            <a:r>
              <a:rPr lang="lt-LT" dirty="0" err="1"/>
              <a:t>lab</a:t>
            </a:r>
            <a:r>
              <a:rPr lang="lt-LT" dirty="0"/>
              <a:t>., </a:t>
            </a:r>
          </a:p>
          <a:p>
            <a:r>
              <a:rPr lang="lt-LT" dirty="0"/>
              <a:t> </a:t>
            </a:r>
          </a:p>
          <a:p>
            <a:r>
              <a:rPr lang="lt-LT" dirty="0" err="1"/>
              <a:t>Autumn</a:t>
            </a:r>
            <a:r>
              <a:rPr lang="lt-LT" dirty="0"/>
              <a:t>, 2013</a:t>
            </a:r>
          </a:p>
          <a:p>
            <a:endParaRPr lang="lt-LT" dirty="0"/>
          </a:p>
        </p:txBody>
      </p:sp>
    </p:spTree>
    <p:extLst>
      <p:ext uri="{BB962C8B-B14F-4D97-AF65-F5344CB8AC3E}">
        <p14:creationId xmlns:p14="http://schemas.microsoft.com/office/powerpoint/2010/main" val="2041686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3 </a:t>
            </a:r>
            <a:r>
              <a:rPr lang="lt-LT" dirty="0" err="1"/>
              <a:t>Value</a:t>
            </a:r>
            <a:r>
              <a:rPr lang="lt-LT" dirty="0"/>
              <a:t> </a:t>
            </a:r>
            <a:r>
              <a:rPr lang="lt-LT" dirty="0" err="1"/>
              <a:t>chain</a:t>
            </a:r>
            <a:r>
              <a:rPr lang="lt-LT" dirty="0"/>
              <a:t> </a:t>
            </a:r>
            <a:r>
              <a:rPr lang="lt-LT" dirty="0" err="1" smtClean="0"/>
              <a:t>system</a:t>
            </a:r>
            <a:endParaRPr lang="lt-LT" dirty="0"/>
          </a:p>
        </p:txBody>
      </p:sp>
      <p:sp>
        <p:nvSpPr>
          <p:cNvPr id="3" name="Content Placeholder 2"/>
          <p:cNvSpPr>
            <a:spLocks noGrp="1"/>
          </p:cNvSpPr>
          <p:nvPr>
            <p:ph idx="1"/>
          </p:nvPr>
        </p:nvSpPr>
        <p:spPr/>
        <p:txBody>
          <a:bodyPr>
            <a:normAutofit/>
          </a:bodyPr>
          <a:lstStyle/>
          <a:p>
            <a:pPr marL="0" indent="0">
              <a:buNone/>
            </a:pPr>
            <a:r>
              <a:rPr lang="lt-LT" dirty="0" err="1"/>
              <a:t>These</a:t>
            </a:r>
            <a:r>
              <a:rPr lang="lt-LT" dirty="0"/>
              <a:t> are </a:t>
            </a:r>
            <a:r>
              <a:rPr lang="lt-LT" dirty="0" err="1"/>
              <a:t>MkIS</a:t>
            </a:r>
            <a:r>
              <a:rPr lang="lt-LT" dirty="0"/>
              <a:t> </a:t>
            </a:r>
            <a:r>
              <a:rPr lang="lt-LT" dirty="0" err="1"/>
              <a:t>aiming</a:t>
            </a:r>
            <a:r>
              <a:rPr lang="lt-LT" dirty="0"/>
              <a:t> </a:t>
            </a:r>
            <a:r>
              <a:rPr lang="lt-LT" dirty="0" err="1"/>
              <a:t>effective</a:t>
            </a:r>
            <a:r>
              <a:rPr lang="lt-LT" dirty="0"/>
              <a:t> </a:t>
            </a:r>
            <a:r>
              <a:rPr lang="lt-LT" dirty="0" err="1"/>
              <a:t>supply</a:t>
            </a:r>
            <a:r>
              <a:rPr lang="lt-LT" dirty="0"/>
              <a:t> </a:t>
            </a:r>
            <a:r>
              <a:rPr lang="lt-LT" dirty="0" err="1"/>
              <a:t>of</a:t>
            </a:r>
            <a:r>
              <a:rPr lang="lt-LT" dirty="0"/>
              <a:t> </a:t>
            </a:r>
            <a:r>
              <a:rPr lang="lt-LT" dirty="0" err="1"/>
              <a:t>marketing</a:t>
            </a:r>
            <a:r>
              <a:rPr lang="lt-LT" dirty="0"/>
              <a:t> </a:t>
            </a:r>
            <a:r>
              <a:rPr lang="lt-LT" dirty="0" err="1"/>
              <a:t>department</a:t>
            </a:r>
            <a:r>
              <a:rPr lang="lt-LT" dirty="0"/>
              <a:t> </a:t>
            </a:r>
            <a:r>
              <a:rPr lang="lt-LT" dirty="0" err="1"/>
              <a:t>by</a:t>
            </a:r>
            <a:r>
              <a:rPr lang="lt-LT" dirty="0"/>
              <a:t> </a:t>
            </a:r>
            <a:r>
              <a:rPr lang="lt-LT" dirty="0" err="1"/>
              <a:t>information</a:t>
            </a:r>
            <a:r>
              <a:rPr lang="lt-LT" dirty="0"/>
              <a:t> </a:t>
            </a:r>
            <a:r>
              <a:rPr lang="lt-LT" dirty="0" err="1"/>
              <a:t>from</a:t>
            </a:r>
            <a:r>
              <a:rPr lang="lt-LT" dirty="0"/>
              <a:t> </a:t>
            </a:r>
            <a:r>
              <a:rPr lang="lt-LT" dirty="0" err="1"/>
              <a:t>various</a:t>
            </a:r>
            <a:r>
              <a:rPr lang="lt-LT" dirty="0"/>
              <a:t> </a:t>
            </a:r>
            <a:r>
              <a:rPr lang="lt-LT" dirty="0" err="1"/>
              <a:t>sources</a:t>
            </a:r>
            <a:r>
              <a:rPr lang="lt-LT" dirty="0"/>
              <a:t> </a:t>
            </a:r>
            <a:r>
              <a:rPr lang="lt-LT" dirty="0" err="1"/>
              <a:t>emanatinng</a:t>
            </a:r>
            <a:r>
              <a:rPr lang="lt-LT" dirty="0"/>
              <a:t> </a:t>
            </a:r>
            <a:r>
              <a:rPr lang="lt-LT" dirty="0" err="1"/>
              <a:t>in</a:t>
            </a:r>
            <a:r>
              <a:rPr lang="lt-LT" dirty="0"/>
              <a:t> </a:t>
            </a:r>
            <a:r>
              <a:rPr lang="lt-LT" dirty="0" err="1"/>
              <a:t>the</a:t>
            </a:r>
            <a:r>
              <a:rPr lang="lt-LT" dirty="0"/>
              <a:t> </a:t>
            </a:r>
            <a:r>
              <a:rPr lang="lt-LT" dirty="0" err="1"/>
              <a:t>enterprise</a:t>
            </a:r>
            <a:r>
              <a:rPr lang="lt-LT" dirty="0"/>
              <a:t> </a:t>
            </a:r>
            <a:r>
              <a:rPr lang="lt-LT" dirty="0" err="1"/>
              <a:t>value</a:t>
            </a:r>
            <a:r>
              <a:rPr lang="lt-LT" dirty="0"/>
              <a:t> </a:t>
            </a:r>
            <a:r>
              <a:rPr lang="lt-LT" dirty="0" err="1"/>
              <a:t>chain</a:t>
            </a:r>
            <a:r>
              <a:rPr lang="lt-LT" dirty="0"/>
              <a:t>: </a:t>
            </a:r>
            <a:r>
              <a:rPr lang="lt-LT" dirty="0" err="1"/>
              <a:t>warehouses</a:t>
            </a:r>
            <a:r>
              <a:rPr lang="lt-LT" dirty="0"/>
              <a:t>, </a:t>
            </a:r>
            <a:r>
              <a:rPr lang="lt-LT" dirty="0" err="1"/>
              <a:t>point</a:t>
            </a:r>
            <a:r>
              <a:rPr lang="lt-LT" dirty="0"/>
              <a:t> </a:t>
            </a:r>
            <a:r>
              <a:rPr lang="lt-LT" dirty="0" err="1"/>
              <a:t>of</a:t>
            </a:r>
            <a:r>
              <a:rPr lang="lt-LT" dirty="0"/>
              <a:t> sales </a:t>
            </a:r>
            <a:r>
              <a:rPr lang="lt-LT" dirty="0" err="1"/>
              <a:t>terminals</a:t>
            </a:r>
            <a:r>
              <a:rPr lang="lt-LT" dirty="0"/>
              <a:t>, mobile </a:t>
            </a:r>
            <a:r>
              <a:rPr lang="lt-LT" dirty="0" err="1"/>
              <a:t>communications</a:t>
            </a:r>
            <a:r>
              <a:rPr lang="lt-LT" dirty="0"/>
              <a:t>, </a:t>
            </a:r>
            <a:r>
              <a:rPr lang="lt-LT" dirty="0" err="1"/>
              <a:t>call</a:t>
            </a:r>
            <a:r>
              <a:rPr lang="lt-LT" dirty="0"/>
              <a:t> </a:t>
            </a:r>
            <a:r>
              <a:rPr lang="lt-LT" dirty="0" err="1"/>
              <a:t>centres</a:t>
            </a:r>
            <a:r>
              <a:rPr lang="lt-LT" dirty="0"/>
              <a:t>, </a:t>
            </a:r>
            <a:r>
              <a:rPr lang="lt-LT" dirty="0" err="1" smtClean="0"/>
              <a:t>etc</a:t>
            </a:r>
            <a:endParaRPr lang="lt-LT" dirty="0"/>
          </a:p>
          <a:p>
            <a:pPr marL="0" indent="0">
              <a:buNone/>
            </a:pPr>
            <a:r>
              <a:rPr lang="lt-LT" dirty="0"/>
              <a:t>•	</a:t>
            </a:r>
            <a:r>
              <a:rPr lang="lt-LT" dirty="0" err="1"/>
              <a:t>Information</a:t>
            </a:r>
            <a:r>
              <a:rPr lang="lt-LT" dirty="0"/>
              <a:t> </a:t>
            </a:r>
            <a:r>
              <a:rPr lang="lt-LT" dirty="0" err="1"/>
              <a:t>from</a:t>
            </a:r>
            <a:r>
              <a:rPr lang="lt-LT" dirty="0"/>
              <a:t> </a:t>
            </a:r>
            <a:r>
              <a:rPr lang="lt-LT" dirty="0" err="1"/>
              <a:t>various</a:t>
            </a:r>
            <a:r>
              <a:rPr lang="lt-LT" dirty="0"/>
              <a:t> </a:t>
            </a:r>
            <a:r>
              <a:rPr lang="lt-LT" dirty="0" err="1"/>
              <a:t>sources</a:t>
            </a:r>
            <a:r>
              <a:rPr lang="lt-LT" dirty="0"/>
              <a:t> </a:t>
            </a:r>
            <a:r>
              <a:rPr lang="lt-LT" dirty="0" err="1"/>
              <a:t>is</a:t>
            </a:r>
            <a:r>
              <a:rPr lang="lt-LT" dirty="0"/>
              <a:t> </a:t>
            </a:r>
            <a:r>
              <a:rPr lang="lt-LT" dirty="0" err="1"/>
              <a:t>stored</a:t>
            </a:r>
            <a:r>
              <a:rPr lang="lt-LT" dirty="0"/>
              <a:t> </a:t>
            </a:r>
            <a:r>
              <a:rPr lang="lt-LT" dirty="0" err="1"/>
              <a:t>in</a:t>
            </a:r>
            <a:r>
              <a:rPr lang="lt-LT" dirty="0"/>
              <a:t> data </a:t>
            </a:r>
            <a:r>
              <a:rPr lang="lt-LT" dirty="0" err="1"/>
              <a:t>warehouses</a:t>
            </a:r>
            <a:r>
              <a:rPr lang="lt-LT" dirty="0"/>
              <a:t> </a:t>
            </a:r>
            <a:r>
              <a:rPr lang="lt-LT" dirty="0" err="1"/>
              <a:t>for</a:t>
            </a:r>
            <a:r>
              <a:rPr lang="lt-LT" dirty="0"/>
              <a:t> </a:t>
            </a:r>
            <a:r>
              <a:rPr lang="lt-LT" dirty="0" err="1"/>
              <a:t>further</a:t>
            </a:r>
            <a:r>
              <a:rPr lang="lt-LT" dirty="0"/>
              <a:t> </a:t>
            </a:r>
            <a:r>
              <a:rPr lang="lt-LT" dirty="0" err="1"/>
              <a:t>analysis</a:t>
            </a:r>
            <a:endParaRPr lang="lt-LT" dirty="0"/>
          </a:p>
          <a:p>
            <a:endParaRPr lang="lt-LT" dirty="0"/>
          </a:p>
        </p:txBody>
      </p:sp>
    </p:spTree>
    <p:extLst>
      <p:ext uri="{BB962C8B-B14F-4D97-AF65-F5344CB8AC3E}">
        <p14:creationId xmlns:p14="http://schemas.microsoft.com/office/powerpoint/2010/main" val="77796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err="1"/>
              <a:t>The</a:t>
            </a:r>
            <a:r>
              <a:rPr lang="lt-LT" dirty="0"/>
              <a:t> </a:t>
            </a:r>
            <a:r>
              <a:rPr lang="lt-LT" dirty="0" err="1"/>
              <a:t>Value</a:t>
            </a:r>
            <a:r>
              <a:rPr lang="lt-LT" dirty="0"/>
              <a:t> </a:t>
            </a:r>
            <a:r>
              <a:rPr lang="lt-LT" dirty="0" err="1"/>
              <a:t>chain</a:t>
            </a:r>
            <a:r>
              <a:rPr lang="lt-LT" dirty="0"/>
              <a:t> </a:t>
            </a:r>
            <a:r>
              <a:rPr lang="lt-LT" dirty="0" err="1"/>
              <a:t>Framework</a:t>
            </a:r>
            <a:r>
              <a:rPr lang="lt-LT" dirty="0"/>
              <a:t> (</a:t>
            </a:r>
            <a:r>
              <a:rPr lang="lt-LT" dirty="0" smtClean="0"/>
              <a:t>M.Porte</a:t>
            </a:r>
            <a:r>
              <a:rPr lang="en-US" dirty="0" smtClean="0"/>
              <a:t>r)</a:t>
            </a:r>
            <a:endParaRPr lang="lt-L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8141892"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993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4 </a:t>
            </a:r>
            <a:r>
              <a:rPr lang="lt-LT" dirty="0" err="1"/>
              <a:t>Competitive</a:t>
            </a:r>
            <a:r>
              <a:rPr lang="lt-LT" dirty="0"/>
              <a:t> </a:t>
            </a:r>
            <a:r>
              <a:rPr lang="lt-LT" dirty="0" err="1" smtClean="0"/>
              <a:t>syste</a:t>
            </a:r>
            <a:r>
              <a:rPr lang="en-US" dirty="0" smtClean="0"/>
              <a:t>m</a:t>
            </a:r>
            <a:endParaRPr lang="lt-LT" dirty="0"/>
          </a:p>
        </p:txBody>
      </p:sp>
      <p:sp>
        <p:nvSpPr>
          <p:cNvPr id="3" name="Content Placeholder 2"/>
          <p:cNvSpPr>
            <a:spLocks noGrp="1"/>
          </p:cNvSpPr>
          <p:nvPr>
            <p:ph idx="1"/>
          </p:nvPr>
        </p:nvSpPr>
        <p:spPr/>
        <p:txBody>
          <a:bodyPr/>
          <a:lstStyle/>
          <a:p>
            <a:pPr marL="0" indent="0">
              <a:buNone/>
            </a:pPr>
            <a:r>
              <a:rPr lang="lt-LT" dirty="0" err="1"/>
              <a:t>MkIS</a:t>
            </a:r>
            <a:r>
              <a:rPr lang="lt-LT" dirty="0"/>
              <a:t> </a:t>
            </a:r>
            <a:r>
              <a:rPr lang="lt-LT" dirty="0" err="1"/>
              <a:t>system</a:t>
            </a:r>
            <a:r>
              <a:rPr lang="lt-LT" dirty="0"/>
              <a:t> </a:t>
            </a:r>
            <a:r>
              <a:rPr lang="lt-LT" dirty="0" err="1"/>
              <a:t>has</a:t>
            </a:r>
            <a:r>
              <a:rPr lang="lt-LT" dirty="0"/>
              <a:t> </a:t>
            </a:r>
            <a:r>
              <a:rPr lang="lt-LT" dirty="0" err="1"/>
              <a:t>functionality</a:t>
            </a:r>
            <a:r>
              <a:rPr lang="lt-LT" dirty="0"/>
              <a:t> </a:t>
            </a:r>
            <a:r>
              <a:rPr lang="lt-LT" dirty="0" err="1"/>
              <a:t>which</a:t>
            </a:r>
            <a:r>
              <a:rPr lang="lt-LT" dirty="0"/>
              <a:t> </a:t>
            </a:r>
            <a:r>
              <a:rPr lang="lt-LT" dirty="0" err="1"/>
              <a:t>creates</a:t>
            </a:r>
            <a:r>
              <a:rPr lang="lt-LT" dirty="0"/>
              <a:t> </a:t>
            </a:r>
            <a:r>
              <a:rPr lang="lt-LT" dirty="0" err="1"/>
              <a:t>barrier</a:t>
            </a:r>
            <a:r>
              <a:rPr lang="lt-LT" dirty="0"/>
              <a:t> </a:t>
            </a:r>
            <a:r>
              <a:rPr lang="lt-LT" dirty="0" err="1"/>
              <a:t>for</a:t>
            </a:r>
            <a:r>
              <a:rPr lang="lt-LT" dirty="0"/>
              <a:t> </a:t>
            </a:r>
            <a:r>
              <a:rPr lang="lt-LT" dirty="0" err="1"/>
              <a:t>competitors</a:t>
            </a:r>
            <a:r>
              <a:rPr lang="lt-LT" dirty="0"/>
              <a:t> to </a:t>
            </a:r>
            <a:r>
              <a:rPr lang="lt-LT" dirty="0" err="1"/>
              <a:t>entry</a:t>
            </a:r>
            <a:r>
              <a:rPr lang="lt-LT" dirty="0"/>
              <a:t>.</a:t>
            </a:r>
          </a:p>
          <a:p>
            <a:pPr marL="0" indent="0">
              <a:buNone/>
            </a:pPr>
            <a:r>
              <a:rPr lang="lt-LT" dirty="0"/>
              <a:t> </a:t>
            </a:r>
          </a:p>
          <a:p>
            <a:pPr marL="0" indent="0">
              <a:buNone/>
            </a:pPr>
            <a:r>
              <a:rPr lang="lt-LT" dirty="0"/>
              <a:t>•  </a:t>
            </a:r>
            <a:r>
              <a:rPr lang="lt-LT" dirty="0" err="1"/>
              <a:t>Functions</a:t>
            </a:r>
            <a:r>
              <a:rPr lang="lt-LT" dirty="0"/>
              <a:t> are </a:t>
            </a:r>
            <a:r>
              <a:rPr lang="lt-LT" dirty="0" err="1"/>
              <a:t>specialized</a:t>
            </a:r>
            <a:r>
              <a:rPr lang="lt-LT" dirty="0"/>
              <a:t> </a:t>
            </a:r>
            <a:r>
              <a:rPr lang="lt-LT" dirty="0" err="1"/>
              <a:t>for</a:t>
            </a:r>
            <a:r>
              <a:rPr lang="lt-LT" dirty="0"/>
              <a:t> </a:t>
            </a:r>
            <a:r>
              <a:rPr lang="lt-LT" dirty="0" err="1"/>
              <a:t>business</a:t>
            </a:r>
            <a:endParaRPr lang="lt-LT" dirty="0"/>
          </a:p>
          <a:p>
            <a:pPr marL="0" indent="0">
              <a:buNone/>
            </a:pPr>
            <a:r>
              <a:rPr lang="lt-LT" dirty="0"/>
              <a:t> </a:t>
            </a:r>
          </a:p>
          <a:p>
            <a:pPr marL="0" indent="0">
              <a:buNone/>
            </a:pPr>
            <a:r>
              <a:rPr lang="lt-LT" dirty="0"/>
              <a:t>•	</a:t>
            </a:r>
            <a:r>
              <a:rPr lang="lt-LT" dirty="0" err="1"/>
              <a:t>Airline</a:t>
            </a:r>
            <a:r>
              <a:rPr lang="lt-LT" dirty="0"/>
              <a:t> </a:t>
            </a:r>
            <a:r>
              <a:rPr lang="lt-LT" dirty="0" err="1"/>
              <a:t>reservation</a:t>
            </a:r>
            <a:r>
              <a:rPr lang="lt-LT" dirty="0"/>
              <a:t> (</a:t>
            </a:r>
            <a:r>
              <a:rPr lang="lt-LT" dirty="0" err="1"/>
              <a:t>Smart</a:t>
            </a:r>
            <a:r>
              <a:rPr lang="lt-LT" dirty="0"/>
              <a:t> </a:t>
            </a:r>
            <a:r>
              <a:rPr lang="lt-LT" dirty="0" err="1"/>
              <a:t>Amadeus</a:t>
            </a:r>
            <a:r>
              <a:rPr lang="lt-LT" dirty="0"/>
              <a:t>, SABRE), </a:t>
            </a:r>
            <a:r>
              <a:rPr lang="lt-LT" dirty="0" err="1"/>
              <a:t>pharmacy</a:t>
            </a:r>
            <a:r>
              <a:rPr lang="lt-LT" dirty="0"/>
              <a:t> (</a:t>
            </a:r>
            <a:r>
              <a:rPr lang="lt-LT" dirty="0" err="1"/>
              <a:t>Microstrategy</a:t>
            </a:r>
            <a:r>
              <a:rPr lang="lt-LT" dirty="0"/>
              <a:t> </a:t>
            </a:r>
            <a:r>
              <a:rPr lang="lt-LT" dirty="0" err="1"/>
              <a:t>Inc</a:t>
            </a:r>
            <a:r>
              <a:rPr lang="lt-LT" dirty="0"/>
              <a:t>., SAP), </a:t>
            </a:r>
            <a:r>
              <a:rPr lang="lt-LT" dirty="0" err="1"/>
              <a:t>parcel</a:t>
            </a:r>
            <a:r>
              <a:rPr lang="lt-LT" dirty="0"/>
              <a:t> </a:t>
            </a:r>
            <a:r>
              <a:rPr lang="lt-LT" dirty="0" err="1"/>
              <a:t>sending</a:t>
            </a:r>
            <a:r>
              <a:rPr lang="lt-LT" dirty="0"/>
              <a:t> </a:t>
            </a:r>
            <a:r>
              <a:rPr lang="lt-LT" dirty="0" err="1"/>
              <a:t>services</a:t>
            </a:r>
            <a:r>
              <a:rPr lang="lt-LT" dirty="0"/>
              <a:t> (UPS; TNT; DHL)</a:t>
            </a:r>
          </a:p>
          <a:p>
            <a:pPr marL="0" indent="0">
              <a:buNone/>
            </a:pPr>
            <a:endParaRPr lang="lt-LT" dirty="0"/>
          </a:p>
        </p:txBody>
      </p:sp>
    </p:spTree>
    <p:extLst>
      <p:ext uri="{BB962C8B-B14F-4D97-AF65-F5344CB8AC3E}">
        <p14:creationId xmlns:p14="http://schemas.microsoft.com/office/powerpoint/2010/main" val="678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5 </a:t>
            </a:r>
            <a:r>
              <a:rPr lang="lt-LT" dirty="0" err="1"/>
              <a:t>End-user</a:t>
            </a:r>
            <a:r>
              <a:rPr lang="lt-LT" dirty="0"/>
              <a:t> „</a:t>
            </a:r>
            <a:r>
              <a:rPr lang="lt-LT" dirty="0" err="1"/>
              <a:t>ad</a:t>
            </a:r>
            <a:r>
              <a:rPr lang="lt-LT" dirty="0"/>
              <a:t> </a:t>
            </a:r>
            <a:r>
              <a:rPr lang="lt-LT" dirty="0" err="1"/>
              <a:t>hoc</a:t>
            </a:r>
            <a:r>
              <a:rPr lang="lt-LT" dirty="0"/>
              <a:t>“ </a:t>
            </a:r>
            <a:r>
              <a:rPr lang="lt-LT" dirty="0" err="1" smtClean="0"/>
              <a:t>support</a:t>
            </a:r>
            <a:endParaRPr lang="lt-LT" dirty="0"/>
          </a:p>
        </p:txBody>
      </p:sp>
      <p:sp>
        <p:nvSpPr>
          <p:cNvPr id="3" name="Content Placeholder 2"/>
          <p:cNvSpPr>
            <a:spLocks noGrp="1"/>
          </p:cNvSpPr>
          <p:nvPr>
            <p:ph idx="1"/>
          </p:nvPr>
        </p:nvSpPr>
        <p:spPr/>
        <p:txBody>
          <a:bodyPr/>
          <a:lstStyle/>
          <a:p>
            <a:pPr marL="0" indent="0">
              <a:buNone/>
            </a:pPr>
            <a:r>
              <a:rPr lang="lt-LT" dirty="0" err="1"/>
              <a:t>Information</a:t>
            </a:r>
            <a:r>
              <a:rPr lang="lt-LT" dirty="0"/>
              <a:t> </a:t>
            </a:r>
            <a:r>
              <a:rPr lang="lt-LT" dirty="0" err="1"/>
              <a:t>supply</a:t>
            </a:r>
            <a:r>
              <a:rPr lang="lt-LT" dirty="0"/>
              <a:t> </a:t>
            </a:r>
            <a:r>
              <a:rPr lang="lt-LT" dirty="0" err="1"/>
              <a:t>for</a:t>
            </a:r>
            <a:r>
              <a:rPr lang="lt-LT" dirty="0"/>
              <a:t> </a:t>
            </a:r>
            <a:r>
              <a:rPr lang="lt-LT" dirty="0" err="1"/>
              <a:t>the“ad</a:t>
            </a:r>
            <a:r>
              <a:rPr lang="lt-LT" dirty="0"/>
              <a:t> </a:t>
            </a:r>
            <a:r>
              <a:rPr lang="lt-LT" dirty="0" err="1"/>
              <a:t>hoc</a:t>
            </a:r>
            <a:r>
              <a:rPr lang="lt-LT" dirty="0"/>
              <a:t>” </a:t>
            </a:r>
            <a:r>
              <a:rPr lang="lt-LT" dirty="0" err="1"/>
              <a:t>needs</a:t>
            </a:r>
            <a:r>
              <a:rPr lang="lt-LT" dirty="0"/>
              <a:t> </a:t>
            </a:r>
            <a:r>
              <a:rPr lang="lt-LT" dirty="0" err="1"/>
              <a:t>of</a:t>
            </a:r>
            <a:r>
              <a:rPr lang="lt-LT" dirty="0"/>
              <a:t> </a:t>
            </a:r>
            <a:r>
              <a:rPr lang="lt-LT" dirty="0" err="1"/>
              <a:t>the</a:t>
            </a:r>
            <a:r>
              <a:rPr lang="lt-LT" dirty="0"/>
              <a:t> </a:t>
            </a:r>
            <a:r>
              <a:rPr lang="lt-LT" dirty="0" err="1" smtClean="0"/>
              <a:t>user</a:t>
            </a:r>
            <a:r>
              <a:rPr lang="en-US" dirty="0" smtClean="0"/>
              <a:t> </a:t>
            </a:r>
            <a:r>
              <a:rPr lang="lt-LT" dirty="0" smtClean="0"/>
              <a:t>(</a:t>
            </a:r>
            <a:r>
              <a:rPr lang="lt-LT" dirty="0" err="1" smtClean="0"/>
              <a:t>high</a:t>
            </a:r>
            <a:r>
              <a:rPr lang="lt-LT" dirty="0" smtClean="0"/>
              <a:t> </a:t>
            </a:r>
            <a:r>
              <a:rPr lang="lt-LT" dirty="0" err="1"/>
              <a:t>level</a:t>
            </a:r>
            <a:r>
              <a:rPr lang="lt-LT" dirty="0"/>
              <a:t> , </a:t>
            </a:r>
            <a:r>
              <a:rPr lang="lt-LT" dirty="0" err="1"/>
              <a:t>mid</a:t>
            </a:r>
            <a:r>
              <a:rPr lang="lt-LT" dirty="0"/>
              <a:t> </a:t>
            </a:r>
            <a:r>
              <a:rPr lang="lt-LT" dirty="0" err="1"/>
              <a:t>level</a:t>
            </a:r>
            <a:r>
              <a:rPr lang="lt-LT" dirty="0"/>
              <a:t> </a:t>
            </a:r>
            <a:r>
              <a:rPr lang="lt-LT" dirty="0" err="1"/>
              <a:t>managers</a:t>
            </a:r>
            <a:r>
              <a:rPr lang="lt-LT" dirty="0" smtClean="0"/>
              <a:t>)</a:t>
            </a:r>
            <a:endParaRPr lang="en-US" dirty="0" smtClean="0"/>
          </a:p>
          <a:p>
            <a:pPr marL="0" indent="0">
              <a:buNone/>
            </a:pPr>
            <a:endParaRPr lang="lt-LT" dirty="0"/>
          </a:p>
          <a:p>
            <a:pPr marL="0" indent="0">
              <a:buNone/>
            </a:pPr>
            <a:r>
              <a:rPr lang="lt-LT" dirty="0"/>
              <a:t> </a:t>
            </a:r>
            <a:r>
              <a:rPr lang="lt-LT" dirty="0" smtClean="0"/>
              <a:t>•</a:t>
            </a:r>
            <a:r>
              <a:rPr lang="en-US" dirty="0" smtClean="0"/>
              <a:t> </a:t>
            </a:r>
            <a:r>
              <a:rPr lang="lt-LT" dirty="0" err="1" smtClean="0"/>
              <a:t>Include</a:t>
            </a:r>
            <a:r>
              <a:rPr lang="lt-LT" dirty="0" smtClean="0"/>
              <a:t> </a:t>
            </a:r>
            <a:r>
              <a:rPr lang="lt-LT" dirty="0" err="1"/>
              <a:t>expert</a:t>
            </a:r>
            <a:r>
              <a:rPr lang="lt-LT" dirty="0"/>
              <a:t>, </a:t>
            </a:r>
            <a:r>
              <a:rPr lang="lt-LT" dirty="0" err="1"/>
              <a:t>executive</a:t>
            </a:r>
            <a:r>
              <a:rPr lang="lt-LT" dirty="0"/>
              <a:t> </a:t>
            </a:r>
            <a:r>
              <a:rPr lang="lt-LT" dirty="0" err="1"/>
              <a:t>information</a:t>
            </a:r>
            <a:r>
              <a:rPr lang="lt-LT" dirty="0"/>
              <a:t>, </a:t>
            </a:r>
            <a:r>
              <a:rPr lang="lt-LT" dirty="0" err="1"/>
              <a:t>rule</a:t>
            </a:r>
            <a:r>
              <a:rPr lang="lt-LT" dirty="0"/>
              <a:t> </a:t>
            </a:r>
            <a:r>
              <a:rPr lang="lt-LT" dirty="0" err="1"/>
              <a:t>based</a:t>
            </a:r>
            <a:r>
              <a:rPr lang="lt-LT" dirty="0"/>
              <a:t> </a:t>
            </a:r>
            <a:r>
              <a:rPr lang="lt-LT" dirty="0" err="1"/>
              <a:t>procedures</a:t>
            </a:r>
            <a:r>
              <a:rPr lang="lt-LT" dirty="0"/>
              <a:t>.</a:t>
            </a:r>
          </a:p>
          <a:p>
            <a:pPr marL="0" indent="0">
              <a:buNone/>
            </a:pPr>
            <a:r>
              <a:rPr lang="lt-LT" dirty="0"/>
              <a:t> </a:t>
            </a:r>
          </a:p>
          <a:p>
            <a:pPr marL="0" indent="0">
              <a:buNone/>
            </a:pPr>
            <a:r>
              <a:rPr lang="lt-LT" dirty="0"/>
              <a:t>•  </a:t>
            </a:r>
            <a:r>
              <a:rPr lang="lt-LT" dirty="0" err="1"/>
              <a:t>Mainly</a:t>
            </a:r>
            <a:r>
              <a:rPr lang="lt-LT" dirty="0"/>
              <a:t> are </a:t>
            </a:r>
            <a:r>
              <a:rPr lang="lt-LT" dirty="0" err="1"/>
              <a:t>related</a:t>
            </a:r>
            <a:r>
              <a:rPr lang="lt-LT" dirty="0"/>
              <a:t> to </a:t>
            </a:r>
            <a:r>
              <a:rPr lang="lt-LT" dirty="0" err="1"/>
              <a:t>dashboards</a:t>
            </a:r>
            <a:endParaRPr lang="lt-LT" dirty="0"/>
          </a:p>
          <a:p>
            <a:endParaRPr lang="lt-LT" dirty="0"/>
          </a:p>
        </p:txBody>
      </p:sp>
    </p:spTree>
    <p:extLst>
      <p:ext uri="{BB962C8B-B14F-4D97-AF65-F5344CB8AC3E}">
        <p14:creationId xmlns:p14="http://schemas.microsoft.com/office/powerpoint/2010/main" val="253498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t>6 </a:t>
            </a:r>
            <a:r>
              <a:rPr lang="lt-LT" dirty="0" err="1"/>
              <a:t>Support</a:t>
            </a:r>
            <a:r>
              <a:rPr lang="lt-LT" dirty="0"/>
              <a:t> </a:t>
            </a:r>
            <a:r>
              <a:rPr lang="lt-LT" dirty="0" err="1"/>
              <a:t>for</a:t>
            </a:r>
            <a:r>
              <a:rPr lang="lt-LT" dirty="0"/>
              <a:t> </a:t>
            </a:r>
            <a:r>
              <a:rPr lang="lt-LT" dirty="0" err="1"/>
              <a:t>marketing</a:t>
            </a:r>
            <a:r>
              <a:rPr lang="lt-LT" dirty="0"/>
              <a:t/>
            </a:r>
            <a:br>
              <a:rPr lang="lt-LT" dirty="0"/>
            </a:br>
            <a:r>
              <a:rPr lang="lt-LT" dirty="0" err="1"/>
              <a:t>management</a:t>
            </a:r>
            <a:r>
              <a:rPr lang="lt-LT" dirty="0"/>
              <a:t> </a:t>
            </a:r>
            <a:r>
              <a:rPr lang="lt-LT" dirty="0" err="1" smtClean="0"/>
              <a:t>processes</a:t>
            </a:r>
            <a:endParaRPr lang="lt-LT" dirty="0"/>
          </a:p>
        </p:txBody>
      </p:sp>
      <p:sp>
        <p:nvSpPr>
          <p:cNvPr id="3" name="Content Placeholder 2"/>
          <p:cNvSpPr>
            <a:spLocks noGrp="1"/>
          </p:cNvSpPr>
          <p:nvPr>
            <p:ph idx="1"/>
          </p:nvPr>
        </p:nvSpPr>
        <p:spPr/>
        <p:txBody>
          <a:bodyPr/>
          <a:lstStyle/>
          <a:p>
            <a:pPr marL="0" indent="0">
              <a:buNone/>
            </a:pPr>
            <a:r>
              <a:rPr lang="en-US" dirty="0" err="1" smtClean="0"/>
              <a:t>MkIS</a:t>
            </a:r>
            <a:r>
              <a:rPr lang="en-US" dirty="0" smtClean="0"/>
              <a:t> modules for planning, control, audit, accounting methods</a:t>
            </a:r>
          </a:p>
          <a:p>
            <a:pPr marL="0" indent="0">
              <a:buNone/>
            </a:pPr>
            <a:endParaRPr lang="en-US" dirty="0" smtClean="0"/>
          </a:p>
          <a:p>
            <a:pPr marL="0" indent="0">
              <a:buNone/>
            </a:pPr>
            <a:r>
              <a:rPr lang="en-US" dirty="0" smtClean="0"/>
              <a:t>•	Information sources and methodology is selected by the marketing specialist</a:t>
            </a:r>
          </a:p>
          <a:p>
            <a:pPr marL="0" indent="0">
              <a:buNone/>
            </a:pPr>
            <a:endParaRPr lang="en-US" dirty="0" smtClean="0"/>
          </a:p>
          <a:p>
            <a:pPr marL="0" indent="0">
              <a:buNone/>
            </a:pPr>
            <a:r>
              <a:rPr lang="en-US" dirty="0" smtClean="0"/>
              <a:t>•  E.g. marketing planning software</a:t>
            </a:r>
          </a:p>
          <a:p>
            <a:pPr marL="0" indent="0">
              <a:buNone/>
            </a:pPr>
            <a:endParaRPr lang="lt-LT" dirty="0"/>
          </a:p>
        </p:txBody>
      </p:sp>
    </p:spTree>
    <p:extLst>
      <p:ext uri="{BB962C8B-B14F-4D97-AF65-F5344CB8AC3E}">
        <p14:creationId xmlns:p14="http://schemas.microsoft.com/office/powerpoint/2010/main" val="472860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Autofit/>
          </a:bodyPr>
          <a:lstStyle/>
          <a:p>
            <a:r>
              <a:rPr lang="lt-LT" sz="2800" dirty="0" err="1"/>
              <a:t>Application</a:t>
            </a:r>
            <a:r>
              <a:rPr lang="lt-LT" sz="2800" dirty="0"/>
              <a:t> </a:t>
            </a:r>
            <a:r>
              <a:rPr lang="lt-LT" sz="2800" dirty="0" err="1"/>
              <a:t>of</a:t>
            </a:r>
            <a:r>
              <a:rPr lang="lt-LT" sz="2800" dirty="0"/>
              <a:t> </a:t>
            </a:r>
            <a:r>
              <a:rPr lang="lt-LT" sz="2800" dirty="0" err="1"/>
              <a:t>Quality</a:t>
            </a:r>
            <a:r>
              <a:rPr lang="lt-LT" sz="2800" dirty="0"/>
              <a:t> </a:t>
            </a:r>
            <a:r>
              <a:rPr lang="lt-LT" sz="2800" dirty="0" err="1"/>
              <a:t>Function</a:t>
            </a:r>
            <a:r>
              <a:rPr lang="lt-LT" sz="2800" dirty="0"/>
              <a:t/>
            </a:r>
            <a:br>
              <a:rPr lang="lt-LT" sz="2800" dirty="0"/>
            </a:br>
            <a:r>
              <a:rPr lang="lt-LT" sz="2800" dirty="0" err="1"/>
              <a:t>Deployment</a:t>
            </a:r>
            <a:r>
              <a:rPr lang="lt-LT" sz="2800" dirty="0"/>
              <a:t> </a:t>
            </a:r>
            <a:r>
              <a:rPr lang="lt-LT" sz="2800" dirty="0" err="1"/>
              <a:t>methodology</a:t>
            </a:r>
            <a:r>
              <a:rPr lang="lt-LT" sz="2800" dirty="0"/>
              <a:t> </a:t>
            </a:r>
            <a:r>
              <a:rPr lang="lt-LT" sz="2800" dirty="0" err="1"/>
              <a:t>for</a:t>
            </a:r>
            <a:r>
              <a:rPr lang="lt-LT" sz="2800" dirty="0"/>
              <a:t> </a:t>
            </a:r>
            <a:r>
              <a:rPr lang="lt-LT" sz="2800" dirty="0" err="1" smtClean="0"/>
              <a:t>marketing</a:t>
            </a:r>
            <a:r>
              <a:rPr lang="en-US" sz="2800" dirty="0" smtClean="0"/>
              <a:t> (example)</a:t>
            </a:r>
            <a:endParaRPr lang="lt-LT"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40768"/>
            <a:ext cx="64008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804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7 </a:t>
            </a:r>
            <a:r>
              <a:rPr lang="lt-LT" dirty="0" err="1"/>
              <a:t>Marketing</a:t>
            </a:r>
            <a:r>
              <a:rPr lang="lt-LT" dirty="0"/>
              <a:t> </a:t>
            </a:r>
            <a:r>
              <a:rPr lang="lt-LT" dirty="0" err="1"/>
              <a:t>intelligence</a:t>
            </a:r>
            <a:r>
              <a:rPr lang="lt-LT" dirty="0"/>
              <a:t> </a:t>
            </a:r>
            <a:r>
              <a:rPr lang="lt-LT" dirty="0" err="1" smtClean="0"/>
              <a:t>system</a:t>
            </a:r>
            <a:endParaRPr lang="lt-LT" dirty="0"/>
          </a:p>
        </p:txBody>
      </p:sp>
      <p:sp>
        <p:nvSpPr>
          <p:cNvPr id="3" name="Content Placeholder 2"/>
          <p:cNvSpPr>
            <a:spLocks noGrp="1"/>
          </p:cNvSpPr>
          <p:nvPr>
            <p:ph idx="1"/>
          </p:nvPr>
        </p:nvSpPr>
        <p:spPr/>
        <p:txBody>
          <a:bodyPr>
            <a:normAutofit/>
          </a:bodyPr>
          <a:lstStyle/>
          <a:p>
            <a:pPr marL="0" indent="0">
              <a:buNone/>
            </a:pPr>
            <a:r>
              <a:rPr lang="lt-LT" dirty="0" err="1"/>
              <a:t>Marketing</a:t>
            </a:r>
            <a:r>
              <a:rPr lang="lt-LT" dirty="0"/>
              <a:t> </a:t>
            </a:r>
            <a:r>
              <a:rPr lang="lt-LT" dirty="0" err="1"/>
              <a:t>knowledge</a:t>
            </a:r>
            <a:r>
              <a:rPr lang="lt-LT" dirty="0"/>
              <a:t> </a:t>
            </a:r>
            <a:r>
              <a:rPr lang="lt-LT" dirty="0" err="1"/>
              <a:t>and</a:t>
            </a:r>
            <a:r>
              <a:rPr lang="lt-LT" dirty="0"/>
              <a:t> </a:t>
            </a:r>
            <a:r>
              <a:rPr lang="lt-LT" dirty="0" err="1"/>
              <a:t>intelligence</a:t>
            </a:r>
            <a:r>
              <a:rPr lang="lt-LT" dirty="0"/>
              <a:t> </a:t>
            </a:r>
            <a:r>
              <a:rPr lang="lt-LT" dirty="0" err="1"/>
              <a:t>management</a:t>
            </a:r>
            <a:endParaRPr lang="lt-LT" dirty="0"/>
          </a:p>
          <a:p>
            <a:pPr marL="0" indent="0">
              <a:buNone/>
            </a:pPr>
            <a:r>
              <a:rPr lang="lt-LT" dirty="0"/>
              <a:t> </a:t>
            </a:r>
          </a:p>
          <a:p>
            <a:pPr marL="0" indent="0">
              <a:buNone/>
            </a:pPr>
            <a:r>
              <a:rPr lang="lt-LT" dirty="0"/>
              <a:t>•	</a:t>
            </a:r>
            <a:r>
              <a:rPr lang="lt-LT" dirty="0" err="1"/>
              <a:t>Includes</a:t>
            </a:r>
            <a:r>
              <a:rPr lang="lt-LT" dirty="0"/>
              <a:t> </a:t>
            </a:r>
            <a:r>
              <a:rPr lang="lt-LT" dirty="0" err="1"/>
              <a:t>methods</a:t>
            </a:r>
            <a:r>
              <a:rPr lang="lt-LT" dirty="0"/>
              <a:t> </a:t>
            </a:r>
            <a:r>
              <a:rPr lang="lt-LT" dirty="0" err="1"/>
              <a:t>and</a:t>
            </a:r>
            <a:r>
              <a:rPr lang="lt-LT" dirty="0"/>
              <a:t> </a:t>
            </a:r>
            <a:r>
              <a:rPr lang="lt-LT" dirty="0" err="1"/>
              <a:t>functions</a:t>
            </a:r>
            <a:r>
              <a:rPr lang="lt-LT" dirty="0"/>
              <a:t> </a:t>
            </a:r>
            <a:r>
              <a:rPr lang="lt-LT" dirty="0" err="1"/>
              <a:t>for</a:t>
            </a:r>
            <a:r>
              <a:rPr lang="lt-LT" dirty="0"/>
              <a:t> </a:t>
            </a:r>
            <a:r>
              <a:rPr lang="lt-LT" dirty="0" err="1"/>
              <a:t>capturing</a:t>
            </a:r>
            <a:r>
              <a:rPr lang="lt-LT" dirty="0"/>
              <a:t> </a:t>
            </a:r>
            <a:r>
              <a:rPr lang="lt-LT" dirty="0" err="1"/>
              <a:t>information</a:t>
            </a:r>
            <a:r>
              <a:rPr lang="lt-LT" dirty="0"/>
              <a:t> (</a:t>
            </a:r>
            <a:r>
              <a:rPr lang="lt-LT" dirty="0" err="1"/>
              <a:t>surveys</a:t>
            </a:r>
            <a:r>
              <a:rPr lang="lt-LT" dirty="0"/>
              <a:t>, </a:t>
            </a:r>
            <a:r>
              <a:rPr lang="lt-LT" dirty="0" err="1"/>
              <a:t>social</a:t>
            </a:r>
            <a:r>
              <a:rPr lang="lt-LT" dirty="0"/>
              <a:t> </a:t>
            </a:r>
            <a:r>
              <a:rPr lang="lt-LT" dirty="0" err="1"/>
              <a:t>network</a:t>
            </a:r>
            <a:r>
              <a:rPr lang="lt-LT" dirty="0"/>
              <a:t>, </a:t>
            </a:r>
            <a:r>
              <a:rPr lang="lt-LT" dirty="0" err="1"/>
              <a:t>transcation</a:t>
            </a:r>
            <a:r>
              <a:rPr lang="lt-LT" dirty="0"/>
              <a:t>)</a:t>
            </a:r>
          </a:p>
          <a:p>
            <a:pPr marL="0" indent="0">
              <a:buNone/>
            </a:pPr>
            <a:r>
              <a:rPr lang="lt-LT" dirty="0"/>
              <a:t> </a:t>
            </a:r>
          </a:p>
          <a:p>
            <a:pPr marL="0" indent="0">
              <a:buNone/>
            </a:pPr>
            <a:r>
              <a:rPr lang="lt-LT" dirty="0"/>
              <a:t>•	Data </a:t>
            </a:r>
            <a:r>
              <a:rPr lang="lt-LT" dirty="0" err="1"/>
              <a:t>mining</a:t>
            </a:r>
            <a:r>
              <a:rPr lang="lt-LT" dirty="0"/>
              <a:t> </a:t>
            </a:r>
            <a:r>
              <a:rPr lang="lt-LT" dirty="0" err="1"/>
              <a:t>methods</a:t>
            </a:r>
            <a:r>
              <a:rPr lang="lt-LT" dirty="0"/>
              <a:t>, </a:t>
            </a:r>
            <a:r>
              <a:rPr lang="lt-LT" dirty="0" err="1"/>
              <a:t>computational</a:t>
            </a:r>
            <a:r>
              <a:rPr lang="lt-LT" dirty="0"/>
              <a:t> </a:t>
            </a:r>
            <a:r>
              <a:rPr lang="lt-LT" dirty="0" err="1"/>
              <a:t>intelligence</a:t>
            </a:r>
            <a:r>
              <a:rPr lang="lt-LT" dirty="0"/>
              <a:t> </a:t>
            </a:r>
            <a:r>
              <a:rPr lang="lt-LT" dirty="0" err="1"/>
              <a:t>for</a:t>
            </a:r>
            <a:r>
              <a:rPr lang="lt-LT" dirty="0"/>
              <a:t> </a:t>
            </a:r>
            <a:r>
              <a:rPr lang="lt-LT" dirty="0" err="1"/>
              <a:t>detecting</a:t>
            </a:r>
            <a:r>
              <a:rPr lang="lt-LT" dirty="0"/>
              <a:t> </a:t>
            </a:r>
            <a:r>
              <a:rPr lang="lt-LT" dirty="0" err="1"/>
              <a:t>hidden</a:t>
            </a:r>
            <a:r>
              <a:rPr lang="lt-LT" dirty="0"/>
              <a:t> </a:t>
            </a:r>
            <a:r>
              <a:rPr lang="lt-LT" dirty="0" err="1"/>
              <a:t>relationships</a:t>
            </a:r>
            <a:endParaRPr lang="lt-LT" dirty="0"/>
          </a:p>
        </p:txBody>
      </p:sp>
    </p:spTree>
    <p:extLst>
      <p:ext uri="{BB962C8B-B14F-4D97-AF65-F5344CB8AC3E}">
        <p14:creationId xmlns:p14="http://schemas.microsoft.com/office/powerpoint/2010/main" val="2168198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8 </a:t>
            </a:r>
            <a:r>
              <a:rPr lang="lt-LT" dirty="0" err="1"/>
              <a:t>Multidimensional</a:t>
            </a:r>
            <a:r>
              <a:rPr lang="lt-LT" dirty="0"/>
              <a:t> </a:t>
            </a:r>
            <a:r>
              <a:rPr lang="lt-LT" dirty="0" err="1" smtClean="0"/>
              <a:t>MkIS</a:t>
            </a:r>
            <a:endParaRPr lang="lt-LT" dirty="0"/>
          </a:p>
        </p:txBody>
      </p:sp>
      <p:sp>
        <p:nvSpPr>
          <p:cNvPr id="3" name="Content Placeholder 2"/>
          <p:cNvSpPr>
            <a:spLocks noGrp="1"/>
          </p:cNvSpPr>
          <p:nvPr>
            <p:ph idx="1"/>
          </p:nvPr>
        </p:nvSpPr>
        <p:spPr/>
        <p:txBody>
          <a:bodyPr>
            <a:normAutofit/>
          </a:bodyPr>
          <a:lstStyle/>
          <a:p>
            <a:r>
              <a:rPr lang="lt-LT" dirty="0"/>
              <a:t>	</a:t>
            </a:r>
            <a:r>
              <a:rPr lang="lt-LT" b="1" dirty="0" err="1"/>
              <a:t>Multidimensional</a:t>
            </a:r>
            <a:r>
              <a:rPr lang="lt-LT" b="1" dirty="0"/>
              <a:t> </a:t>
            </a:r>
            <a:r>
              <a:rPr lang="lt-LT" b="1" dirty="0" err="1"/>
              <a:t>MkIS</a:t>
            </a:r>
            <a:r>
              <a:rPr lang="lt-LT" b="1" dirty="0"/>
              <a:t> </a:t>
            </a:r>
            <a:r>
              <a:rPr lang="lt-LT" b="1" dirty="0" err="1"/>
              <a:t>is</a:t>
            </a:r>
            <a:r>
              <a:rPr lang="lt-LT" b="1" dirty="0"/>
              <a:t> </a:t>
            </a:r>
            <a:r>
              <a:rPr lang="lt-LT" b="1" dirty="0" err="1"/>
              <a:t>defined</a:t>
            </a:r>
            <a:r>
              <a:rPr lang="lt-LT" b="1" dirty="0"/>
              <a:t> </a:t>
            </a:r>
            <a:r>
              <a:rPr lang="lt-LT" dirty="0" err="1"/>
              <a:t>as</a:t>
            </a:r>
            <a:r>
              <a:rPr lang="lt-LT" dirty="0"/>
              <a:t> a </a:t>
            </a:r>
            <a:r>
              <a:rPr lang="lt-LT" dirty="0" err="1"/>
              <a:t>system</a:t>
            </a:r>
            <a:r>
              <a:rPr lang="lt-LT" dirty="0"/>
              <a:t>, </a:t>
            </a:r>
            <a:endParaRPr lang="en-US" dirty="0" smtClean="0"/>
          </a:p>
          <a:p>
            <a:r>
              <a:rPr lang="lt-LT" dirty="0" err="1" smtClean="0"/>
              <a:t>created</a:t>
            </a:r>
            <a:r>
              <a:rPr lang="lt-LT" dirty="0" smtClean="0"/>
              <a:t> </a:t>
            </a:r>
            <a:r>
              <a:rPr lang="lt-LT" dirty="0" err="1"/>
              <a:t>for</a:t>
            </a:r>
            <a:r>
              <a:rPr lang="lt-LT" dirty="0"/>
              <a:t> </a:t>
            </a:r>
            <a:r>
              <a:rPr lang="lt-LT" dirty="0" err="1"/>
              <a:t>providing</a:t>
            </a:r>
            <a:r>
              <a:rPr lang="lt-LT" dirty="0"/>
              <a:t> </a:t>
            </a:r>
            <a:r>
              <a:rPr lang="lt-LT" dirty="0" err="1"/>
              <a:t>information</a:t>
            </a:r>
            <a:r>
              <a:rPr lang="lt-LT" dirty="0"/>
              <a:t> </a:t>
            </a:r>
            <a:r>
              <a:rPr lang="lt-LT" dirty="0" err="1"/>
              <a:t>for</a:t>
            </a:r>
            <a:r>
              <a:rPr lang="lt-LT" dirty="0"/>
              <a:t> </a:t>
            </a:r>
            <a:r>
              <a:rPr lang="lt-LT" dirty="0" err="1"/>
              <a:t>marketing</a:t>
            </a:r>
            <a:r>
              <a:rPr lang="lt-LT" dirty="0"/>
              <a:t> </a:t>
            </a:r>
            <a:r>
              <a:rPr lang="lt-LT" dirty="0" err="1"/>
              <a:t>management</a:t>
            </a:r>
            <a:r>
              <a:rPr lang="lt-LT" dirty="0"/>
              <a:t> </a:t>
            </a:r>
            <a:r>
              <a:rPr lang="lt-LT" dirty="0" err="1"/>
              <a:t>processes</a:t>
            </a:r>
            <a:r>
              <a:rPr lang="lt-LT" dirty="0"/>
              <a:t> (</a:t>
            </a:r>
            <a:r>
              <a:rPr lang="lt-LT" dirty="0" err="1"/>
              <a:t>decision</a:t>
            </a:r>
            <a:r>
              <a:rPr lang="lt-LT" dirty="0"/>
              <a:t> </a:t>
            </a:r>
            <a:r>
              <a:rPr lang="lt-LT" dirty="0" err="1"/>
              <a:t>support</a:t>
            </a:r>
            <a:r>
              <a:rPr lang="lt-LT" dirty="0"/>
              <a:t>, </a:t>
            </a:r>
            <a:r>
              <a:rPr lang="lt-LT" dirty="0" err="1"/>
              <a:t>planning</a:t>
            </a:r>
            <a:r>
              <a:rPr lang="lt-LT" dirty="0"/>
              <a:t>, </a:t>
            </a:r>
            <a:r>
              <a:rPr lang="lt-LT" dirty="0" err="1"/>
              <a:t>control</a:t>
            </a:r>
            <a:r>
              <a:rPr lang="lt-LT" dirty="0"/>
              <a:t>, </a:t>
            </a:r>
            <a:r>
              <a:rPr lang="lt-LT" dirty="0" err="1"/>
              <a:t>organizing</a:t>
            </a:r>
            <a:r>
              <a:rPr lang="lt-LT" dirty="0"/>
              <a:t> </a:t>
            </a:r>
            <a:r>
              <a:rPr lang="lt-LT" dirty="0" err="1"/>
              <a:t>marketing</a:t>
            </a:r>
            <a:r>
              <a:rPr lang="lt-LT" dirty="0"/>
              <a:t> </a:t>
            </a:r>
            <a:r>
              <a:rPr lang="lt-LT" dirty="0" err="1"/>
              <a:t>activities</a:t>
            </a:r>
            <a:r>
              <a:rPr lang="lt-LT" dirty="0"/>
              <a:t>), </a:t>
            </a:r>
            <a:endParaRPr lang="en-US" dirty="0" smtClean="0"/>
          </a:p>
          <a:p>
            <a:r>
              <a:rPr lang="lt-LT" dirty="0" err="1" smtClean="0"/>
              <a:t>where</a:t>
            </a:r>
            <a:r>
              <a:rPr lang="lt-LT" dirty="0" smtClean="0"/>
              <a:t> </a:t>
            </a:r>
            <a:r>
              <a:rPr lang="lt-LT" dirty="0" err="1"/>
              <a:t>the</a:t>
            </a:r>
            <a:r>
              <a:rPr lang="lt-LT" dirty="0"/>
              <a:t> </a:t>
            </a:r>
            <a:r>
              <a:rPr lang="lt-LT" dirty="0" err="1"/>
              <a:t>input</a:t>
            </a:r>
            <a:r>
              <a:rPr lang="lt-LT" dirty="0"/>
              <a:t> </a:t>
            </a:r>
            <a:r>
              <a:rPr lang="lt-LT" dirty="0" err="1"/>
              <a:t>information</a:t>
            </a:r>
            <a:r>
              <a:rPr lang="lt-LT" dirty="0"/>
              <a:t>, </a:t>
            </a:r>
            <a:r>
              <a:rPr lang="lt-LT" dirty="0" err="1"/>
              <a:t>describing</a:t>
            </a:r>
            <a:r>
              <a:rPr lang="lt-LT" dirty="0"/>
              <a:t> </a:t>
            </a:r>
            <a:r>
              <a:rPr lang="lt-LT" dirty="0" err="1"/>
              <a:t>the</a:t>
            </a:r>
            <a:r>
              <a:rPr lang="lt-LT" dirty="0"/>
              <a:t> </a:t>
            </a:r>
            <a:r>
              <a:rPr lang="lt-LT" dirty="0" err="1"/>
              <a:t>marketing-related</a:t>
            </a:r>
            <a:r>
              <a:rPr lang="lt-LT" dirty="0"/>
              <a:t> </a:t>
            </a:r>
            <a:r>
              <a:rPr lang="lt-LT" dirty="0" err="1"/>
              <a:t>phenomena</a:t>
            </a:r>
            <a:r>
              <a:rPr lang="lt-LT" dirty="0"/>
              <a:t>, </a:t>
            </a:r>
            <a:r>
              <a:rPr lang="lt-LT" dirty="0" err="1"/>
              <a:t>is</a:t>
            </a:r>
            <a:r>
              <a:rPr lang="lt-LT" dirty="0"/>
              <a:t> </a:t>
            </a:r>
            <a:r>
              <a:rPr lang="lt-LT" dirty="0" err="1"/>
              <a:t>transformed</a:t>
            </a:r>
            <a:r>
              <a:rPr lang="lt-LT" dirty="0"/>
              <a:t> </a:t>
            </a:r>
            <a:r>
              <a:rPr lang="lt-LT" dirty="0" err="1"/>
              <a:t>into</a:t>
            </a:r>
            <a:r>
              <a:rPr lang="lt-LT" dirty="0"/>
              <a:t> </a:t>
            </a:r>
            <a:r>
              <a:rPr lang="lt-LT" dirty="0" err="1"/>
              <a:t>multidimensional</a:t>
            </a:r>
            <a:r>
              <a:rPr lang="lt-LT" dirty="0"/>
              <a:t> </a:t>
            </a:r>
            <a:r>
              <a:rPr lang="lt-LT" dirty="0" err="1"/>
              <a:t>space</a:t>
            </a:r>
            <a:r>
              <a:rPr lang="lt-LT" dirty="0"/>
              <a:t>, </a:t>
            </a:r>
            <a:endParaRPr lang="en-US" dirty="0" smtClean="0"/>
          </a:p>
          <a:p>
            <a:r>
              <a:rPr lang="lt-LT" dirty="0" err="1" smtClean="0"/>
              <a:t>and</a:t>
            </a:r>
            <a:r>
              <a:rPr lang="lt-LT" dirty="0" smtClean="0"/>
              <a:t> </a:t>
            </a:r>
            <a:r>
              <a:rPr lang="lt-LT" dirty="0" err="1"/>
              <a:t>analysed</a:t>
            </a:r>
            <a:r>
              <a:rPr lang="lt-LT" dirty="0"/>
              <a:t> </a:t>
            </a:r>
            <a:r>
              <a:rPr lang="lt-LT" dirty="0" err="1"/>
              <a:t>along</a:t>
            </a:r>
            <a:r>
              <a:rPr lang="lt-LT" dirty="0"/>
              <a:t> </a:t>
            </a:r>
            <a:r>
              <a:rPr lang="lt-LT" dirty="0" err="1"/>
              <a:t>the</a:t>
            </a:r>
            <a:r>
              <a:rPr lang="lt-LT" dirty="0"/>
              <a:t> </a:t>
            </a:r>
            <a:r>
              <a:rPr lang="lt-LT" dirty="0" err="1"/>
              <a:t>following</a:t>
            </a:r>
            <a:r>
              <a:rPr lang="lt-LT" dirty="0"/>
              <a:t> </a:t>
            </a:r>
            <a:r>
              <a:rPr lang="lt-LT" dirty="0" err="1"/>
              <a:t>dimensions</a:t>
            </a:r>
            <a:r>
              <a:rPr lang="lt-LT" dirty="0"/>
              <a:t>: </a:t>
            </a:r>
            <a:endParaRPr lang="en-US" dirty="0" smtClean="0"/>
          </a:p>
          <a:p>
            <a:pPr lvl="1"/>
            <a:r>
              <a:rPr lang="lt-LT" dirty="0" err="1" smtClean="0"/>
              <a:t>marketing</a:t>
            </a:r>
            <a:r>
              <a:rPr lang="lt-LT" dirty="0" smtClean="0"/>
              <a:t> </a:t>
            </a:r>
            <a:r>
              <a:rPr lang="lt-LT" dirty="0" err="1"/>
              <a:t>relationships</a:t>
            </a:r>
            <a:r>
              <a:rPr lang="lt-LT" dirty="0"/>
              <a:t>, </a:t>
            </a:r>
            <a:endParaRPr lang="en-US" dirty="0" smtClean="0"/>
          </a:p>
          <a:p>
            <a:pPr lvl="1"/>
            <a:r>
              <a:rPr lang="lt-LT" dirty="0" err="1" smtClean="0"/>
              <a:t>knowledge</a:t>
            </a:r>
            <a:r>
              <a:rPr lang="lt-LT" dirty="0" smtClean="0"/>
              <a:t> </a:t>
            </a:r>
            <a:r>
              <a:rPr lang="lt-LT" dirty="0" err="1"/>
              <a:t>and</a:t>
            </a:r>
            <a:r>
              <a:rPr lang="lt-LT" dirty="0"/>
              <a:t> </a:t>
            </a:r>
            <a:endParaRPr lang="en-US" dirty="0" smtClean="0"/>
          </a:p>
          <a:p>
            <a:pPr lvl="1"/>
            <a:r>
              <a:rPr lang="lt-LT" dirty="0" err="1" smtClean="0"/>
              <a:t>balanced</a:t>
            </a:r>
            <a:r>
              <a:rPr lang="lt-LT" dirty="0" smtClean="0"/>
              <a:t> </a:t>
            </a:r>
            <a:r>
              <a:rPr lang="lt-LT" dirty="0" err="1"/>
              <a:t>scorecard</a:t>
            </a:r>
            <a:endParaRPr lang="lt-LT" dirty="0"/>
          </a:p>
        </p:txBody>
      </p:sp>
    </p:spTree>
    <p:extLst>
      <p:ext uri="{BB962C8B-B14F-4D97-AF65-F5344CB8AC3E}">
        <p14:creationId xmlns:p14="http://schemas.microsoft.com/office/powerpoint/2010/main" val="76296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err="1"/>
              <a:t>The</a:t>
            </a:r>
            <a:r>
              <a:rPr lang="lt-LT" dirty="0"/>
              <a:t> </a:t>
            </a:r>
            <a:r>
              <a:rPr lang="lt-LT" dirty="0" err="1"/>
              <a:t>levels</a:t>
            </a:r>
            <a:r>
              <a:rPr lang="lt-LT" dirty="0"/>
              <a:t> </a:t>
            </a:r>
            <a:r>
              <a:rPr lang="lt-LT" dirty="0" err="1"/>
              <a:t>of</a:t>
            </a:r>
            <a:r>
              <a:rPr lang="lt-LT" dirty="0"/>
              <a:t> </a:t>
            </a:r>
            <a:r>
              <a:rPr lang="lt-LT" dirty="0" err="1"/>
              <a:t>analysis</a:t>
            </a:r>
            <a:r>
              <a:rPr lang="lt-LT" dirty="0"/>
              <a:t> </a:t>
            </a:r>
            <a:r>
              <a:rPr lang="lt-LT" dirty="0" err="1"/>
              <a:t>in</a:t>
            </a:r>
            <a:r>
              <a:rPr lang="lt-LT" dirty="0"/>
              <a:t> </a:t>
            </a:r>
            <a:r>
              <a:rPr lang="lt-LT" dirty="0" err="1" smtClean="0"/>
              <a:t>MkIS</a:t>
            </a:r>
            <a:endParaRPr lang="lt-LT" dirty="0"/>
          </a:p>
        </p:txBody>
      </p:sp>
      <p:sp>
        <p:nvSpPr>
          <p:cNvPr id="3" name="Content Placeholder 2"/>
          <p:cNvSpPr>
            <a:spLocks noGrp="1"/>
          </p:cNvSpPr>
          <p:nvPr>
            <p:ph idx="1"/>
          </p:nvPr>
        </p:nvSpPr>
        <p:spPr/>
        <p:txBody>
          <a:bodyPr>
            <a:normAutofit fontScale="85000" lnSpcReduction="20000"/>
          </a:bodyPr>
          <a:lstStyle/>
          <a:p>
            <a:pPr marL="0" indent="0">
              <a:buNone/>
            </a:pPr>
            <a:r>
              <a:rPr lang="lt-LT" dirty="0" err="1"/>
              <a:t>The</a:t>
            </a:r>
            <a:r>
              <a:rPr lang="lt-LT" dirty="0"/>
              <a:t> </a:t>
            </a:r>
            <a:r>
              <a:rPr lang="lt-LT" dirty="0" err="1"/>
              <a:t>analyzed</a:t>
            </a:r>
            <a:r>
              <a:rPr lang="lt-LT" dirty="0"/>
              <a:t> </a:t>
            </a:r>
            <a:r>
              <a:rPr lang="lt-LT" dirty="0" err="1"/>
              <a:t>MkIS</a:t>
            </a:r>
            <a:r>
              <a:rPr lang="lt-LT" dirty="0"/>
              <a:t> </a:t>
            </a:r>
            <a:r>
              <a:rPr lang="lt-LT" dirty="0" err="1"/>
              <a:t>can</a:t>
            </a:r>
            <a:r>
              <a:rPr lang="lt-LT" dirty="0"/>
              <a:t> be </a:t>
            </a:r>
            <a:r>
              <a:rPr lang="lt-LT" dirty="0" err="1"/>
              <a:t>applied</a:t>
            </a:r>
            <a:r>
              <a:rPr lang="lt-LT" dirty="0"/>
              <a:t> </a:t>
            </a:r>
            <a:r>
              <a:rPr lang="lt-LT" dirty="0" err="1"/>
              <a:t>for</a:t>
            </a:r>
            <a:r>
              <a:rPr lang="lt-LT" dirty="0"/>
              <a:t> </a:t>
            </a:r>
            <a:r>
              <a:rPr lang="lt-LT" dirty="0" err="1"/>
              <a:t>one</a:t>
            </a:r>
            <a:r>
              <a:rPr lang="lt-LT" dirty="0"/>
              <a:t> </a:t>
            </a:r>
            <a:r>
              <a:rPr lang="lt-LT" dirty="0" err="1"/>
              <a:t>or</a:t>
            </a:r>
            <a:r>
              <a:rPr lang="lt-LT" dirty="0"/>
              <a:t> </a:t>
            </a:r>
            <a:r>
              <a:rPr lang="lt-LT" dirty="0" err="1"/>
              <a:t>two</a:t>
            </a:r>
            <a:r>
              <a:rPr lang="lt-LT" dirty="0"/>
              <a:t> </a:t>
            </a:r>
            <a:r>
              <a:rPr lang="lt-LT" dirty="0" err="1"/>
              <a:t>levels</a:t>
            </a:r>
            <a:r>
              <a:rPr lang="lt-LT" dirty="0"/>
              <a:t> </a:t>
            </a:r>
            <a:r>
              <a:rPr lang="lt-LT" dirty="0" err="1"/>
              <a:t>of</a:t>
            </a:r>
            <a:r>
              <a:rPr lang="lt-LT" dirty="0"/>
              <a:t> </a:t>
            </a:r>
            <a:r>
              <a:rPr lang="lt-LT" dirty="0" err="1"/>
              <a:t>analysis</a:t>
            </a:r>
            <a:r>
              <a:rPr lang="lt-LT" dirty="0"/>
              <a:t> </a:t>
            </a:r>
            <a:r>
              <a:rPr lang="lt-LT" dirty="0" err="1"/>
              <a:t>and</a:t>
            </a:r>
            <a:r>
              <a:rPr lang="lt-LT" dirty="0"/>
              <a:t> </a:t>
            </a:r>
            <a:r>
              <a:rPr lang="lt-LT" dirty="0" err="1"/>
              <a:t>only</a:t>
            </a:r>
            <a:r>
              <a:rPr lang="lt-LT" dirty="0"/>
              <a:t> </a:t>
            </a:r>
            <a:r>
              <a:rPr lang="lt-LT" dirty="0" err="1"/>
              <a:t>for</a:t>
            </a:r>
            <a:r>
              <a:rPr lang="lt-LT" dirty="0"/>
              <a:t> </a:t>
            </a:r>
            <a:r>
              <a:rPr lang="lt-LT" dirty="0" err="1"/>
              <a:t>partial</a:t>
            </a:r>
            <a:r>
              <a:rPr lang="lt-LT" dirty="0"/>
              <a:t> </a:t>
            </a:r>
            <a:r>
              <a:rPr lang="lt-LT" dirty="0" err="1"/>
              <a:t>presentation</a:t>
            </a:r>
            <a:r>
              <a:rPr lang="lt-LT" dirty="0"/>
              <a:t> </a:t>
            </a:r>
            <a:r>
              <a:rPr lang="lt-LT" dirty="0" err="1"/>
              <a:t>of</a:t>
            </a:r>
            <a:r>
              <a:rPr lang="lt-LT" dirty="0"/>
              <a:t> </a:t>
            </a:r>
            <a:r>
              <a:rPr lang="lt-LT" dirty="0" err="1"/>
              <a:t>situation</a:t>
            </a:r>
            <a:r>
              <a:rPr lang="lt-LT" dirty="0"/>
              <a:t> </a:t>
            </a:r>
            <a:r>
              <a:rPr lang="lt-LT" dirty="0" err="1"/>
              <a:t>and</a:t>
            </a:r>
            <a:r>
              <a:rPr lang="lt-LT" dirty="0"/>
              <a:t> </a:t>
            </a:r>
            <a:r>
              <a:rPr lang="lt-LT" dirty="0" err="1"/>
              <a:t>dynamics</a:t>
            </a:r>
            <a:r>
              <a:rPr lang="lt-LT" dirty="0"/>
              <a:t>.</a:t>
            </a:r>
          </a:p>
          <a:p>
            <a:pPr marL="0" indent="0">
              <a:buNone/>
            </a:pPr>
            <a:r>
              <a:rPr lang="lt-LT" dirty="0"/>
              <a:t> </a:t>
            </a:r>
          </a:p>
          <a:p>
            <a:pPr marL="0" indent="0">
              <a:buNone/>
            </a:pPr>
            <a:r>
              <a:rPr lang="lt-LT" dirty="0"/>
              <a:t>•	</a:t>
            </a:r>
            <a:r>
              <a:rPr lang="lt-LT" dirty="0" err="1"/>
              <a:t>The</a:t>
            </a:r>
            <a:r>
              <a:rPr lang="lt-LT" dirty="0"/>
              <a:t> </a:t>
            </a:r>
            <a:r>
              <a:rPr lang="lt-LT" dirty="0" err="1"/>
              <a:t>most</a:t>
            </a:r>
            <a:r>
              <a:rPr lang="lt-LT" dirty="0"/>
              <a:t> </a:t>
            </a:r>
            <a:r>
              <a:rPr lang="lt-LT" dirty="0" err="1"/>
              <a:t>advanced</a:t>
            </a:r>
            <a:r>
              <a:rPr lang="lt-LT" dirty="0"/>
              <a:t> </a:t>
            </a:r>
            <a:r>
              <a:rPr lang="lt-LT" dirty="0" err="1"/>
              <a:t>systems</a:t>
            </a:r>
            <a:r>
              <a:rPr lang="lt-LT" dirty="0"/>
              <a:t> </a:t>
            </a:r>
            <a:r>
              <a:rPr lang="lt-LT" dirty="0" err="1"/>
              <a:t>from</a:t>
            </a:r>
            <a:r>
              <a:rPr lang="lt-LT" dirty="0"/>
              <a:t> </a:t>
            </a:r>
            <a:r>
              <a:rPr lang="lt-LT" dirty="0" err="1"/>
              <a:t>the</a:t>
            </a:r>
            <a:r>
              <a:rPr lang="lt-LT" dirty="0"/>
              <a:t> </a:t>
            </a:r>
            <a:r>
              <a:rPr lang="lt-LT" dirty="0" err="1"/>
              <a:t>multidimensional</a:t>
            </a:r>
            <a:r>
              <a:rPr lang="lt-LT" dirty="0"/>
              <a:t> </a:t>
            </a:r>
            <a:r>
              <a:rPr lang="lt-LT" dirty="0" err="1"/>
              <a:t>point</a:t>
            </a:r>
            <a:r>
              <a:rPr lang="lt-LT" dirty="0"/>
              <a:t> </a:t>
            </a:r>
            <a:r>
              <a:rPr lang="lt-LT" dirty="0" err="1"/>
              <a:t>of</a:t>
            </a:r>
            <a:r>
              <a:rPr lang="lt-LT" dirty="0"/>
              <a:t> </a:t>
            </a:r>
            <a:r>
              <a:rPr lang="lt-LT" dirty="0" err="1"/>
              <a:t>view</a:t>
            </a:r>
            <a:r>
              <a:rPr lang="lt-LT" dirty="0"/>
              <a:t> are </a:t>
            </a:r>
            <a:r>
              <a:rPr lang="lt-LT" dirty="0" err="1"/>
              <a:t>the</a:t>
            </a:r>
            <a:r>
              <a:rPr lang="lt-LT" dirty="0"/>
              <a:t> CRM </a:t>
            </a:r>
            <a:r>
              <a:rPr lang="lt-LT" dirty="0" err="1"/>
              <a:t>systems</a:t>
            </a:r>
            <a:r>
              <a:rPr lang="lt-LT" dirty="0"/>
              <a:t>, </a:t>
            </a:r>
            <a:r>
              <a:rPr lang="lt-LT" dirty="0" err="1"/>
              <a:t>created</a:t>
            </a:r>
            <a:r>
              <a:rPr lang="lt-LT" dirty="0"/>
              <a:t> </a:t>
            </a:r>
            <a:r>
              <a:rPr lang="lt-LT" dirty="0" err="1"/>
              <a:t>for</a:t>
            </a:r>
            <a:r>
              <a:rPr lang="lt-LT" dirty="0"/>
              <a:t> </a:t>
            </a:r>
            <a:r>
              <a:rPr lang="lt-LT" dirty="0" err="1"/>
              <a:t>enterprise</a:t>
            </a:r>
            <a:r>
              <a:rPr lang="lt-LT" dirty="0"/>
              <a:t> </a:t>
            </a:r>
            <a:r>
              <a:rPr lang="lt-LT" dirty="0" err="1"/>
              <a:t>relationships</a:t>
            </a:r>
            <a:r>
              <a:rPr lang="lt-LT" dirty="0"/>
              <a:t>. </a:t>
            </a:r>
            <a:r>
              <a:rPr lang="lt-LT" dirty="0" err="1"/>
              <a:t>They</a:t>
            </a:r>
            <a:r>
              <a:rPr lang="lt-LT" dirty="0"/>
              <a:t> </a:t>
            </a:r>
            <a:r>
              <a:rPr lang="lt-LT" dirty="0" err="1"/>
              <a:t>present</a:t>
            </a:r>
            <a:r>
              <a:rPr lang="lt-LT" dirty="0"/>
              <a:t> </a:t>
            </a:r>
            <a:r>
              <a:rPr lang="lt-LT" dirty="0" err="1"/>
              <a:t>possibility</a:t>
            </a:r>
            <a:r>
              <a:rPr lang="lt-LT" dirty="0"/>
              <a:t> to </a:t>
            </a:r>
            <a:r>
              <a:rPr lang="lt-LT" dirty="0" err="1"/>
              <a:t>map</a:t>
            </a:r>
            <a:r>
              <a:rPr lang="lt-LT" dirty="0"/>
              <a:t> </a:t>
            </a:r>
            <a:r>
              <a:rPr lang="lt-LT" dirty="0" err="1"/>
              <a:t>customer</a:t>
            </a:r>
            <a:r>
              <a:rPr lang="lt-LT" dirty="0"/>
              <a:t> </a:t>
            </a:r>
            <a:r>
              <a:rPr lang="lt-LT" dirty="0" err="1"/>
              <a:t>relationships</a:t>
            </a:r>
            <a:r>
              <a:rPr lang="lt-LT" dirty="0"/>
              <a:t>, </a:t>
            </a:r>
            <a:r>
              <a:rPr lang="lt-LT" dirty="0" err="1"/>
              <a:t>connected</a:t>
            </a:r>
            <a:r>
              <a:rPr lang="lt-LT" dirty="0"/>
              <a:t> </a:t>
            </a:r>
            <a:r>
              <a:rPr lang="lt-LT" dirty="0" err="1"/>
              <a:t>with</a:t>
            </a:r>
            <a:r>
              <a:rPr lang="lt-LT" dirty="0"/>
              <a:t> </a:t>
            </a:r>
            <a:r>
              <a:rPr lang="lt-LT" dirty="0" err="1"/>
              <a:t>related</a:t>
            </a:r>
            <a:r>
              <a:rPr lang="lt-LT" dirty="0"/>
              <a:t> </a:t>
            </a:r>
            <a:r>
              <a:rPr lang="lt-LT" dirty="0" err="1"/>
              <a:t>information</a:t>
            </a:r>
            <a:r>
              <a:rPr lang="lt-LT" dirty="0"/>
              <a:t> </a:t>
            </a:r>
            <a:r>
              <a:rPr lang="lt-LT" dirty="0" err="1"/>
              <a:t>created</a:t>
            </a:r>
            <a:r>
              <a:rPr lang="lt-LT" dirty="0"/>
              <a:t> </a:t>
            </a:r>
            <a:r>
              <a:rPr lang="lt-LT" dirty="0" err="1"/>
              <a:t>in</a:t>
            </a:r>
            <a:r>
              <a:rPr lang="lt-LT" dirty="0"/>
              <a:t> </a:t>
            </a:r>
            <a:r>
              <a:rPr lang="lt-LT" dirty="0" err="1"/>
              <a:t>various</a:t>
            </a:r>
            <a:r>
              <a:rPr lang="lt-LT" dirty="0"/>
              <a:t> </a:t>
            </a:r>
            <a:r>
              <a:rPr lang="lt-LT" dirty="0" err="1"/>
              <a:t>functional</a:t>
            </a:r>
            <a:r>
              <a:rPr lang="lt-LT" dirty="0"/>
              <a:t> modules </a:t>
            </a:r>
            <a:r>
              <a:rPr lang="lt-LT" dirty="0" err="1"/>
              <a:t>of</a:t>
            </a:r>
            <a:r>
              <a:rPr lang="lt-LT" dirty="0"/>
              <a:t> </a:t>
            </a:r>
            <a:r>
              <a:rPr lang="lt-LT" dirty="0" err="1"/>
              <a:t>the</a:t>
            </a:r>
            <a:r>
              <a:rPr lang="lt-LT" dirty="0"/>
              <a:t> </a:t>
            </a:r>
            <a:r>
              <a:rPr lang="lt-LT" dirty="0" err="1"/>
              <a:t>integrated</a:t>
            </a:r>
            <a:r>
              <a:rPr lang="lt-LT" dirty="0"/>
              <a:t> </a:t>
            </a:r>
            <a:r>
              <a:rPr lang="lt-LT" dirty="0" err="1"/>
              <a:t>system</a:t>
            </a:r>
            <a:r>
              <a:rPr lang="lt-LT" dirty="0"/>
              <a:t> </a:t>
            </a:r>
            <a:r>
              <a:rPr lang="lt-LT" dirty="0" err="1"/>
              <a:t>or</a:t>
            </a:r>
            <a:r>
              <a:rPr lang="lt-LT" dirty="0"/>
              <a:t> ERP (MS Axapta, </a:t>
            </a:r>
            <a:r>
              <a:rPr lang="lt-LT" dirty="0" err="1"/>
              <a:t>Microstrategy</a:t>
            </a:r>
            <a:r>
              <a:rPr lang="lt-LT" dirty="0"/>
              <a:t>, SAP).</a:t>
            </a:r>
          </a:p>
          <a:p>
            <a:pPr marL="0" indent="0">
              <a:buNone/>
            </a:pPr>
            <a:r>
              <a:rPr lang="lt-LT" dirty="0"/>
              <a:t> </a:t>
            </a:r>
          </a:p>
          <a:p>
            <a:pPr marL="0" indent="0">
              <a:buNone/>
            </a:pPr>
            <a:r>
              <a:rPr lang="lt-LT" dirty="0"/>
              <a:t>•	</a:t>
            </a:r>
            <a:r>
              <a:rPr lang="lt-LT" dirty="0" err="1"/>
              <a:t>The</a:t>
            </a:r>
            <a:r>
              <a:rPr lang="lt-LT" dirty="0"/>
              <a:t> </a:t>
            </a:r>
            <a:r>
              <a:rPr lang="lt-LT" dirty="0" err="1"/>
              <a:t>software</a:t>
            </a:r>
            <a:r>
              <a:rPr lang="lt-LT" dirty="0"/>
              <a:t> </a:t>
            </a:r>
            <a:r>
              <a:rPr lang="lt-LT" dirty="0" err="1"/>
              <a:t>for</a:t>
            </a:r>
            <a:r>
              <a:rPr lang="lt-LT" dirty="0"/>
              <a:t> </a:t>
            </a:r>
            <a:r>
              <a:rPr lang="lt-LT" dirty="0" err="1"/>
              <a:t>control</a:t>
            </a:r>
            <a:r>
              <a:rPr lang="lt-LT" dirty="0"/>
              <a:t> </a:t>
            </a:r>
            <a:r>
              <a:rPr lang="lt-LT" dirty="0" err="1"/>
              <a:t>by</a:t>
            </a:r>
            <a:r>
              <a:rPr lang="lt-LT" dirty="0"/>
              <a:t> </a:t>
            </a:r>
            <a:r>
              <a:rPr lang="lt-LT" dirty="0" err="1"/>
              <a:t>interrelated</a:t>
            </a:r>
            <a:r>
              <a:rPr lang="lt-LT" dirty="0"/>
              <a:t> </a:t>
            </a:r>
            <a:r>
              <a:rPr lang="lt-LT" dirty="0" err="1"/>
              <a:t>indicators</a:t>
            </a:r>
            <a:r>
              <a:rPr lang="lt-LT" dirty="0"/>
              <a:t> (</a:t>
            </a:r>
            <a:r>
              <a:rPr lang="lt-LT" dirty="0" err="1"/>
              <a:t>e.g.balanced</a:t>
            </a:r>
            <a:r>
              <a:rPr lang="lt-LT" dirty="0"/>
              <a:t> </a:t>
            </a:r>
            <a:r>
              <a:rPr lang="lt-LT" dirty="0" err="1"/>
              <a:t>scorecard</a:t>
            </a:r>
            <a:r>
              <a:rPr lang="lt-LT" dirty="0"/>
              <a:t>, KPI, </a:t>
            </a:r>
            <a:r>
              <a:rPr lang="lt-LT" dirty="0" err="1"/>
              <a:t>Six</a:t>
            </a:r>
            <a:r>
              <a:rPr lang="lt-LT" dirty="0"/>
              <a:t> Sigma, </a:t>
            </a:r>
            <a:r>
              <a:rPr lang="lt-LT" dirty="0" err="1"/>
              <a:t>etc</a:t>
            </a:r>
            <a:r>
              <a:rPr lang="lt-LT" dirty="0"/>
              <a:t>.) </a:t>
            </a:r>
            <a:r>
              <a:rPr lang="lt-LT" dirty="0" err="1"/>
              <a:t>is</a:t>
            </a:r>
            <a:r>
              <a:rPr lang="lt-LT" dirty="0"/>
              <a:t> </a:t>
            </a:r>
            <a:r>
              <a:rPr lang="lt-LT" dirty="0" err="1"/>
              <a:t>implemented</a:t>
            </a:r>
            <a:r>
              <a:rPr lang="lt-LT" dirty="0"/>
              <a:t> </a:t>
            </a:r>
            <a:r>
              <a:rPr lang="lt-LT" dirty="0" err="1"/>
              <a:t>in</a:t>
            </a:r>
            <a:r>
              <a:rPr lang="lt-LT" dirty="0"/>
              <a:t> </a:t>
            </a:r>
            <a:r>
              <a:rPr lang="lt-LT" dirty="0" err="1"/>
              <a:t>several</a:t>
            </a:r>
            <a:r>
              <a:rPr lang="lt-LT" dirty="0"/>
              <a:t> </a:t>
            </a:r>
            <a:r>
              <a:rPr lang="lt-LT" dirty="0" err="1"/>
              <a:t>certified</a:t>
            </a:r>
            <a:r>
              <a:rPr lang="lt-LT" dirty="0"/>
              <a:t> </a:t>
            </a:r>
            <a:r>
              <a:rPr lang="lt-LT" dirty="0" err="1"/>
              <a:t>integrated</a:t>
            </a:r>
            <a:r>
              <a:rPr lang="lt-LT" dirty="0"/>
              <a:t> </a:t>
            </a:r>
            <a:r>
              <a:rPr lang="lt-LT" dirty="0" err="1"/>
              <a:t>systems</a:t>
            </a:r>
            <a:r>
              <a:rPr lang="lt-LT" dirty="0"/>
              <a:t> .</a:t>
            </a:r>
          </a:p>
          <a:p>
            <a:pPr marL="0" indent="0">
              <a:buNone/>
            </a:pPr>
            <a:r>
              <a:rPr lang="lt-LT" dirty="0"/>
              <a:t> </a:t>
            </a:r>
          </a:p>
          <a:p>
            <a:pPr marL="0" indent="0">
              <a:buNone/>
            </a:pPr>
            <a:r>
              <a:rPr lang="lt-LT" dirty="0"/>
              <a:t>•	</a:t>
            </a:r>
            <a:r>
              <a:rPr lang="lt-LT" dirty="0" err="1"/>
              <a:t>The</a:t>
            </a:r>
            <a:r>
              <a:rPr lang="lt-LT" dirty="0"/>
              <a:t> </a:t>
            </a:r>
            <a:r>
              <a:rPr lang="lt-LT" dirty="0" err="1"/>
              <a:t>control</a:t>
            </a:r>
            <a:r>
              <a:rPr lang="lt-LT" dirty="0"/>
              <a:t> modules </a:t>
            </a:r>
            <a:r>
              <a:rPr lang="lt-LT" dirty="0" err="1"/>
              <a:t>exist</a:t>
            </a:r>
            <a:r>
              <a:rPr lang="lt-LT" dirty="0"/>
              <a:t> </a:t>
            </a:r>
            <a:r>
              <a:rPr lang="lt-LT" dirty="0" err="1"/>
              <a:t>separately</a:t>
            </a:r>
            <a:r>
              <a:rPr lang="lt-LT" dirty="0"/>
              <a:t> </a:t>
            </a:r>
            <a:r>
              <a:rPr lang="lt-LT" dirty="0" err="1"/>
              <a:t>and</a:t>
            </a:r>
            <a:r>
              <a:rPr lang="lt-LT" dirty="0"/>
              <a:t> </a:t>
            </a:r>
            <a:r>
              <a:rPr lang="lt-LT" dirty="0" err="1"/>
              <a:t>cannot</a:t>
            </a:r>
            <a:r>
              <a:rPr lang="lt-LT" dirty="0"/>
              <a:t> </a:t>
            </a:r>
            <a:r>
              <a:rPr lang="lt-LT" dirty="0" err="1"/>
              <a:t>express</a:t>
            </a:r>
            <a:r>
              <a:rPr lang="lt-LT" dirty="0"/>
              <a:t> </a:t>
            </a:r>
            <a:r>
              <a:rPr lang="lt-LT" dirty="0" err="1"/>
              <a:t>the</a:t>
            </a:r>
            <a:r>
              <a:rPr lang="lt-LT" dirty="0"/>
              <a:t> </a:t>
            </a:r>
            <a:r>
              <a:rPr lang="lt-LT" dirty="0" err="1"/>
              <a:t>marketing</a:t>
            </a:r>
            <a:r>
              <a:rPr lang="lt-LT" dirty="0"/>
              <a:t> </a:t>
            </a:r>
            <a:r>
              <a:rPr lang="lt-LT" dirty="0" err="1"/>
              <a:t>processes</a:t>
            </a:r>
            <a:r>
              <a:rPr lang="lt-LT" dirty="0"/>
              <a:t>, </a:t>
            </a:r>
            <a:r>
              <a:rPr lang="lt-LT" dirty="0" err="1"/>
              <a:t>situation</a:t>
            </a:r>
            <a:r>
              <a:rPr lang="lt-LT" dirty="0"/>
              <a:t> </a:t>
            </a:r>
            <a:r>
              <a:rPr lang="lt-LT" dirty="0" err="1"/>
              <a:t>and</a:t>
            </a:r>
            <a:r>
              <a:rPr lang="lt-LT" dirty="0"/>
              <a:t> </a:t>
            </a:r>
            <a:r>
              <a:rPr lang="lt-LT" dirty="0" err="1"/>
              <a:t>development</a:t>
            </a:r>
            <a:r>
              <a:rPr lang="lt-LT" dirty="0"/>
              <a:t> </a:t>
            </a:r>
            <a:r>
              <a:rPr lang="lt-LT" dirty="0" err="1"/>
              <a:t>in</a:t>
            </a:r>
            <a:endParaRPr lang="lt-LT" dirty="0"/>
          </a:p>
          <a:p>
            <a:pPr marL="0" indent="0">
              <a:buNone/>
            </a:pPr>
            <a:r>
              <a:rPr lang="lt-LT" dirty="0" err="1"/>
              <a:t>enterprise</a:t>
            </a:r>
            <a:r>
              <a:rPr lang="lt-LT" dirty="0"/>
              <a:t>, </a:t>
            </a:r>
            <a:r>
              <a:rPr lang="lt-LT" dirty="0" err="1"/>
              <a:t>however</a:t>
            </a:r>
            <a:r>
              <a:rPr lang="lt-LT" dirty="0"/>
              <a:t> </a:t>
            </a:r>
            <a:r>
              <a:rPr lang="lt-LT" dirty="0" err="1"/>
              <a:t>they</a:t>
            </a:r>
            <a:r>
              <a:rPr lang="lt-LT" dirty="0"/>
              <a:t> </a:t>
            </a:r>
            <a:r>
              <a:rPr lang="lt-LT" dirty="0" err="1"/>
              <a:t>present</a:t>
            </a:r>
            <a:r>
              <a:rPr lang="lt-LT" dirty="0"/>
              <a:t> </a:t>
            </a:r>
            <a:r>
              <a:rPr lang="lt-LT" dirty="0" err="1"/>
              <a:t>possibility</a:t>
            </a:r>
            <a:r>
              <a:rPr lang="lt-LT" dirty="0"/>
              <a:t> </a:t>
            </a:r>
            <a:r>
              <a:rPr lang="lt-LT" dirty="0" err="1"/>
              <a:t>for</a:t>
            </a:r>
            <a:r>
              <a:rPr lang="lt-LT" dirty="0"/>
              <a:t> </a:t>
            </a:r>
            <a:r>
              <a:rPr lang="lt-LT" dirty="0" err="1"/>
              <a:t>their</a:t>
            </a:r>
            <a:r>
              <a:rPr lang="lt-LT" dirty="0"/>
              <a:t>     20</a:t>
            </a:r>
          </a:p>
          <a:p>
            <a:pPr marL="0" indent="0">
              <a:buNone/>
            </a:pPr>
            <a:r>
              <a:rPr lang="lt-LT" dirty="0" err="1"/>
              <a:t>conceptual</a:t>
            </a:r>
            <a:r>
              <a:rPr lang="lt-LT" dirty="0"/>
              <a:t> </a:t>
            </a:r>
            <a:r>
              <a:rPr lang="lt-LT" dirty="0" err="1"/>
              <a:t>integration</a:t>
            </a:r>
            <a:r>
              <a:rPr lang="lt-LT" dirty="0"/>
              <a:t> </a:t>
            </a:r>
            <a:r>
              <a:rPr lang="lt-LT" dirty="0" err="1"/>
              <a:t>into</a:t>
            </a:r>
            <a:r>
              <a:rPr lang="lt-LT" dirty="0"/>
              <a:t> </a:t>
            </a:r>
            <a:r>
              <a:rPr lang="lt-LT" dirty="0" err="1"/>
              <a:t>multidimensional</a:t>
            </a:r>
            <a:r>
              <a:rPr lang="lt-LT" dirty="0"/>
              <a:t> </a:t>
            </a:r>
            <a:r>
              <a:rPr lang="lt-LT" dirty="0" err="1"/>
              <a:t>MkIS</a:t>
            </a:r>
            <a:r>
              <a:rPr lang="lt-LT" dirty="0"/>
              <a:t>.</a:t>
            </a:r>
          </a:p>
          <a:p>
            <a:endParaRPr lang="lt-LT" dirty="0"/>
          </a:p>
        </p:txBody>
      </p:sp>
    </p:spTree>
    <p:extLst>
      <p:ext uri="{BB962C8B-B14F-4D97-AF65-F5344CB8AC3E}">
        <p14:creationId xmlns:p14="http://schemas.microsoft.com/office/powerpoint/2010/main" val="1039140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err="1"/>
              <a:t>Structure</a:t>
            </a:r>
            <a:r>
              <a:rPr lang="lt-LT" dirty="0"/>
              <a:t> </a:t>
            </a:r>
            <a:r>
              <a:rPr lang="lt-LT" dirty="0" err="1"/>
              <a:t>and</a:t>
            </a:r>
            <a:r>
              <a:rPr lang="lt-LT" dirty="0"/>
              <a:t> </a:t>
            </a:r>
            <a:r>
              <a:rPr lang="lt-LT" dirty="0" err="1"/>
              <a:t>functioning</a:t>
            </a:r>
            <a:r>
              <a:rPr lang="lt-LT" dirty="0"/>
              <a:t> </a:t>
            </a:r>
            <a:r>
              <a:rPr lang="lt-LT" dirty="0" err="1"/>
              <a:t>of</a:t>
            </a:r>
            <a:r>
              <a:rPr lang="lt-LT" dirty="0"/>
              <a:t> </a:t>
            </a:r>
            <a:r>
              <a:rPr lang="lt-LT" dirty="0" err="1"/>
              <a:t>multidimensional</a:t>
            </a:r>
            <a:r>
              <a:rPr lang="lt-LT" dirty="0"/>
              <a:t> </a:t>
            </a:r>
            <a:r>
              <a:rPr lang="lt-LT" dirty="0" err="1" smtClean="0"/>
              <a:t>MkIS</a:t>
            </a:r>
            <a:endParaRPr lang="lt-LT" dirty="0"/>
          </a:p>
        </p:txBody>
      </p:sp>
      <p:sp>
        <p:nvSpPr>
          <p:cNvPr id="3" name="Content Placeholder 2"/>
          <p:cNvSpPr>
            <a:spLocks noGrp="1"/>
          </p:cNvSpPr>
          <p:nvPr>
            <p:ph idx="1"/>
          </p:nvPr>
        </p:nvSpPr>
        <p:spPr>
          <a:xfrm>
            <a:off x="3779912" y="1600200"/>
            <a:ext cx="4906888" cy="4525963"/>
          </a:xfrm>
        </p:spPr>
        <p:txBody>
          <a:bodyPr>
            <a:normAutofit fontScale="92500" lnSpcReduction="20000"/>
          </a:bodyPr>
          <a:lstStyle/>
          <a:p>
            <a:r>
              <a:rPr lang="lt-LT" b="1" dirty="0" err="1"/>
              <a:t>In</a:t>
            </a:r>
            <a:r>
              <a:rPr lang="lt-LT" b="1" dirty="0"/>
              <a:t> </a:t>
            </a:r>
            <a:r>
              <a:rPr lang="lt-LT" b="1" dirty="0" err="1"/>
              <a:t>the</a:t>
            </a:r>
            <a:r>
              <a:rPr lang="lt-LT" b="1" dirty="0"/>
              <a:t> </a:t>
            </a:r>
            <a:r>
              <a:rPr lang="lt-LT" b="1" dirty="0" err="1"/>
              <a:t>marketing</a:t>
            </a:r>
            <a:r>
              <a:rPr lang="lt-LT" b="1" dirty="0"/>
              <a:t> </a:t>
            </a:r>
            <a:r>
              <a:rPr lang="lt-LT" b="1" dirty="0" err="1"/>
              <a:t>relationships</a:t>
            </a:r>
            <a:r>
              <a:rPr lang="lt-LT" b="1" dirty="0"/>
              <a:t> </a:t>
            </a:r>
            <a:r>
              <a:rPr lang="lt-LT" b="1" dirty="0" err="1"/>
              <a:t>dimension</a:t>
            </a:r>
            <a:r>
              <a:rPr lang="lt-LT" b="1" dirty="0"/>
              <a:t> </a:t>
            </a:r>
            <a:r>
              <a:rPr lang="lt-LT" b="1" dirty="0" err="1"/>
              <a:t>the</a:t>
            </a:r>
            <a:r>
              <a:rPr lang="lt-LT" b="1" dirty="0"/>
              <a:t> </a:t>
            </a:r>
            <a:r>
              <a:rPr lang="lt-LT" b="1" dirty="0" err="1"/>
              <a:t>chart</a:t>
            </a:r>
            <a:r>
              <a:rPr lang="lt-LT" b="1" dirty="0"/>
              <a:t> </a:t>
            </a:r>
            <a:r>
              <a:rPr lang="lt-LT" b="1" dirty="0" err="1"/>
              <a:t>of</a:t>
            </a:r>
            <a:r>
              <a:rPr lang="lt-LT" b="1" dirty="0"/>
              <a:t> </a:t>
            </a:r>
            <a:r>
              <a:rPr lang="lt-LT" b="1" dirty="0" err="1"/>
              <a:t>main</a:t>
            </a:r>
            <a:r>
              <a:rPr lang="lt-LT" b="1" dirty="0"/>
              <a:t> </a:t>
            </a:r>
            <a:r>
              <a:rPr lang="lt-LT" b="1" dirty="0" err="1"/>
              <a:t>marketing</a:t>
            </a:r>
            <a:r>
              <a:rPr lang="lt-LT" b="1" dirty="0"/>
              <a:t> </a:t>
            </a:r>
            <a:r>
              <a:rPr lang="lt-LT" b="1" dirty="0" err="1"/>
              <a:t>relationships</a:t>
            </a:r>
            <a:r>
              <a:rPr lang="lt-LT" b="1" dirty="0"/>
              <a:t> </a:t>
            </a:r>
            <a:r>
              <a:rPr lang="lt-LT" b="1" dirty="0" err="1"/>
              <a:t>gives</a:t>
            </a:r>
            <a:r>
              <a:rPr lang="lt-LT" b="1" dirty="0"/>
              <a:t> </a:t>
            </a:r>
            <a:r>
              <a:rPr lang="lt-LT" b="1" dirty="0" err="1"/>
              <a:t>logical</a:t>
            </a:r>
            <a:r>
              <a:rPr lang="lt-LT" b="1" dirty="0"/>
              <a:t> </a:t>
            </a:r>
            <a:r>
              <a:rPr lang="lt-LT" b="1" dirty="0" err="1"/>
              <a:t>view</a:t>
            </a:r>
            <a:r>
              <a:rPr lang="lt-LT" b="1" dirty="0"/>
              <a:t> </a:t>
            </a:r>
            <a:r>
              <a:rPr lang="lt-LT" b="1" dirty="0" err="1"/>
              <a:t>of</a:t>
            </a:r>
            <a:r>
              <a:rPr lang="lt-LT" b="1" dirty="0"/>
              <a:t> </a:t>
            </a:r>
            <a:r>
              <a:rPr lang="lt-LT" b="1" dirty="0" err="1"/>
              <a:t>enterprise</a:t>
            </a:r>
            <a:r>
              <a:rPr lang="lt-LT" b="1" dirty="0"/>
              <a:t> </a:t>
            </a:r>
            <a:r>
              <a:rPr lang="lt-LT" b="1" dirty="0" err="1"/>
              <a:t>marketing</a:t>
            </a:r>
            <a:r>
              <a:rPr lang="lt-LT" b="1" dirty="0"/>
              <a:t> </a:t>
            </a:r>
            <a:r>
              <a:rPr lang="lt-LT" b="1" dirty="0" err="1"/>
              <a:t>structure</a:t>
            </a:r>
            <a:r>
              <a:rPr lang="lt-LT" b="1" dirty="0"/>
              <a:t>.</a:t>
            </a:r>
            <a:endParaRPr lang="lt-LT" dirty="0"/>
          </a:p>
          <a:p>
            <a:r>
              <a:rPr lang="lt-LT" dirty="0"/>
              <a:t> </a:t>
            </a:r>
          </a:p>
          <a:p>
            <a:r>
              <a:rPr lang="lt-LT" dirty="0"/>
              <a:t> </a:t>
            </a:r>
          </a:p>
          <a:p>
            <a:r>
              <a:rPr lang="lt-LT" dirty="0"/>
              <a:t>   </a:t>
            </a:r>
            <a:r>
              <a:rPr lang="lt-LT" b="1" dirty="0" err="1"/>
              <a:t>The</a:t>
            </a:r>
            <a:r>
              <a:rPr lang="lt-LT" b="1" dirty="0"/>
              <a:t> </a:t>
            </a:r>
            <a:r>
              <a:rPr lang="lt-LT" b="1" dirty="0" err="1"/>
              <a:t>knowledge</a:t>
            </a:r>
            <a:r>
              <a:rPr lang="lt-LT" b="1" dirty="0"/>
              <a:t> </a:t>
            </a:r>
            <a:r>
              <a:rPr lang="lt-LT" b="1" dirty="0" err="1"/>
              <a:t>dimension</a:t>
            </a:r>
            <a:r>
              <a:rPr lang="lt-LT" b="1" dirty="0"/>
              <a:t> </a:t>
            </a:r>
            <a:r>
              <a:rPr lang="lt-LT" b="1" dirty="0" err="1"/>
              <a:t>of</a:t>
            </a:r>
            <a:r>
              <a:rPr lang="lt-LT" b="1" dirty="0"/>
              <a:t> </a:t>
            </a:r>
            <a:r>
              <a:rPr lang="lt-LT" b="1" dirty="0" err="1"/>
              <a:t>MkIS</a:t>
            </a:r>
            <a:r>
              <a:rPr lang="lt-LT" b="1" dirty="0"/>
              <a:t> </a:t>
            </a:r>
            <a:r>
              <a:rPr lang="lt-LT" b="1" dirty="0" err="1"/>
              <a:t>is</a:t>
            </a:r>
            <a:r>
              <a:rPr lang="lt-LT" b="1" dirty="0"/>
              <a:t> </a:t>
            </a:r>
            <a:r>
              <a:rPr lang="lt-LT" b="1" dirty="0" err="1"/>
              <a:t>formed</a:t>
            </a:r>
            <a:r>
              <a:rPr lang="lt-LT" b="1" dirty="0"/>
              <a:t> </a:t>
            </a:r>
            <a:r>
              <a:rPr lang="lt-LT" b="1" dirty="0" err="1"/>
              <a:t>by</a:t>
            </a:r>
            <a:r>
              <a:rPr lang="lt-LT" b="1" dirty="0"/>
              <a:t> </a:t>
            </a:r>
            <a:r>
              <a:rPr lang="lt-LT" b="1" dirty="0" err="1"/>
              <a:t>attaching</a:t>
            </a:r>
            <a:r>
              <a:rPr lang="lt-LT" b="1" dirty="0"/>
              <a:t> </a:t>
            </a:r>
            <a:r>
              <a:rPr lang="lt-LT" b="1" dirty="0" err="1"/>
              <a:t>sources</a:t>
            </a:r>
            <a:r>
              <a:rPr lang="lt-LT" b="1" dirty="0"/>
              <a:t> </a:t>
            </a:r>
            <a:r>
              <a:rPr lang="lt-LT" b="1" dirty="0" err="1"/>
              <a:t>of</a:t>
            </a:r>
            <a:r>
              <a:rPr lang="lt-LT" b="1" dirty="0"/>
              <a:t> </a:t>
            </a:r>
            <a:r>
              <a:rPr lang="lt-LT" b="1" dirty="0" err="1"/>
              <a:t>information</a:t>
            </a:r>
            <a:r>
              <a:rPr lang="lt-LT" b="1" dirty="0"/>
              <a:t> </a:t>
            </a:r>
            <a:r>
              <a:rPr lang="lt-LT" b="1" dirty="0" err="1"/>
              <a:t>related</a:t>
            </a:r>
            <a:r>
              <a:rPr lang="lt-LT" b="1" dirty="0"/>
              <a:t> </a:t>
            </a:r>
            <a:r>
              <a:rPr lang="lt-LT" b="1" dirty="0" err="1"/>
              <a:t>by</a:t>
            </a:r>
            <a:r>
              <a:rPr lang="lt-LT" b="1" dirty="0"/>
              <a:t> </a:t>
            </a:r>
            <a:r>
              <a:rPr lang="lt-LT" b="1" dirty="0" err="1"/>
              <a:t>context</a:t>
            </a:r>
            <a:r>
              <a:rPr lang="lt-LT" b="1" dirty="0"/>
              <a:t> to </a:t>
            </a:r>
            <a:r>
              <a:rPr lang="lt-LT" b="1" dirty="0" err="1"/>
              <a:t>the</a:t>
            </a:r>
            <a:r>
              <a:rPr lang="lt-LT" b="1" dirty="0"/>
              <a:t> </a:t>
            </a:r>
            <a:r>
              <a:rPr lang="lt-LT" b="1" dirty="0" err="1"/>
              <a:t>marketing</a:t>
            </a:r>
            <a:r>
              <a:rPr lang="lt-LT" b="1" dirty="0"/>
              <a:t> </a:t>
            </a:r>
            <a:r>
              <a:rPr lang="lt-LT" b="1" dirty="0" err="1"/>
              <a:t>relationships</a:t>
            </a:r>
            <a:r>
              <a:rPr lang="lt-LT" b="1" dirty="0"/>
              <a:t>.</a:t>
            </a:r>
            <a:endParaRPr lang="lt-LT" dirty="0"/>
          </a:p>
          <a:p>
            <a:r>
              <a:rPr lang="lt-LT" dirty="0"/>
              <a:t> </a:t>
            </a:r>
          </a:p>
          <a:p>
            <a:r>
              <a:rPr lang="lt-LT" dirty="0"/>
              <a:t> </a:t>
            </a:r>
          </a:p>
          <a:p>
            <a:r>
              <a:rPr lang="lt-LT" dirty="0"/>
              <a:t>   </a:t>
            </a:r>
            <a:r>
              <a:rPr lang="lt-LT" b="1" dirty="0" err="1"/>
              <a:t>The</a:t>
            </a:r>
            <a:r>
              <a:rPr lang="lt-LT" b="1" dirty="0"/>
              <a:t> </a:t>
            </a:r>
            <a:r>
              <a:rPr lang="lt-LT" b="1" dirty="0" err="1"/>
              <a:t>balanced</a:t>
            </a:r>
            <a:r>
              <a:rPr lang="lt-LT" b="1" dirty="0"/>
              <a:t> </a:t>
            </a:r>
            <a:r>
              <a:rPr lang="lt-LT" b="1" dirty="0" err="1"/>
              <a:t>scorecard</a:t>
            </a:r>
            <a:r>
              <a:rPr lang="lt-LT" b="1" dirty="0"/>
              <a:t> </a:t>
            </a:r>
            <a:r>
              <a:rPr lang="lt-LT" b="1" dirty="0" err="1"/>
              <a:t>dimension</a:t>
            </a:r>
            <a:r>
              <a:rPr lang="lt-LT" b="1" dirty="0"/>
              <a:t> </a:t>
            </a:r>
            <a:r>
              <a:rPr lang="lt-LT" b="1" dirty="0" err="1"/>
              <a:t>implements</a:t>
            </a:r>
            <a:r>
              <a:rPr lang="lt-LT" b="1" dirty="0"/>
              <a:t> </a:t>
            </a:r>
            <a:r>
              <a:rPr lang="lt-LT" b="1" dirty="0" err="1"/>
              <a:t>the</a:t>
            </a:r>
            <a:r>
              <a:rPr lang="lt-LT" b="1" dirty="0"/>
              <a:t> </a:t>
            </a:r>
            <a:r>
              <a:rPr lang="lt-LT" b="1" dirty="0" err="1"/>
              <a:t>goals</a:t>
            </a:r>
            <a:r>
              <a:rPr lang="lt-LT" b="1" dirty="0"/>
              <a:t> </a:t>
            </a:r>
            <a:r>
              <a:rPr lang="lt-LT" b="1" dirty="0" err="1"/>
              <a:t>level</a:t>
            </a:r>
            <a:r>
              <a:rPr lang="lt-LT" b="1" dirty="0"/>
              <a:t>, </a:t>
            </a:r>
            <a:r>
              <a:rPr lang="lt-LT" b="1" dirty="0" err="1"/>
              <a:t>created</a:t>
            </a:r>
            <a:r>
              <a:rPr lang="lt-LT" b="1" dirty="0"/>
              <a:t> </a:t>
            </a:r>
            <a:r>
              <a:rPr lang="lt-LT" b="1" dirty="0" err="1"/>
              <a:t>for</a:t>
            </a:r>
            <a:r>
              <a:rPr lang="lt-LT" b="1" dirty="0"/>
              <a:t> </a:t>
            </a:r>
            <a:r>
              <a:rPr lang="lt-LT" b="1" dirty="0" err="1"/>
              <a:t>feedback</a:t>
            </a:r>
            <a:r>
              <a:rPr lang="lt-LT" b="1" dirty="0"/>
              <a:t> </a:t>
            </a:r>
            <a:r>
              <a:rPr lang="lt-LT" b="1" dirty="0" err="1"/>
              <a:t>and</a:t>
            </a:r>
            <a:r>
              <a:rPr lang="lt-LT" b="1" dirty="0"/>
              <a:t> </a:t>
            </a:r>
            <a:r>
              <a:rPr lang="lt-LT" b="1" dirty="0" err="1"/>
              <a:t>control</a:t>
            </a:r>
            <a:r>
              <a:rPr lang="lt-LT" b="1" dirty="0"/>
              <a:t> </a:t>
            </a:r>
            <a:r>
              <a:rPr lang="lt-LT" b="1" dirty="0" err="1"/>
              <a:t>of</a:t>
            </a:r>
            <a:r>
              <a:rPr lang="lt-LT" b="1" dirty="0"/>
              <a:t> </a:t>
            </a:r>
            <a:r>
              <a:rPr lang="lt-LT" b="1" dirty="0" err="1"/>
              <a:t>the</a:t>
            </a:r>
            <a:r>
              <a:rPr lang="lt-LT" b="1" dirty="0"/>
              <a:t> </a:t>
            </a:r>
            <a:r>
              <a:rPr lang="lt-LT" b="1" dirty="0" err="1"/>
              <a:t>MkIS</a:t>
            </a:r>
            <a:r>
              <a:rPr lang="lt-LT" b="1" dirty="0"/>
              <a:t>.</a:t>
            </a:r>
            <a:endParaRPr lang="lt-LT" dirty="0"/>
          </a:p>
          <a:p>
            <a:r>
              <a:rPr lang="lt-LT" dirty="0"/>
              <a:t> </a:t>
            </a:r>
          </a:p>
          <a:p>
            <a:r>
              <a:rPr lang="lt-LT" dirty="0"/>
              <a:t> </a:t>
            </a:r>
          </a:p>
          <a:p>
            <a:r>
              <a:rPr lang="lt-LT" dirty="0" err="1"/>
              <a:t>New</a:t>
            </a:r>
            <a:r>
              <a:rPr lang="lt-LT" dirty="0"/>
              <a:t> </a:t>
            </a:r>
            <a:r>
              <a:rPr lang="lt-LT" dirty="0" err="1"/>
              <a:t>conceptual</a:t>
            </a:r>
            <a:r>
              <a:rPr lang="lt-LT" dirty="0"/>
              <a:t> </a:t>
            </a:r>
            <a:r>
              <a:rPr lang="lt-LT" dirty="0" err="1"/>
              <a:t>element</a:t>
            </a:r>
            <a:r>
              <a:rPr lang="lt-LT" dirty="0"/>
              <a:t> </a:t>
            </a:r>
            <a:r>
              <a:rPr lang="lt-LT" dirty="0" err="1"/>
              <a:t>of</a:t>
            </a:r>
            <a:r>
              <a:rPr lang="lt-LT" dirty="0"/>
              <a:t> </a:t>
            </a:r>
            <a:r>
              <a:rPr lang="lt-LT" dirty="0" err="1"/>
              <a:t>MkIS</a:t>
            </a:r>
            <a:r>
              <a:rPr lang="lt-LT" dirty="0"/>
              <a:t> </a:t>
            </a:r>
            <a:r>
              <a:rPr lang="lt-LT" dirty="0" err="1"/>
              <a:t>structure</a:t>
            </a:r>
            <a:r>
              <a:rPr lang="lt-LT" dirty="0"/>
              <a:t> </a:t>
            </a:r>
            <a:r>
              <a:rPr lang="lt-LT" dirty="0" err="1"/>
              <a:t>is</a:t>
            </a:r>
            <a:r>
              <a:rPr lang="lt-LT" dirty="0"/>
              <a:t> </a:t>
            </a:r>
            <a:r>
              <a:rPr lang="lt-LT" dirty="0" err="1"/>
              <a:t>the</a:t>
            </a:r>
            <a:r>
              <a:rPr lang="lt-LT" dirty="0"/>
              <a:t> </a:t>
            </a:r>
            <a:r>
              <a:rPr lang="lt-LT" dirty="0" err="1"/>
              <a:t>multidimensional</a:t>
            </a:r>
            <a:r>
              <a:rPr lang="lt-LT" dirty="0"/>
              <a:t> </a:t>
            </a:r>
            <a:r>
              <a:rPr lang="lt-LT" dirty="0" err="1"/>
              <a:t>marketing</a:t>
            </a:r>
            <a:r>
              <a:rPr lang="lt-LT" dirty="0"/>
              <a:t> </a:t>
            </a:r>
            <a:r>
              <a:rPr lang="lt-LT" dirty="0" err="1"/>
              <a:t>relationship</a:t>
            </a:r>
            <a:r>
              <a:rPr lang="lt-LT" dirty="0"/>
              <a:t> (MMR). It </a:t>
            </a:r>
            <a:r>
              <a:rPr lang="lt-LT" dirty="0" err="1"/>
              <a:t>is</a:t>
            </a:r>
            <a:r>
              <a:rPr lang="lt-LT" dirty="0"/>
              <a:t> </a:t>
            </a:r>
            <a:r>
              <a:rPr lang="lt-LT" dirty="0" err="1"/>
              <a:t>formed</a:t>
            </a:r>
            <a:r>
              <a:rPr lang="lt-LT" dirty="0"/>
              <a:t> </a:t>
            </a:r>
            <a:r>
              <a:rPr lang="lt-LT" dirty="0" err="1"/>
              <a:t>and</a:t>
            </a:r>
            <a:r>
              <a:rPr lang="lt-LT" dirty="0"/>
              <a:t> </a:t>
            </a:r>
            <a:r>
              <a:rPr lang="lt-LT" dirty="0" err="1"/>
              <a:t>parameterized</a:t>
            </a:r>
            <a:r>
              <a:rPr lang="lt-LT" dirty="0"/>
              <a:t> at </a:t>
            </a:r>
            <a:r>
              <a:rPr lang="lt-LT" dirty="0" err="1"/>
              <a:t>the</a:t>
            </a:r>
            <a:r>
              <a:rPr lang="lt-LT" dirty="0"/>
              <a:t> </a:t>
            </a:r>
            <a:r>
              <a:rPr lang="lt-LT" dirty="0" err="1"/>
              <a:t>three</a:t>
            </a:r>
            <a:r>
              <a:rPr lang="lt-LT" dirty="0"/>
              <a:t> </a:t>
            </a:r>
            <a:r>
              <a:rPr lang="lt-LT" dirty="0" err="1"/>
              <a:t>dimensions</a:t>
            </a:r>
            <a:r>
              <a:rPr lang="lt-LT" dirty="0"/>
              <a:t> </a:t>
            </a:r>
            <a:r>
              <a:rPr lang="lt-LT" dirty="0" err="1"/>
              <a:t>of</a:t>
            </a:r>
            <a:r>
              <a:rPr lang="lt-LT" dirty="0"/>
              <a:t> </a:t>
            </a:r>
            <a:r>
              <a:rPr lang="lt-LT" dirty="0" err="1"/>
              <a:t>MkIS</a:t>
            </a:r>
            <a:r>
              <a:rPr lang="lt-LT" dirty="0"/>
              <a:t> (</a:t>
            </a:r>
            <a:r>
              <a:rPr lang="lt-LT" dirty="0" err="1"/>
              <a:t>Kriksciuniene</a:t>
            </a:r>
            <a:r>
              <a:rPr lang="lt-LT" dirty="0"/>
              <a:t>, D. 2004).</a:t>
            </a:r>
            <a:r>
              <a:rPr lang="lt-LT" b="1" dirty="0"/>
              <a:t>                             </a:t>
            </a:r>
            <a:r>
              <a:rPr lang="lt-LT" dirty="0"/>
              <a:t>21</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535113"/>
            <a:ext cx="3676650"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681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lt-LT" dirty="0"/>
          </a:p>
        </p:txBody>
      </p:sp>
      <p:sp>
        <p:nvSpPr>
          <p:cNvPr id="3" name="Content Placeholder 2"/>
          <p:cNvSpPr>
            <a:spLocks noGrp="1"/>
          </p:cNvSpPr>
          <p:nvPr>
            <p:ph idx="1"/>
          </p:nvPr>
        </p:nvSpPr>
        <p:spPr/>
        <p:txBody>
          <a:bodyPr/>
          <a:lstStyle/>
          <a:p>
            <a:r>
              <a:rPr lang="en-US" dirty="0" smtClean="0"/>
              <a:t>MKIS concepts</a:t>
            </a:r>
          </a:p>
          <a:p>
            <a:r>
              <a:rPr lang="lt-LT" dirty="0" err="1" smtClean="0"/>
              <a:t>Marketing</a:t>
            </a:r>
            <a:r>
              <a:rPr lang="lt-LT" dirty="0" smtClean="0"/>
              <a:t> </a:t>
            </a:r>
            <a:r>
              <a:rPr lang="lt-LT" dirty="0" err="1"/>
              <a:t>planning</a:t>
            </a:r>
            <a:r>
              <a:rPr lang="lt-LT" dirty="0"/>
              <a:t>, </a:t>
            </a:r>
            <a:r>
              <a:rPr lang="lt-LT" dirty="0" err="1"/>
              <a:t>process</a:t>
            </a:r>
            <a:r>
              <a:rPr lang="lt-LT" dirty="0"/>
              <a:t> </a:t>
            </a:r>
            <a:r>
              <a:rPr lang="lt-LT" dirty="0" err="1"/>
              <a:t>modelling</a:t>
            </a:r>
            <a:r>
              <a:rPr lang="lt-LT" dirty="0"/>
              <a:t> </a:t>
            </a:r>
            <a:r>
              <a:rPr lang="lt-LT" dirty="0" err="1"/>
              <a:t>and</a:t>
            </a:r>
            <a:r>
              <a:rPr lang="lt-LT" dirty="0"/>
              <a:t> </a:t>
            </a:r>
            <a:r>
              <a:rPr lang="lt-LT" dirty="0" err="1"/>
              <a:t>decision</a:t>
            </a:r>
            <a:r>
              <a:rPr lang="lt-LT" dirty="0"/>
              <a:t> </a:t>
            </a:r>
            <a:r>
              <a:rPr lang="lt-LT" dirty="0" err="1" smtClean="0"/>
              <a:t>making</a:t>
            </a:r>
            <a:r>
              <a:rPr lang="lt-LT" dirty="0" smtClean="0"/>
              <a:t> </a:t>
            </a:r>
            <a:r>
              <a:rPr lang="lt-LT" dirty="0" err="1"/>
              <a:t>by</a:t>
            </a:r>
            <a:r>
              <a:rPr lang="lt-LT" dirty="0"/>
              <a:t> </a:t>
            </a:r>
            <a:r>
              <a:rPr lang="lt-LT" dirty="0" err="1"/>
              <a:t>using</a:t>
            </a:r>
            <a:r>
              <a:rPr lang="lt-LT" dirty="0"/>
              <a:t> MKIS. </a:t>
            </a:r>
            <a:r>
              <a:rPr lang="lt-LT" b="1" dirty="0" err="1"/>
              <a:t>Tools</a:t>
            </a:r>
            <a:r>
              <a:rPr lang="lt-LT" b="1" dirty="0"/>
              <a:t> &amp;</a:t>
            </a:r>
            <a:r>
              <a:rPr lang="lt-LT" b="1" dirty="0" err="1"/>
              <a:t>software</a:t>
            </a:r>
            <a:r>
              <a:rPr lang="lt-LT" b="1" dirty="0"/>
              <a:t>, </a:t>
            </a:r>
            <a:r>
              <a:rPr lang="lt-LT" b="1" dirty="0" err="1"/>
              <a:t>lab</a:t>
            </a:r>
            <a:r>
              <a:rPr lang="lt-LT" b="1" dirty="0"/>
              <a:t> </a:t>
            </a:r>
            <a:r>
              <a:rPr lang="lt-LT" b="1" dirty="0" err="1"/>
              <a:t>work</a:t>
            </a:r>
            <a:r>
              <a:rPr lang="lt-LT" b="1" dirty="0"/>
              <a:t>: </a:t>
            </a:r>
            <a:r>
              <a:rPr lang="lt-LT" i="1" dirty="0" err="1"/>
              <a:t>Marketing</a:t>
            </a:r>
            <a:r>
              <a:rPr lang="lt-LT" i="1" dirty="0"/>
              <a:t> </a:t>
            </a:r>
            <a:r>
              <a:rPr lang="lt-LT" i="1" dirty="0" err="1"/>
              <a:t>plan</a:t>
            </a:r>
            <a:r>
              <a:rPr lang="lt-LT" i="1" dirty="0"/>
              <a:t> Pro </a:t>
            </a:r>
            <a:r>
              <a:rPr lang="lt-LT" i="1" dirty="0" err="1"/>
              <a:t>planning</a:t>
            </a:r>
            <a:r>
              <a:rPr lang="lt-LT" i="1" dirty="0"/>
              <a:t> </a:t>
            </a:r>
            <a:r>
              <a:rPr lang="lt-LT" i="1" dirty="0" err="1" smtClean="0"/>
              <a:t>template</a:t>
            </a:r>
            <a:endParaRPr lang="en-US" i="1" dirty="0" smtClean="0"/>
          </a:p>
          <a:p>
            <a:r>
              <a:rPr lang="en-US" i="1" dirty="0" smtClean="0"/>
              <a:t>MKIS design (structure and processes)</a:t>
            </a:r>
            <a:endParaRPr lang="lt-LT" dirty="0"/>
          </a:p>
        </p:txBody>
      </p:sp>
    </p:spTree>
    <p:extLst>
      <p:ext uri="{BB962C8B-B14F-4D97-AF65-F5344CB8AC3E}">
        <p14:creationId xmlns:p14="http://schemas.microsoft.com/office/powerpoint/2010/main" val="3646695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err="1"/>
              <a:t>Structure</a:t>
            </a:r>
            <a:r>
              <a:rPr lang="lt-LT" dirty="0"/>
              <a:t> </a:t>
            </a:r>
            <a:r>
              <a:rPr lang="lt-LT" dirty="0" err="1"/>
              <a:t>and</a:t>
            </a:r>
            <a:r>
              <a:rPr lang="lt-LT" dirty="0"/>
              <a:t> </a:t>
            </a:r>
            <a:r>
              <a:rPr lang="lt-LT" dirty="0" err="1"/>
              <a:t>functioning</a:t>
            </a:r>
            <a:r>
              <a:rPr lang="lt-LT" dirty="0"/>
              <a:t> </a:t>
            </a:r>
            <a:r>
              <a:rPr lang="lt-LT" dirty="0" err="1"/>
              <a:t>of</a:t>
            </a:r>
            <a:r>
              <a:rPr lang="lt-LT" dirty="0"/>
              <a:t> </a:t>
            </a:r>
            <a:r>
              <a:rPr lang="lt-LT" dirty="0" err="1"/>
              <a:t>multidimensional</a:t>
            </a:r>
            <a:r>
              <a:rPr lang="lt-LT" dirty="0"/>
              <a:t> </a:t>
            </a:r>
            <a:r>
              <a:rPr lang="lt-LT" dirty="0" err="1"/>
              <a:t>MkIS</a:t>
            </a:r>
            <a:endParaRPr lang="lt-LT" dirty="0"/>
          </a:p>
        </p:txBody>
      </p:sp>
      <p:sp>
        <p:nvSpPr>
          <p:cNvPr id="3" name="Content Placeholder 2"/>
          <p:cNvSpPr>
            <a:spLocks noGrp="1"/>
          </p:cNvSpPr>
          <p:nvPr>
            <p:ph idx="1"/>
          </p:nvPr>
        </p:nvSpPr>
        <p:spPr/>
        <p:txBody>
          <a:bodyPr>
            <a:normAutofit/>
          </a:bodyPr>
          <a:lstStyle/>
          <a:p>
            <a:pPr marL="0" indent="0">
              <a:buNone/>
            </a:pPr>
            <a:r>
              <a:rPr lang="lt-LT" dirty="0" err="1"/>
              <a:t>The</a:t>
            </a:r>
            <a:r>
              <a:rPr lang="lt-LT" dirty="0"/>
              <a:t> </a:t>
            </a:r>
            <a:r>
              <a:rPr lang="lt-LT" dirty="0" err="1"/>
              <a:t>understanding</a:t>
            </a:r>
            <a:r>
              <a:rPr lang="lt-LT" dirty="0"/>
              <a:t> </a:t>
            </a:r>
            <a:r>
              <a:rPr lang="lt-LT" dirty="0" err="1"/>
              <a:t>of</a:t>
            </a:r>
            <a:r>
              <a:rPr lang="lt-LT" dirty="0"/>
              <a:t> </a:t>
            </a:r>
            <a:r>
              <a:rPr lang="lt-LT" dirty="0" err="1"/>
              <a:t>vertical</a:t>
            </a:r>
            <a:r>
              <a:rPr lang="lt-LT" dirty="0"/>
              <a:t> </a:t>
            </a:r>
            <a:r>
              <a:rPr lang="lt-LT" dirty="0" err="1"/>
              <a:t>MkIS</a:t>
            </a:r>
            <a:r>
              <a:rPr lang="lt-LT" dirty="0"/>
              <a:t> </a:t>
            </a:r>
            <a:r>
              <a:rPr lang="lt-LT" dirty="0" err="1"/>
              <a:t>structure</a:t>
            </a:r>
            <a:r>
              <a:rPr lang="lt-LT" dirty="0"/>
              <a:t>, </a:t>
            </a:r>
            <a:r>
              <a:rPr lang="lt-LT" dirty="0" err="1"/>
              <a:t>consisting</a:t>
            </a:r>
            <a:r>
              <a:rPr lang="lt-LT" dirty="0"/>
              <a:t> </a:t>
            </a:r>
            <a:r>
              <a:rPr lang="lt-LT" dirty="0" err="1"/>
              <a:t>of</a:t>
            </a:r>
            <a:r>
              <a:rPr lang="lt-LT" dirty="0"/>
              <a:t> </a:t>
            </a:r>
            <a:r>
              <a:rPr lang="lt-LT" dirty="0" err="1"/>
              <a:t>the</a:t>
            </a:r>
            <a:r>
              <a:rPr lang="lt-LT" dirty="0"/>
              <a:t> </a:t>
            </a:r>
            <a:r>
              <a:rPr lang="lt-LT" dirty="0" err="1"/>
              <a:t>set</a:t>
            </a:r>
            <a:r>
              <a:rPr lang="lt-LT" dirty="0"/>
              <a:t> </a:t>
            </a:r>
            <a:r>
              <a:rPr lang="lt-LT" dirty="0" err="1"/>
              <a:t>of</a:t>
            </a:r>
            <a:r>
              <a:rPr lang="lt-LT" dirty="0"/>
              <a:t> </a:t>
            </a:r>
            <a:r>
              <a:rPr lang="lt-LT" dirty="0" err="1"/>
              <a:t>multidimensional</a:t>
            </a:r>
            <a:r>
              <a:rPr lang="lt-LT" dirty="0"/>
              <a:t> </a:t>
            </a:r>
            <a:r>
              <a:rPr lang="lt-LT" dirty="0" err="1"/>
              <a:t>marketing</a:t>
            </a:r>
            <a:r>
              <a:rPr lang="lt-LT" dirty="0"/>
              <a:t> </a:t>
            </a:r>
            <a:r>
              <a:rPr lang="lt-LT" dirty="0" err="1"/>
              <a:t>relationships</a:t>
            </a:r>
            <a:r>
              <a:rPr lang="lt-LT" dirty="0"/>
              <a:t>, </a:t>
            </a:r>
            <a:r>
              <a:rPr lang="lt-LT" dirty="0" err="1"/>
              <a:t>which</a:t>
            </a:r>
            <a:r>
              <a:rPr lang="lt-LT" dirty="0"/>
              <a:t> </a:t>
            </a:r>
            <a:r>
              <a:rPr lang="lt-LT" dirty="0" err="1"/>
              <a:t>can</a:t>
            </a:r>
            <a:r>
              <a:rPr lang="lt-LT" dirty="0"/>
              <a:t> be </a:t>
            </a:r>
            <a:r>
              <a:rPr lang="lt-LT" dirty="0" err="1"/>
              <a:t>formed</a:t>
            </a:r>
            <a:r>
              <a:rPr lang="lt-LT" dirty="0"/>
              <a:t> </a:t>
            </a:r>
            <a:r>
              <a:rPr lang="lt-LT" dirty="0" err="1"/>
              <a:t>and</a:t>
            </a:r>
            <a:r>
              <a:rPr lang="lt-LT" dirty="0"/>
              <a:t> </a:t>
            </a:r>
            <a:r>
              <a:rPr lang="lt-LT" dirty="0" err="1"/>
              <a:t>adapted</a:t>
            </a:r>
            <a:r>
              <a:rPr lang="lt-LT" dirty="0"/>
              <a:t> </a:t>
            </a:r>
            <a:r>
              <a:rPr lang="lt-LT" dirty="0" err="1"/>
              <a:t>for</a:t>
            </a:r>
            <a:r>
              <a:rPr lang="lt-LT" dirty="0"/>
              <a:t> </a:t>
            </a:r>
            <a:r>
              <a:rPr lang="lt-LT" dirty="0" err="1"/>
              <a:t>each</a:t>
            </a:r>
            <a:r>
              <a:rPr lang="lt-LT" dirty="0"/>
              <a:t> </a:t>
            </a:r>
            <a:r>
              <a:rPr lang="lt-LT" dirty="0" err="1"/>
              <a:t>enterprise</a:t>
            </a:r>
            <a:r>
              <a:rPr lang="lt-LT" dirty="0"/>
              <a:t> </a:t>
            </a:r>
            <a:r>
              <a:rPr lang="en-US" dirty="0" smtClean="0"/>
              <a:t>.</a:t>
            </a:r>
          </a:p>
          <a:p>
            <a:pPr marL="0" indent="0">
              <a:buNone/>
            </a:pPr>
            <a:endParaRPr lang="en-US" dirty="0"/>
          </a:p>
          <a:p>
            <a:pPr marL="0" indent="0">
              <a:buNone/>
            </a:pPr>
            <a:r>
              <a:rPr lang="en-US" dirty="0" smtClean="0"/>
              <a:t>This structure </a:t>
            </a:r>
            <a:r>
              <a:rPr lang="lt-LT" dirty="0" err="1" smtClean="0"/>
              <a:t>is</a:t>
            </a:r>
            <a:r>
              <a:rPr lang="lt-LT" dirty="0" smtClean="0"/>
              <a:t> </a:t>
            </a:r>
            <a:r>
              <a:rPr lang="lt-LT" dirty="0" err="1"/>
              <a:t>used</a:t>
            </a:r>
            <a:r>
              <a:rPr lang="lt-LT" dirty="0"/>
              <a:t> </a:t>
            </a:r>
            <a:r>
              <a:rPr lang="lt-LT" dirty="0" err="1"/>
              <a:t>instead</a:t>
            </a:r>
            <a:r>
              <a:rPr lang="lt-LT" dirty="0"/>
              <a:t> </a:t>
            </a:r>
            <a:r>
              <a:rPr lang="lt-LT" dirty="0" err="1"/>
              <a:t>of</a:t>
            </a:r>
            <a:r>
              <a:rPr lang="lt-LT" dirty="0"/>
              <a:t> </a:t>
            </a:r>
            <a:r>
              <a:rPr lang="lt-LT" dirty="0" err="1"/>
              <a:t>traditional</a:t>
            </a:r>
            <a:r>
              <a:rPr lang="lt-LT" dirty="0"/>
              <a:t> </a:t>
            </a:r>
            <a:r>
              <a:rPr lang="lt-LT" dirty="0" err="1"/>
              <a:t>horizontal</a:t>
            </a:r>
            <a:r>
              <a:rPr lang="lt-LT" dirty="0"/>
              <a:t> </a:t>
            </a:r>
            <a:r>
              <a:rPr lang="lt-LT" dirty="0" err="1"/>
              <a:t>MkIS</a:t>
            </a:r>
            <a:r>
              <a:rPr lang="lt-LT" dirty="0"/>
              <a:t> </a:t>
            </a:r>
            <a:r>
              <a:rPr lang="lt-LT" dirty="0" err="1"/>
              <a:t>structure</a:t>
            </a:r>
            <a:r>
              <a:rPr lang="lt-LT" dirty="0"/>
              <a:t>, </a:t>
            </a:r>
            <a:r>
              <a:rPr lang="lt-LT" dirty="0" err="1"/>
              <a:t>combined</a:t>
            </a:r>
            <a:r>
              <a:rPr lang="lt-LT" dirty="0"/>
              <a:t> </a:t>
            </a:r>
            <a:r>
              <a:rPr lang="lt-LT" dirty="0" err="1"/>
              <a:t>of</a:t>
            </a:r>
            <a:r>
              <a:rPr lang="lt-LT" dirty="0"/>
              <a:t> </a:t>
            </a:r>
            <a:r>
              <a:rPr lang="lt-LT" dirty="0" err="1"/>
              <a:t>operational</a:t>
            </a:r>
            <a:r>
              <a:rPr lang="lt-LT" dirty="0"/>
              <a:t> modules </a:t>
            </a:r>
            <a:r>
              <a:rPr lang="lt-LT" dirty="0" err="1"/>
              <a:t>of</a:t>
            </a:r>
            <a:r>
              <a:rPr lang="lt-LT" dirty="0"/>
              <a:t> </a:t>
            </a:r>
            <a:r>
              <a:rPr lang="lt-LT" dirty="0" err="1"/>
              <a:t>various</a:t>
            </a:r>
            <a:r>
              <a:rPr lang="lt-LT" dirty="0"/>
              <a:t> </a:t>
            </a:r>
            <a:r>
              <a:rPr lang="lt-LT" dirty="0" err="1"/>
              <a:t>functionality</a:t>
            </a:r>
            <a:r>
              <a:rPr lang="lt-LT" dirty="0"/>
              <a:t>.</a:t>
            </a:r>
          </a:p>
          <a:p>
            <a:pPr marL="0" indent="0">
              <a:buNone/>
            </a:pPr>
            <a:r>
              <a:rPr lang="lt-LT" dirty="0"/>
              <a:t> </a:t>
            </a:r>
          </a:p>
          <a:p>
            <a:pPr marL="0" indent="0">
              <a:buNone/>
            </a:pPr>
            <a:r>
              <a:rPr lang="lt-LT" dirty="0"/>
              <a:t>  </a:t>
            </a:r>
            <a:r>
              <a:rPr lang="lt-LT" dirty="0" err="1" smtClean="0"/>
              <a:t>The</a:t>
            </a:r>
            <a:r>
              <a:rPr lang="lt-LT" dirty="0" smtClean="0"/>
              <a:t> </a:t>
            </a:r>
            <a:r>
              <a:rPr lang="lt-LT" dirty="0" err="1"/>
              <a:t>functioning</a:t>
            </a:r>
            <a:r>
              <a:rPr lang="lt-LT" dirty="0"/>
              <a:t> </a:t>
            </a:r>
            <a:r>
              <a:rPr lang="lt-LT" dirty="0" err="1"/>
              <a:t>of</a:t>
            </a:r>
            <a:r>
              <a:rPr lang="lt-LT" dirty="0"/>
              <a:t> </a:t>
            </a:r>
            <a:r>
              <a:rPr lang="lt-LT" dirty="0" err="1"/>
              <a:t>MkIS</a:t>
            </a:r>
            <a:r>
              <a:rPr lang="lt-LT" dirty="0"/>
              <a:t> </a:t>
            </a:r>
            <a:r>
              <a:rPr lang="lt-LT" dirty="0" err="1"/>
              <a:t>is</a:t>
            </a:r>
            <a:r>
              <a:rPr lang="lt-LT" dirty="0"/>
              <a:t> </a:t>
            </a:r>
            <a:r>
              <a:rPr lang="lt-LT" dirty="0" err="1"/>
              <a:t>based</a:t>
            </a:r>
            <a:r>
              <a:rPr lang="lt-LT" dirty="0"/>
              <a:t> </a:t>
            </a:r>
            <a:r>
              <a:rPr lang="lt-LT" dirty="0" err="1"/>
              <a:t>on</a:t>
            </a:r>
            <a:r>
              <a:rPr lang="lt-LT" dirty="0"/>
              <a:t> </a:t>
            </a:r>
            <a:r>
              <a:rPr lang="lt-LT" dirty="0" err="1"/>
              <a:t>the</a:t>
            </a:r>
            <a:r>
              <a:rPr lang="lt-LT" dirty="0"/>
              <a:t> </a:t>
            </a:r>
            <a:r>
              <a:rPr lang="lt-LT" dirty="0" err="1"/>
              <a:t>decomposing</a:t>
            </a:r>
            <a:r>
              <a:rPr lang="lt-LT" dirty="0"/>
              <a:t> </a:t>
            </a:r>
            <a:r>
              <a:rPr lang="lt-LT" dirty="0" err="1"/>
              <a:t>principle</a:t>
            </a:r>
            <a:r>
              <a:rPr lang="lt-LT" dirty="0"/>
              <a:t>, </a:t>
            </a:r>
            <a:r>
              <a:rPr lang="lt-LT" dirty="0" err="1"/>
              <a:t>where</a:t>
            </a:r>
            <a:r>
              <a:rPr lang="lt-LT" dirty="0"/>
              <a:t> </a:t>
            </a:r>
            <a:r>
              <a:rPr lang="lt-LT" dirty="0" err="1"/>
              <a:t>all</a:t>
            </a:r>
            <a:r>
              <a:rPr lang="lt-LT" dirty="0"/>
              <a:t> </a:t>
            </a:r>
            <a:r>
              <a:rPr lang="lt-LT" dirty="0" err="1"/>
              <a:t>the</a:t>
            </a:r>
            <a:r>
              <a:rPr lang="lt-LT" dirty="0"/>
              <a:t> </a:t>
            </a:r>
            <a:r>
              <a:rPr lang="lt-LT" dirty="0" err="1"/>
              <a:t>marketing</a:t>
            </a:r>
            <a:r>
              <a:rPr lang="lt-LT" dirty="0"/>
              <a:t> </a:t>
            </a:r>
            <a:r>
              <a:rPr lang="lt-LT" dirty="0" err="1"/>
              <a:t>processes</a:t>
            </a:r>
            <a:r>
              <a:rPr lang="lt-LT" dirty="0"/>
              <a:t> </a:t>
            </a:r>
            <a:r>
              <a:rPr lang="lt-LT" dirty="0" err="1"/>
              <a:t>and</a:t>
            </a:r>
            <a:r>
              <a:rPr lang="lt-LT" dirty="0"/>
              <a:t> </a:t>
            </a:r>
            <a:r>
              <a:rPr lang="lt-LT" dirty="0" err="1"/>
              <a:t>activities</a:t>
            </a:r>
            <a:r>
              <a:rPr lang="lt-LT" dirty="0"/>
              <a:t> are </a:t>
            </a:r>
            <a:r>
              <a:rPr lang="lt-LT" dirty="0" err="1"/>
              <a:t>represented</a:t>
            </a:r>
            <a:r>
              <a:rPr lang="lt-LT" dirty="0"/>
              <a:t> </a:t>
            </a:r>
            <a:r>
              <a:rPr lang="lt-LT" dirty="0" err="1"/>
              <a:t>as</a:t>
            </a:r>
            <a:r>
              <a:rPr lang="lt-LT" dirty="0"/>
              <a:t> </a:t>
            </a:r>
            <a:r>
              <a:rPr lang="lt-LT" dirty="0" err="1"/>
              <a:t>groups</a:t>
            </a:r>
            <a:r>
              <a:rPr lang="lt-LT" dirty="0"/>
              <a:t> </a:t>
            </a:r>
            <a:r>
              <a:rPr lang="lt-LT" dirty="0" err="1"/>
              <a:t>of</a:t>
            </a:r>
            <a:r>
              <a:rPr lang="lt-LT" dirty="0"/>
              <a:t> </a:t>
            </a:r>
            <a:r>
              <a:rPr lang="lt-LT" dirty="0" err="1"/>
              <a:t>related</a:t>
            </a:r>
            <a:r>
              <a:rPr lang="lt-LT" dirty="0"/>
              <a:t> MMR</a:t>
            </a:r>
          </a:p>
        </p:txBody>
      </p:sp>
    </p:spTree>
    <p:extLst>
      <p:ext uri="{BB962C8B-B14F-4D97-AF65-F5344CB8AC3E}">
        <p14:creationId xmlns:p14="http://schemas.microsoft.com/office/powerpoint/2010/main" val="4076511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404664"/>
            <a:ext cx="8176481"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164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MKIS examples</a:t>
            </a:r>
            <a:endParaRPr lang="lt-LT" dirty="0"/>
          </a:p>
        </p:txBody>
      </p:sp>
      <p:sp>
        <p:nvSpPr>
          <p:cNvPr id="3" name="Content Placeholder 2"/>
          <p:cNvSpPr>
            <a:spLocks noGrp="1"/>
          </p:cNvSpPr>
          <p:nvPr>
            <p:ph idx="1"/>
          </p:nvPr>
        </p:nvSpPr>
        <p:spPr/>
        <p:txBody>
          <a:bodyPr/>
          <a:lstStyle/>
          <a:p>
            <a:r>
              <a:rPr lang="en-US" dirty="0" smtClean="0"/>
              <a:t>IBM tools for marketing (Video) </a:t>
            </a:r>
            <a:r>
              <a:rPr lang="lt-LT" dirty="0" smtClean="0">
                <a:hlinkClick r:id="rId2"/>
              </a:rPr>
              <a:t>http://ibmtvdemo.edgesuite.net/software/analytics/cognos/videos/launch_oct2012</a:t>
            </a:r>
            <a:endParaRPr lang="lt-LT" dirty="0"/>
          </a:p>
        </p:txBody>
      </p:sp>
    </p:spTree>
    <p:extLst>
      <p:ext uri="{BB962C8B-B14F-4D97-AF65-F5344CB8AC3E}">
        <p14:creationId xmlns:p14="http://schemas.microsoft.com/office/powerpoint/2010/main" val="122130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MKIS examples</a:t>
            </a:r>
            <a:endParaRPr lang="lt-LT" dirty="0"/>
          </a:p>
        </p:txBody>
      </p:sp>
      <p:sp>
        <p:nvSpPr>
          <p:cNvPr id="3" name="Content Placeholder 2"/>
          <p:cNvSpPr>
            <a:spLocks noGrp="1"/>
          </p:cNvSpPr>
          <p:nvPr>
            <p:ph idx="1"/>
          </p:nvPr>
        </p:nvSpPr>
        <p:spPr>
          <a:xfrm>
            <a:off x="457200" y="1600201"/>
            <a:ext cx="8229600" cy="820688"/>
          </a:xfrm>
        </p:spPr>
        <p:txBody>
          <a:bodyPr>
            <a:normAutofit/>
          </a:bodyPr>
          <a:lstStyle/>
          <a:p>
            <a:r>
              <a:rPr lang="lt-LT" dirty="0" smtClean="0">
                <a:hlinkClick r:id="rId2"/>
              </a:rPr>
              <a:t>http://www-03.ibm.com/</a:t>
            </a:r>
            <a:r>
              <a:rPr lang="lt-LT" dirty="0" err="1" smtClean="0">
                <a:hlinkClick r:id="rId2"/>
              </a:rPr>
              <a:t>software</a:t>
            </a:r>
            <a:r>
              <a:rPr lang="lt-LT" dirty="0" smtClean="0">
                <a:hlinkClick r:id="rId2"/>
              </a:rPr>
              <a:t>/</a:t>
            </a:r>
            <a:r>
              <a:rPr lang="lt-LT" dirty="0" err="1" smtClean="0">
                <a:hlinkClick r:id="rId2"/>
              </a:rPr>
              <a:t>products</a:t>
            </a:r>
            <a:r>
              <a:rPr lang="lt-LT" dirty="0" smtClean="0">
                <a:hlinkClick r:id="rId2"/>
              </a:rPr>
              <a:t>/</a:t>
            </a:r>
            <a:r>
              <a:rPr lang="lt-LT" dirty="0" err="1" smtClean="0">
                <a:hlinkClick r:id="rId2"/>
              </a:rPr>
              <a:t>en</a:t>
            </a:r>
            <a:r>
              <a:rPr lang="lt-LT" dirty="0" smtClean="0">
                <a:hlinkClick r:id="rId2"/>
              </a:rPr>
              <a:t>/</a:t>
            </a:r>
            <a:r>
              <a:rPr lang="lt-LT" dirty="0" err="1" smtClean="0">
                <a:hlinkClick r:id="rId2"/>
              </a:rPr>
              <a:t>category</a:t>
            </a:r>
            <a:r>
              <a:rPr lang="lt-LT" dirty="0" smtClean="0">
                <a:hlinkClick r:id="rId2"/>
              </a:rPr>
              <a:t>/SWX00?lnk=msoST-</a:t>
            </a:r>
            <a:r>
              <a:rPr lang="lt-LT" dirty="0" err="1" smtClean="0">
                <a:hlinkClick r:id="rId2"/>
              </a:rPr>
              <a:t>emma-usen</a:t>
            </a:r>
            <a:endParaRPr lang="en-US" dirty="0" smtClean="0"/>
          </a:p>
          <a:p>
            <a:r>
              <a:rPr lang="lt-LT" dirty="0" smtClean="0">
                <a:hlinkClick r:id="rId3"/>
              </a:rPr>
              <a:t>http://www-01.ibm.com/</a:t>
            </a:r>
            <a:r>
              <a:rPr lang="lt-LT" dirty="0" err="1" smtClean="0">
                <a:hlinkClick r:id="rId3"/>
              </a:rPr>
              <a:t>software</a:t>
            </a:r>
            <a:r>
              <a:rPr lang="lt-LT" dirty="0" smtClean="0">
                <a:hlinkClick r:id="rId3"/>
              </a:rPr>
              <a:t>/</a:t>
            </a:r>
            <a:r>
              <a:rPr lang="lt-LT" dirty="0" err="1" smtClean="0">
                <a:hlinkClick r:id="rId3"/>
              </a:rPr>
              <a:t>marketing-solutions</a:t>
            </a:r>
            <a:r>
              <a:rPr lang="lt-LT" dirty="0" smtClean="0">
                <a:hlinkClick r:id="rId3"/>
              </a:rPr>
              <a:t>/</a:t>
            </a:r>
            <a:r>
              <a:rPr lang="lt-LT" dirty="0" err="1" smtClean="0">
                <a:hlinkClick r:id="rId3"/>
              </a:rPr>
              <a:t>launch-fr13</a:t>
            </a:r>
            <a:r>
              <a:rPr lang="lt-LT" dirty="0" smtClean="0">
                <a:hlinkClick r:id="rId3"/>
              </a:rPr>
              <a:t>/</a:t>
            </a:r>
            <a:r>
              <a:rPr lang="lt-LT" dirty="0" err="1" smtClean="0">
                <a:hlinkClick r:id="rId3"/>
              </a:rPr>
              <a:t>index.html</a:t>
            </a:r>
            <a:endParaRPr lang="lt-LT"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564904"/>
            <a:ext cx="7200800" cy="3822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88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MKIS examples</a:t>
            </a:r>
            <a:endParaRPr lang="lt-LT" dirty="0"/>
          </a:p>
        </p:txBody>
      </p:sp>
      <p:pic>
        <p:nvPicPr>
          <p:cNvPr id="12290" name="Picture 2" descr="A 'Day in the Life' with IBM Solutions for Marketers, Merchandisers and eCommerce Pros. 1. Omni-Channel Commerce &amp; Product Recommendation. Prepare new microsite using Websphere Commerce and include automated cross-sell via IBM Product Recommendations in a Websphere e-spot (just a few clicks thanks to pre-built integration) 2. Pricing, Promotion &amp; Product Mix Optimization.Use IBM DemandTec, e.g. to determine optimal promotions to extend to top target customers 3. Digital Marketing Optimization Use IBM Marketing Center, e.g. to extend personal promo codes to target audience via triggered, intra-day email 4. Costumer Experience Management. Use IBM Tealeaf, e.g. to identify when customers experience struggle with promo codes so that you can resolve the issues quickly. Tealeaf deployment is easy on any site but now is even more automatic on Websphere Commerce sites and mobile application built with IBM Worklight 5. Cross-Channel Marketing Optimization Retarget clients who experienced struggle with promo codes e.g. by importing a list from IBM Tealeaf and prompting call-center agents to offer help when clients call in 6. Marketing Performance Optimization.Use marketing attribution analytics, e.g. to understand which efforts  to contiuue vs. discontin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226499" cy="628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236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MKIS in real enterprises</a:t>
            </a:r>
            <a:endParaRPr lang="lt-LT" dirty="0"/>
          </a:p>
        </p:txBody>
      </p:sp>
      <p:sp>
        <p:nvSpPr>
          <p:cNvPr id="3" name="Content Placeholder 2"/>
          <p:cNvSpPr>
            <a:spLocks noGrp="1"/>
          </p:cNvSpPr>
          <p:nvPr>
            <p:ph idx="1"/>
          </p:nvPr>
        </p:nvSpPr>
        <p:spPr/>
        <p:txBody>
          <a:bodyPr/>
          <a:lstStyle/>
          <a:p>
            <a:r>
              <a:rPr lang="en-US" dirty="0" smtClean="0"/>
              <a:t>The empirical survey results (Study materials)</a:t>
            </a:r>
          </a:p>
        </p:txBody>
      </p:sp>
    </p:spTree>
    <p:extLst>
      <p:ext uri="{BB962C8B-B14F-4D97-AF65-F5344CB8AC3E}">
        <p14:creationId xmlns:p14="http://schemas.microsoft.com/office/powerpoint/2010/main" val="1495815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MkIS</a:t>
            </a:r>
            <a:r>
              <a:rPr lang="en-US" dirty="0" smtClean="0"/>
              <a:t> structures in theoretical works</a:t>
            </a:r>
            <a:endParaRPr lang="lt-LT" dirty="0"/>
          </a:p>
        </p:txBody>
      </p:sp>
      <p:sp>
        <p:nvSpPr>
          <p:cNvPr id="3" name="Content Placeholder 2"/>
          <p:cNvSpPr>
            <a:spLocks noGrp="1"/>
          </p:cNvSpPr>
          <p:nvPr>
            <p:ph idx="1"/>
          </p:nvPr>
        </p:nvSpPr>
        <p:spPr/>
        <p:txBody>
          <a:bodyPr/>
          <a:lstStyle/>
          <a:p>
            <a:r>
              <a:rPr lang="en-US" dirty="0" err="1" smtClean="0"/>
              <a:t>Ph.Kotler</a:t>
            </a:r>
            <a:endParaRPr lang="en-US" dirty="0" smtClean="0"/>
          </a:p>
          <a:p>
            <a:r>
              <a:rPr lang="en-US" dirty="0" smtClean="0"/>
              <a:t>McCarthy</a:t>
            </a:r>
          </a:p>
          <a:p>
            <a:r>
              <a:rPr lang="en-US" dirty="0" err="1" smtClean="0"/>
              <a:t>Brandaid</a:t>
            </a:r>
            <a:endParaRPr lang="en-US" dirty="0" smtClean="0"/>
          </a:p>
          <a:p>
            <a:r>
              <a:rPr lang="en-US" dirty="0" smtClean="0"/>
              <a:t>Etc. modified </a:t>
            </a:r>
            <a:r>
              <a:rPr lang="en-US" dirty="0" err="1" smtClean="0"/>
              <a:t>structurograms</a:t>
            </a:r>
            <a:endParaRPr lang="lt-LT" dirty="0"/>
          </a:p>
        </p:txBody>
      </p:sp>
    </p:spTree>
    <p:extLst>
      <p:ext uri="{BB962C8B-B14F-4D97-AF65-F5344CB8AC3E}">
        <p14:creationId xmlns:p14="http://schemas.microsoft.com/office/powerpoint/2010/main" val="517076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214313"/>
            <a:ext cx="9144000" cy="838200"/>
          </a:xfrm>
        </p:spPr>
        <p:txBody>
          <a:bodyPr/>
          <a:lstStyle/>
          <a:p>
            <a:pPr algn="ctr"/>
            <a:r>
              <a:rPr lang="en-US" b="1" smtClean="0">
                <a:cs typeface="Times New Roman" pitchFamily="18" charset="0"/>
              </a:rPr>
              <a:t>The MkIS model (subsystems)</a:t>
            </a:r>
            <a:endParaRPr lang="th-TH" b="1" smtClean="0">
              <a:cs typeface="Times New Roman" pitchFamily="18" charset="0"/>
            </a:endParaRPr>
          </a:p>
        </p:txBody>
      </p:sp>
      <p:pic>
        <p:nvPicPr>
          <p:cNvPr id="72706" name="Picture 2" descr="Picture1"/>
          <p:cNvPicPr>
            <a:picLocks noChangeAspect="1" noChangeArrowheads="1"/>
          </p:cNvPicPr>
          <p:nvPr/>
        </p:nvPicPr>
        <p:blipFill>
          <a:blip r:embed="rId2"/>
          <a:srcRect/>
          <a:stretch>
            <a:fillRect/>
          </a:stretch>
        </p:blipFill>
        <p:spPr bwMode="auto">
          <a:xfrm>
            <a:off x="214313" y="1285875"/>
            <a:ext cx="8721725" cy="5143500"/>
          </a:xfrm>
          <a:prstGeom prst="rect">
            <a:avLst/>
          </a:prstGeom>
          <a:noFill/>
          <a:ln w="9525">
            <a:noFill/>
            <a:miter lim="800000"/>
            <a:headEnd/>
            <a:tailEnd/>
          </a:ln>
        </p:spPr>
      </p:pic>
      <p:sp>
        <p:nvSpPr>
          <p:cNvPr id="72707" name="Rectangle 4"/>
          <p:cNvSpPr>
            <a:spLocks noChangeArrowheads="1"/>
          </p:cNvSpPr>
          <p:nvPr/>
        </p:nvSpPr>
        <p:spPr bwMode="auto">
          <a:xfrm>
            <a:off x="6424613" y="6488113"/>
            <a:ext cx="2719387" cy="369887"/>
          </a:xfrm>
          <a:prstGeom prst="rect">
            <a:avLst/>
          </a:prstGeom>
          <a:noFill/>
          <a:ln w="9525">
            <a:noFill/>
            <a:miter lim="800000"/>
            <a:headEnd/>
            <a:tailEnd/>
          </a:ln>
        </p:spPr>
        <p:txBody>
          <a:bodyPr wrap="none">
            <a:spAutoFit/>
          </a:bodyPr>
          <a:lstStyle/>
          <a:p>
            <a:r>
              <a:rPr lang="en-US"/>
              <a:t>Model  : Kotler  P. (2003)</a:t>
            </a:r>
            <a:endParaRPr lang="th-TH"/>
          </a:p>
        </p:txBody>
      </p:sp>
    </p:spTree>
    <p:extLst>
      <p:ext uri="{BB962C8B-B14F-4D97-AF65-F5344CB8AC3E}">
        <p14:creationId xmlns:p14="http://schemas.microsoft.com/office/powerpoint/2010/main" val="4177195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2703513" y="274638"/>
            <a:ext cx="6316662" cy="561975"/>
          </a:xfrm>
        </p:spPr>
        <p:txBody>
          <a:bodyPr>
            <a:normAutofit/>
          </a:bodyPr>
          <a:lstStyle/>
          <a:p>
            <a:r>
              <a:rPr lang="en-US" b="1" smtClean="0">
                <a:cs typeface="Times New Roman" pitchFamily="18" charset="0"/>
              </a:rPr>
              <a:t>The MkIS model (McCarthy)</a:t>
            </a:r>
            <a:endParaRPr lang="lt-LT" smtClean="0"/>
          </a:p>
        </p:txBody>
      </p:sp>
      <p:sp>
        <p:nvSpPr>
          <p:cNvPr id="74754" name="Slide Number Placeholder 3"/>
          <p:cNvSpPr>
            <a:spLocks noGrp="1"/>
          </p:cNvSpPr>
          <p:nvPr>
            <p:ph type="sldNum" sz="quarter" idx="12"/>
          </p:nvPr>
        </p:nvSpPr>
        <p:spPr>
          <a:noFill/>
          <a:ln>
            <a:miter lim="800000"/>
            <a:headEnd/>
            <a:tailEnd/>
          </a:ln>
        </p:spPr>
        <p:txBody>
          <a:bodyPr/>
          <a:lstStyle/>
          <a:p>
            <a:fld id="{13A10AF6-49B4-4F32-846A-D518D39904C1}" type="slidenum">
              <a:rPr lang="en-US" smtClean="0"/>
              <a:pPr/>
              <a:t>28</a:t>
            </a:fld>
            <a:endParaRPr lang="en-US" smtClean="0"/>
          </a:p>
        </p:txBody>
      </p:sp>
      <p:pic>
        <p:nvPicPr>
          <p:cNvPr id="74755" name="Picture 4" descr="per09479_0801"/>
          <p:cNvPicPr>
            <a:picLocks noChangeAspect="1" noChangeArrowheads="1"/>
          </p:cNvPicPr>
          <p:nvPr/>
        </p:nvPicPr>
        <p:blipFill>
          <a:blip r:embed="rId2"/>
          <a:srcRect/>
          <a:stretch>
            <a:fillRect/>
          </a:stretch>
        </p:blipFill>
        <p:spPr bwMode="auto">
          <a:xfrm>
            <a:off x="103188" y="1087438"/>
            <a:ext cx="8909050" cy="4895850"/>
          </a:xfrm>
          <a:prstGeom prst="rect">
            <a:avLst/>
          </a:prstGeom>
          <a:noFill/>
          <a:ln w="9525">
            <a:noFill/>
            <a:miter lim="800000"/>
            <a:headEnd/>
            <a:tailEnd/>
          </a:ln>
        </p:spPr>
      </p:pic>
    </p:spTree>
    <p:extLst>
      <p:ext uri="{BB962C8B-B14F-4D97-AF65-F5344CB8AC3E}">
        <p14:creationId xmlns:p14="http://schemas.microsoft.com/office/powerpoint/2010/main" val="3287609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3"/>
          <p:cNvSpPr>
            <a:spLocks noGrp="1"/>
          </p:cNvSpPr>
          <p:nvPr>
            <p:ph type="sldNum" sz="quarter" idx="12"/>
          </p:nvPr>
        </p:nvSpPr>
        <p:spPr>
          <a:noFill/>
          <a:ln>
            <a:miter lim="800000"/>
            <a:headEnd/>
            <a:tailEnd/>
          </a:ln>
        </p:spPr>
        <p:txBody>
          <a:bodyPr/>
          <a:lstStyle/>
          <a:p>
            <a:fld id="{6C9FF9B8-0E50-4C0A-A211-E292E9AA93DC}" type="slidenum">
              <a:rPr lang="en-US" smtClean="0"/>
              <a:pPr/>
              <a:t>29</a:t>
            </a:fld>
            <a:endParaRPr lang="en-US" smtClean="0"/>
          </a:p>
        </p:txBody>
      </p:sp>
      <p:pic>
        <p:nvPicPr>
          <p:cNvPr id="76802" name="Picture 2"/>
          <p:cNvPicPr>
            <a:picLocks noChangeAspect="1" noChangeArrowheads="1"/>
          </p:cNvPicPr>
          <p:nvPr/>
        </p:nvPicPr>
        <p:blipFill>
          <a:blip r:embed="rId2"/>
          <a:srcRect/>
          <a:stretch>
            <a:fillRect/>
          </a:stretch>
        </p:blipFill>
        <p:spPr bwMode="auto">
          <a:xfrm>
            <a:off x="395288" y="1268413"/>
            <a:ext cx="8582025" cy="5200650"/>
          </a:xfrm>
          <a:prstGeom prst="rect">
            <a:avLst/>
          </a:prstGeom>
          <a:noFill/>
          <a:ln w="9525">
            <a:noFill/>
            <a:miter lim="800000"/>
            <a:headEnd/>
            <a:tailEnd/>
          </a:ln>
        </p:spPr>
      </p:pic>
      <p:sp>
        <p:nvSpPr>
          <p:cNvPr id="76803" name="Rectangle 2"/>
          <p:cNvSpPr txBox="1">
            <a:spLocks noChangeArrowheads="1"/>
          </p:cNvSpPr>
          <p:nvPr/>
        </p:nvSpPr>
        <p:spPr bwMode="auto">
          <a:xfrm>
            <a:off x="304800" y="228600"/>
            <a:ext cx="8534400" cy="609600"/>
          </a:xfrm>
          <a:prstGeom prst="rect">
            <a:avLst/>
          </a:prstGeom>
          <a:noFill/>
          <a:ln w="9525">
            <a:noFill/>
            <a:miter lim="800000"/>
            <a:headEnd/>
            <a:tailEnd/>
          </a:ln>
        </p:spPr>
        <p:txBody>
          <a:bodyPr/>
          <a:lstStyle/>
          <a:p>
            <a:pPr>
              <a:buClr>
                <a:schemeClr val="tx1"/>
              </a:buClr>
            </a:pPr>
            <a:r>
              <a:rPr lang="en-US" sz="4000" b="1" dirty="0">
                <a:cs typeface="Times New Roman" pitchFamily="18" charset="0"/>
              </a:rPr>
              <a:t>The </a:t>
            </a:r>
            <a:r>
              <a:rPr lang="en-US" sz="4000" b="1" dirty="0" err="1">
                <a:cs typeface="Times New Roman" pitchFamily="18" charset="0"/>
              </a:rPr>
              <a:t>MkIS</a:t>
            </a:r>
            <a:r>
              <a:rPr lang="en-US" sz="4000" b="1" dirty="0">
                <a:cs typeface="Times New Roman" pitchFamily="18" charset="0"/>
              </a:rPr>
              <a:t> </a:t>
            </a:r>
            <a:r>
              <a:rPr lang="en-US" sz="4000" b="1" dirty="0" err="1">
                <a:cs typeface="Times New Roman" pitchFamily="18" charset="0"/>
              </a:rPr>
              <a:t>Brandaid</a:t>
            </a:r>
            <a:r>
              <a:rPr lang="en-US" sz="4000" b="1" dirty="0">
                <a:cs typeface="Times New Roman" pitchFamily="18" charset="0"/>
              </a:rPr>
              <a:t> model (4P)</a:t>
            </a:r>
            <a:endParaRPr lang="en-US" sz="3200" b="1" dirty="0">
              <a:cs typeface="Times New Roman" pitchFamily="18" charset="0"/>
            </a:endParaRPr>
          </a:p>
        </p:txBody>
      </p:sp>
    </p:spTree>
    <p:extLst>
      <p:ext uri="{BB962C8B-B14F-4D97-AF65-F5344CB8AC3E}">
        <p14:creationId xmlns:p14="http://schemas.microsoft.com/office/powerpoint/2010/main" val="3904987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b="1" dirty="0" err="1"/>
              <a:t>Interrelationship</a:t>
            </a:r>
            <a:r>
              <a:rPr lang="lt-LT" b="1" dirty="0"/>
              <a:t> </a:t>
            </a:r>
            <a:r>
              <a:rPr lang="lt-LT" b="1" dirty="0" err="1"/>
              <a:t>of</a:t>
            </a:r>
            <a:r>
              <a:rPr lang="lt-LT" b="1" dirty="0"/>
              <a:t> MIS, </a:t>
            </a:r>
            <a:r>
              <a:rPr lang="lt-LT" b="1" dirty="0" err="1"/>
              <a:t>MkIS</a:t>
            </a:r>
            <a:r>
              <a:rPr lang="lt-LT" b="1" dirty="0"/>
              <a:t> </a:t>
            </a:r>
            <a:r>
              <a:rPr lang="lt-LT" b="1" dirty="0" err="1"/>
              <a:t>and</a:t>
            </a:r>
            <a:r>
              <a:rPr lang="lt-LT" b="1" dirty="0"/>
              <a:t> IT </a:t>
            </a:r>
            <a:r>
              <a:rPr lang="lt-LT" b="1" dirty="0" err="1" smtClean="0"/>
              <a:t>concepts</a:t>
            </a:r>
            <a:endParaRPr lang="lt-L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8843924"/>
              </p:ext>
            </p:extLst>
          </p:nvPr>
        </p:nvGraphicFramePr>
        <p:xfrm>
          <a:off x="467544" y="1700808"/>
          <a:ext cx="7741528" cy="4627030"/>
        </p:xfrm>
        <a:graphic>
          <a:graphicData uri="http://schemas.openxmlformats.org/drawingml/2006/table">
            <a:tbl>
              <a:tblPr>
                <a:tableStyleId>{5C22544A-7EE6-4342-B048-85BDC9FD1C3A}</a:tableStyleId>
              </a:tblPr>
              <a:tblGrid>
                <a:gridCol w="2534069"/>
                <a:gridCol w="2534069"/>
                <a:gridCol w="2673390"/>
              </a:tblGrid>
              <a:tr h="482307">
                <a:tc>
                  <a:txBody>
                    <a:bodyPr/>
                    <a:lstStyle/>
                    <a:p>
                      <a:pPr marL="215900">
                        <a:lnSpc>
                          <a:spcPts val="2055"/>
                        </a:lnSpc>
                        <a:spcAft>
                          <a:spcPts val="0"/>
                        </a:spcAft>
                      </a:pPr>
                      <a:r>
                        <a:rPr lang="lt-LT" sz="1600" spc="15" dirty="0" err="1">
                          <a:effectLst/>
                        </a:rPr>
                        <a:t>M</a:t>
                      </a:r>
                      <a:r>
                        <a:rPr lang="lt-LT" sz="1600" spc="5" dirty="0" err="1">
                          <a:effectLst/>
                        </a:rPr>
                        <a:t>a</a:t>
                      </a:r>
                      <a:r>
                        <a:rPr lang="lt-LT" sz="1600" spc="-5" dirty="0" err="1">
                          <a:effectLst/>
                        </a:rPr>
                        <a:t>r</a:t>
                      </a:r>
                      <a:r>
                        <a:rPr lang="lt-LT" sz="1600" spc="5" dirty="0" err="1">
                          <a:effectLst/>
                        </a:rPr>
                        <a:t>ke</a:t>
                      </a:r>
                      <a:r>
                        <a:rPr lang="lt-LT" sz="1600" dirty="0" err="1">
                          <a:effectLst/>
                        </a:rPr>
                        <a:t>t</a:t>
                      </a:r>
                      <a:r>
                        <a:rPr lang="lt-LT" sz="1600" spc="5" dirty="0" err="1">
                          <a:effectLst/>
                        </a:rPr>
                        <a:t>in</a:t>
                      </a:r>
                      <a:r>
                        <a:rPr lang="lt-LT" sz="1600" dirty="0" err="1">
                          <a:effectLst/>
                        </a:rPr>
                        <a:t>g</a:t>
                      </a:r>
                      <a:r>
                        <a:rPr lang="lt-LT" sz="1600" spc="-40" dirty="0">
                          <a:effectLst/>
                        </a:rPr>
                        <a:t> </a:t>
                      </a:r>
                      <a:r>
                        <a:rPr lang="lt-LT" sz="1600" spc="5" dirty="0">
                          <a:effectLst/>
                        </a:rPr>
                        <a:t>I</a:t>
                      </a:r>
                      <a:r>
                        <a:rPr lang="lt-LT" sz="1600" dirty="0">
                          <a:effectLst/>
                        </a:rPr>
                        <a:t>S </a:t>
                      </a:r>
                      <a:r>
                        <a:rPr lang="lt-LT" sz="1600" spc="5" dirty="0" err="1">
                          <a:effectLst/>
                        </a:rPr>
                        <a:t>concep</a:t>
                      </a:r>
                      <a:r>
                        <a:rPr lang="lt-LT" sz="1600" dirty="0" err="1">
                          <a:effectLst/>
                        </a:rPr>
                        <a:t>ts</a:t>
                      </a:r>
                      <a:endParaRPr lang="lt-LT" sz="1000" dirty="0">
                        <a:effectLst/>
                        <a:latin typeface="Calibri"/>
                        <a:ea typeface="Times New Roman"/>
                        <a:cs typeface="Times New Roman"/>
                      </a:endParaRPr>
                    </a:p>
                  </a:txBody>
                  <a:tcPr marL="0" marR="0" marT="0" marB="0"/>
                </a:tc>
                <a:tc>
                  <a:txBody>
                    <a:bodyPr/>
                    <a:lstStyle/>
                    <a:p>
                      <a:pPr marL="112395">
                        <a:lnSpc>
                          <a:spcPts val="2055"/>
                        </a:lnSpc>
                        <a:spcAft>
                          <a:spcPts val="0"/>
                        </a:spcAft>
                      </a:pPr>
                      <a:r>
                        <a:rPr lang="lt-LT" sz="1600" spc="15">
                          <a:effectLst/>
                        </a:rPr>
                        <a:t>M</a:t>
                      </a:r>
                      <a:r>
                        <a:rPr lang="lt-LT" sz="1600" spc="5">
                          <a:effectLst/>
                        </a:rPr>
                        <a:t>anage</a:t>
                      </a:r>
                      <a:r>
                        <a:rPr lang="lt-LT" sz="1600" spc="10">
                          <a:effectLst/>
                        </a:rPr>
                        <a:t>m</a:t>
                      </a:r>
                      <a:r>
                        <a:rPr lang="lt-LT" sz="1600" spc="5">
                          <a:effectLst/>
                        </a:rPr>
                        <a:t>en</a:t>
                      </a:r>
                      <a:r>
                        <a:rPr lang="lt-LT" sz="1600">
                          <a:effectLst/>
                        </a:rPr>
                        <a:t>t</a:t>
                      </a:r>
                      <a:r>
                        <a:rPr lang="lt-LT" sz="1600" spc="-65">
                          <a:effectLst/>
                        </a:rPr>
                        <a:t> </a:t>
                      </a:r>
                      <a:r>
                        <a:rPr lang="lt-LT" sz="1600" spc="5">
                          <a:effectLst/>
                        </a:rPr>
                        <a:t>I</a:t>
                      </a:r>
                      <a:r>
                        <a:rPr lang="lt-LT" sz="1600">
                          <a:effectLst/>
                        </a:rPr>
                        <a:t>S </a:t>
                      </a:r>
                      <a:r>
                        <a:rPr lang="lt-LT" sz="1600" spc="5">
                          <a:effectLst/>
                        </a:rPr>
                        <a:t>c</a:t>
                      </a:r>
                      <a:r>
                        <a:rPr lang="lt-LT" sz="1600" spc="-5">
                          <a:effectLst/>
                        </a:rPr>
                        <a:t>r</a:t>
                      </a:r>
                      <a:r>
                        <a:rPr lang="lt-LT" sz="1600" spc="5">
                          <a:effectLst/>
                        </a:rPr>
                        <a:t>ea</a:t>
                      </a:r>
                      <a:r>
                        <a:rPr lang="lt-LT" sz="1600">
                          <a:effectLst/>
                        </a:rPr>
                        <a:t>t</a:t>
                      </a:r>
                      <a:r>
                        <a:rPr lang="lt-LT" sz="1600" spc="5">
                          <a:effectLst/>
                        </a:rPr>
                        <a:t>io</a:t>
                      </a:r>
                      <a:r>
                        <a:rPr lang="lt-LT" sz="1600">
                          <a:effectLst/>
                        </a:rPr>
                        <a:t>n</a:t>
                      </a:r>
                      <a:endParaRPr lang="lt-LT" sz="1000">
                        <a:effectLst/>
                      </a:endParaRPr>
                    </a:p>
                    <a:p>
                      <a:pPr marL="84455">
                        <a:lnSpc>
                          <a:spcPts val="1945"/>
                        </a:lnSpc>
                        <a:spcBef>
                          <a:spcPts val="90"/>
                        </a:spcBef>
                        <a:spcAft>
                          <a:spcPts val="0"/>
                        </a:spcAft>
                      </a:pPr>
                      <a:r>
                        <a:rPr lang="lt-LT" sz="1600" spc="5">
                          <a:effectLst/>
                        </a:rPr>
                        <a:t>concep</a:t>
                      </a:r>
                      <a:r>
                        <a:rPr lang="lt-LT" sz="1600">
                          <a:effectLst/>
                        </a:rPr>
                        <a:t>ts</a:t>
                      </a:r>
                      <a:r>
                        <a:rPr lang="lt-LT" sz="1600" spc="-35">
                          <a:effectLst/>
                        </a:rPr>
                        <a:t> </a:t>
                      </a:r>
                      <a:r>
                        <a:rPr lang="lt-LT" sz="1600">
                          <a:effectLst/>
                        </a:rPr>
                        <a:t>(</a:t>
                      </a:r>
                      <a:r>
                        <a:rPr lang="lt-LT" sz="1600" spc="-10">
                          <a:effectLst/>
                        </a:rPr>
                        <a:t>O</a:t>
                      </a:r>
                      <a:r>
                        <a:rPr lang="lt-LT" sz="1600" spc="5">
                          <a:effectLst/>
                        </a:rPr>
                        <a:t>‘</a:t>
                      </a:r>
                      <a:r>
                        <a:rPr lang="lt-LT" sz="1600" spc="-5">
                          <a:effectLst/>
                        </a:rPr>
                        <a:t>Br</a:t>
                      </a:r>
                      <a:r>
                        <a:rPr lang="lt-LT" sz="1600" spc="5">
                          <a:effectLst/>
                        </a:rPr>
                        <a:t>ien</a:t>
                      </a:r>
                      <a:r>
                        <a:rPr lang="lt-LT" sz="1600">
                          <a:effectLst/>
                        </a:rPr>
                        <a:t>,</a:t>
                      </a:r>
                      <a:r>
                        <a:rPr lang="lt-LT" sz="1600" spc="10">
                          <a:effectLst/>
                        </a:rPr>
                        <a:t> </a:t>
                      </a:r>
                      <a:r>
                        <a:rPr lang="lt-LT" sz="1600" spc="5">
                          <a:effectLst/>
                        </a:rPr>
                        <a:t>1990</a:t>
                      </a:r>
                      <a:r>
                        <a:rPr lang="lt-LT" sz="1600">
                          <a:effectLst/>
                        </a:rPr>
                        <a:t>)</a:t>
                      </a:r>
                      <a:endParaRPr lang="lt-LT" sz="1000">
                        <a:effectLst/>
                        <a:latin typeface="Calibri"/>
                        <a:ea typeface="Times New Roman"/>
                        <a:cs typeface="Times New Roman"/>
                      </a:endParaRPr>
                    </a:p>
                  </a:txBody>
                  <a:tcPr marL="0" marR="0" marT="0" marB="0"/>
                </a:tc>
                <a:tc>
                  <a:txBody>
                    <a:bodyPr/>
                    <a:lstStyle/>
                    <a:p>
                      <a:pPr marL="124460">
                        <a:lnSpc>
                          <a:spcPts val="2055"/>
                        </a:lnSpc>
                        <a:spcAft>
                          <a:spcPts val="0"/>
                        </a:spcAft>
                      </a:pPr>
                      <a:r>
                        <a:rPr lang="lt-LT" sz="1600" spc="5">
                          <a:effectLst/>
                        </a:rPr>
                        <a:t>I</a:t>
                      </a:r>
                      <a:r>
                        <a:rPr lang="lt-LT" sz="1600">
                          <a:effectLst/>
                        </a:rPr>
                        <a:t>T</a:t>
                      </a:r>
                      <a:r>
                        <a:rPr lang="lt-LT" sz="1600" spc="-15">
                          <a:effectLst/>
                        </a:rPr>
                        <a:t> </a:t>
                      </a:r>
                      <a:r>
                        <a:rPr lang="lt-LT" sz="1600" spc="5">
                          <a:effectLst/>
                        </a:rPr>
                        <a:t>concep</a:t>
                      </a:r>
                      <a:r>
                        <a:rPr lang="lt-LT" sz="1600">
                          <a:effectLst/>
                        </a:rPr>
                        <a:t>ts</a:t>
                      </a:r>
                      <a:r>
                        <a:rPr lang="lt-LT" sz="1600" spc="-35">
                          <a:effectLst/>
                        </a:rPr>
                        <a:t> </a:t>
                      </a:r>
                      <a:r>
                        <a:rPr lang="lt-LT" sz="1600">
                          <a:effectLst/>
                        </a:rPr>
                        <a:t>(</a:t>
                      </a:r>
                      <a:r>
                        <a:rPr lang="lt-LT" sz="1600" spc="-10">
                          <a:effectLst/>
                        </a:rPr>
                        <a:t>O</a:t>
                      </a:r>
                      <a:r>
                        <a:rPr lang="lt-LT" sz="1600" spc="5">
                          <a:effectLst/>
                        </a:rPr>
                        <a:t>‘</a:t>
                      </a:r>
                      <a:r>
                        <a:rPr lang="lt-LT" sz="1600" spc="-5">
                          <a:effectLst/>
                        </a:rPr>
                        <a:t>Br</a:t>
                      </a:r>
                      <a:r>
                        <a:rPr lang="lt-LT" sz="1600" spc="5">
                          <a:effectLst/>
                        </a:rPr>
                        <a:t>ien</a:t>
                      </a:r>
                      <a:r>
                        <a:rPr lang="lt-LT" sz="1600">
                          <a:effectLst/>
                        </a:rPr>
                        <a:t>,</a:t>
                      </a:r>
                      <a:endParaRPr lang="lt-LT" sz="1000">
                        <a:effectLst/>
                      </a:endParaRPr>
                    </a:p>
                    <a:p>
                      <a:pPr marL="60325">
                        <a:lnSpc>
                          <a:spcPts val="1945"/>
                        </a:lnSpc>
                        <a:spcBef>
                          <a:spcPts val="90"/>
                        </a:spcBef>
                        <a:spcAft>
                          <a:spcPts val="0"/>
                        </a:spcAft>
                      </a:pPr>
                      <a:r>
                        <a:rPr lang="lt-LT" sz="1600" spc="5">
                          <a:effectLst/>
                        </a:rPr>
                        <a:t>1990</a:t>
                      </a:r>
                      <a:r>
                        <a:rPr lang="lt-LT" sz="1600">
                          <a:effectLst/>
                        </a:rPr>
                        <a:t>),</a:t>
                      </a:r>
                      <a:r>
                        <a:rPr lang="lt-LT" sz="1600" spc="-40">
                          <a:effectLst/>
                        </a:rPr>
                        <a:t> </a:t>
                      </a:r>
                      <a:r>
                        <a:rPr lang="lt-LT" sz="1600" spc="5">
                          <a:effectLst/>
                        </a:rPr>
                        <a:t>Zik</a:t>
                      </a:r>
                      <a:r>
                        <a:rPr lang="lt-LT" sz="1600" spc="10">
                          <a:effectLst/>
                        </a:rPr>
                        <a:t>m</a:t>
                      </a:r>
                      <a:r>
                        <a:rPr lang="lt-LT" sz="1600" spc="5">
                          <a:effectLst/>
                        </a:rPr>
                        <a:t>un</a:t>
                      </a:r>
                      <a:r>
                        <a:rPr lang="lt-LT" sz="1600">
                          <a:effectLst/>
                        </a:rPr>
                        <a:t>d</a:t>
                      </a:r>
                      <a:r>
                        <a:rPr lang="lt-LT" sz="1600" spc="-15">
                          <a:effectLst/>
                        </a:rPr>
                        <a:t> </a:t>
                      </a:r>
                      <a:r>
                        <a:rPr lang="lt-LT" sz="1600" spc="5">
                          <a:effectLst/>
                        </a:rPr>
                        <a:t>e</a:t>
                      </a:r>
                      <a:r>
                        <a:rPr lang="lt-LT" sz="1600">
                          <a:effectLst/>
                        </a:rPr>
                        <a:t>t</a:t>
                      </a:r>
                      <a:r>
                        <a:rPr lang="lt-LT" sz="1600" spc="-20">
                          <a:effectLst/>
                        </a:rPr>
                        <a:t> </a:t>
                      </a:r>
                      <a:r>
                        <a:rPr lang="lt-LT" sz="1600" spc="5">
                          <a:effectLst/>
                        </a:rPr>
                        <a:t>a</a:t>
                      </a:r>
                      <a:r>
                        <a:rPr lang="lt-LT" sz="1600">
                          <a:effectLst/>
                        </a:rPr>
                        <a:t>l</a:t>
                      </a:r>
                      <a:r>
                        <a:rPr lang="lt-LT" sz="1600" spc="10">
                          <a:effectLst/>
                        </a:rPr>
                        <a:t> </a:t>
                      </a:r>
                      <a:r>
                        <a:rPr lang="lt-LT" sz="1600" spc="5">
                          <a:effectLst/>
                        </a:rPr>
                        <a:t>2003</a:t>
                      </a:r>
                      <a:r>
                        <a:rPr lang="lt-LT" sz="1600">
                          <a:effectLst/>
                        </a:rPr>
                        <a:t>)</a:t>
                      </a:r>
                      <a:endParaRPr lang="lt-LT" sz="1000">
                        <a:effectLst/>
                        <a:latin typeface="Calibri"/>
                        <a:ea typeface="Times New Roman"/>
                        <a:cs typeface="Times New Roman"/>
                      </a:endParaRPr>
                    </a:p>
                  </a:txBody>
                  <a:tcPr marL="0" marR="0" marT="0" marB="0"/>
                </a:tc>
              </a:tr>
              <a:tr h="565116">
                <a:tc>
                  <a:txBody>
                    <a:bodyPr/>
                    <a:lstStyle/>
                    <a:p>
                      <a:pPr marL="60325">
                        <a:lnSpc>
                          <a:spcPts val="1960"/>
                        </a:lnSpc>
                        <a:spcAft>
                          <a:spcPts val="0"/>
                        </a:spcAft>
                      </a:pPr>
                      <a:r>
                        <a:rPr lang="lt-LT" sz="1600">
                          <a:effectLst/>
                        </a:rPr>
                        <a:t>1</a:t>
                      </a:r>
                      <a:r>
                        <a:rPr lang="lt-LT" sz="1600" spc="15">
                          <a:effectLst/>
                        </a:rPr>
                        <a:t> </a:t>
                      </a:r>
                      <a:r>
                        <a:rPr lang="lt-LT" sz="1600" spc="5">
                          <a:effectLst/>
                        </a:rPr>
                        <a:t>Integ</a:t>
                      </a:r>
                      <a:r>
                        <a:rPr lang="lt-LT" sz="1600">
                          <a:effectLst/>
                        </a:rPr>
                        <a:t>r</a:t>
                      </a:r>
                      <a:r>
                        <a:rPr lang="lt-LT" sz="1600" spc="5">
                          <a:effectLst/>
                        </a:rPr>
                        <a:t>at</a:t>
                      </a:r>
                      <a:r>
                        <a:rPr lang="lt-LT" sz="1600" spc="10">
                          <a:effectLst/>
                        </a:rPr>
                        <a:t>i</a:t>
                      </a:r>
                      <a:r>
                        <a:rPr lang="lt-LT" sz="1600" spc="5">
                          <a:effectLst/>
                        </a:rPr>
                        <a:t>o</a:t>
                      </a:r>
                      <a:r>
                        <a:rPr lang="lt-LT" sz="1600">
                          <a:effectLst/>
                        </a:rPr>
                        <a:t>n</a:t>
                      </a:r>
                      <a:r>
                        <a:rPr lang="lt-LT" sz="1600" spc="-60">
                          <a:effectLst/>
                        </a:rPr>
                        <a:t> </a:t>
                      </a:r>
                      <a:r>
                        <a:rPr lang="lt-LT" sz="1600" spc="5">
                          <a:effectLst/>
                        </a:rPr>
                        <a:t>o</a:t>
                      </a:r>
                      <a:r>
                        <a:rPr lang="lt-LT" sz="1600">
                          <a:effectLst/>
                        </a:rPr>
                        <a:t>f</a:t>
                      </a:r>
                      <a:r>
                        <a:rPr lang="lt-LT" sz="1600" spc="-15">
                          <a:effectLst/>
                        </a:rPr>
                        <a:t> </a:t>
                      </a:r>
                      <a:r>
                        <a:rPr lang="lt-LT" sz="1600" spc="5">
                          <a:effectLst/>
                        </a:rPr>
                        <a:t>fun</a:t>
                      </a:r>
                      <a:r>
                        <a:rPr lang="lt-LT" sz="1600" spc="10">
                          <a:effectLst/>
                        </a:rPr>
                        <a:t>c</a:t>
                      </a:r>
                      <a:r>
                        <a:rPr lang="lt-LT" sz="1600" spc="5">
                          <a:effectLst/>
                        </a:rPr>
                        <a:t>t</a:t>
                      </a:r>
                      <a:r>
                        <a:rPr lang="lt-LT" sz="1600" spc="10">
                          <a:effectLst/>
                        </a:rPr>
                        <a:t>i</a:t>
                      </a:r>
                      <a:r>
                        <a:rPr lang="lt-LT" sz="1600" spc="5">
                          <a:effectLst/>
                        </a:rPr>
                        <a:t>ona</a:t>
                      </a:r>
                      <a:r>
                        <a:rPr lang="lt-LT" sz="1600">
                          <a:effectLst/>
                        </a:rPr>
                        <a:t>l</a:t>
                      </a:r>
                      <a:endParaRPr lang="lt-LT" sz="1000">
                        <a:effectLst/>
                      </a:endParaRPr>
                    </a:p>
                    <a:p>
                      <a:pPr marL="60325">
                        <a:lnSpc>
                          <a:spcPct val="115000"/>
                        </a:lnSpc>
                        <a:spcBef>
                          <a:spcPts val="90"/>
                        </a:spcBef>
                        <a:spcAft>
                          <a:spcPts val="0"/>
                        </a:spcAft>
                      </a:pPr>
                      <a:r>
                        <a:rPr lang="lt-LT" sz="1600" spc="15">
                          <a:effectLst/>
                        </a:rPr>
                        <a:t>m</a:t>
                      </a:r>
                      <a:r>
                        <a:rPr lang="lt-LT" sz="1600" spc="5">
                          <a:effectLst/>
                        </a:rPr>
                        <a:t>odu</a:t>
                      </a:r>
                      <a:r>
                        <a:rPr lang="lt-LT" sz="1600" spc="10">
                          <a:effectLst/>
                        </a:rPr>
                        <a:t>l</a:t>
                      </a:r>
                      <a:r>
                        <a:rPr lang="lt-LT" sz="1600" spc="5">
                          <a:effectLst/>
                        </a:rPr>
                        <a:t>e</a:t>
                      </a:r>
                      <a:r>
                        <a:rPr lang="lt-LT" sz="1600">
                          <a:effectLst/>
                        </a:rPr>
                        <a:t>s</a:t>
                      </a:r>
                      <a:endParaRPr lang="lt-LT" sz="1000">
                        <a:effectLst/>
                        <a:latin typeface="Calibri"/>
                        <a:ea typeface="Times New Roman"/>
                        <a:cs typeface="Times New Roman"/>
                      </a:endParaRPr>
                    </a:p>
                  </a:txBody>
                  <a:tcPr marL="0" marR="0" marT="0" marB="0"/>
                </a:tc>
                <a:tc>
                  <a:txBody>
                    <a:bodyPr/>
                    <a:lstStyle/>
                    <a:p>
                      <a:pPr marL="81915" marR="107315">
                        <a:lnSpc>
                          <a:spcPct val="104000"/>
                        </a:lnSpc>
                        <a:spcBef>
                          <a:spcPts val="250"/>
                        </a:spcBef>
                        <a:spcAft>
                          <a:spcPts val="0"/>
                        </a:spcAft>
                      </a:pPr>
                      <a:r>
                        <a:rPr lang="lt-LT" sz="1600" spc="15">
                          <a:effectLst/>
                        </a:rPr>
                        <a:t>M</a:t>
                      </a:r>
                      <a:r>
                        <a:rPr lang="lt-LT" sz="1600" spc="5">
                          <a:effectLst/>
                        </a:rPr>
                        <a:t>anage</a:t>
                      </a:r>
                      <a:r>
                        <a:rPr lang="lt-LT" sz="1600" spc="10">
                          <a:effectLst/>
                        </a:rPr>
                        <a:t>m</a:t>
                      </a:r>
                      <a:r>
                        <a:rPr lang="lt-LT" sz="1600" spc="5">
                          <a:effectLst/>
                        </a:rPr>
                        <a:t>en</a:t>
                      </a:r>
                      <a:r>
                        <a:rPr lang="lt-LT" sz="1600">
                          <a:effectLst/>
                        </a:rPr>
                        <a:t>t</a:t>
                      </a:r>
                      <a:r>
                        <a:rPr lang="lt-LT" sz="1600" spc="-65">
                          <a:effectLst/>
                        </a:rPr>
                        <a:t> </a:t>
                      </a:r>
                      <a:r>
                        <a:rPr lang="lt-LT" sz="1600" spc="5">
                          <a:effectLst/>
                        </a:rPr>
                        <a:t>ope</a:t>
                      </a:r>
                      <a:r>
                        <a:rPr lang="lt-LT" sz="1600" spc="-5">
                          <a:effectLst/>
                        </a:rPr>
                        <a:t>r</a:t>
                      </a:r>
                      <a:r>
                        <a:rPr lang="lt-LT" sz="1600" spc="5">
                          <a:effectLst/>
                        </a:rPr>
                        <a:t>a</a:t>
                      </a:r>
                      <a:r>
                        <a:rPr lang="lt-LT" sz="1600">
                          <a:effectLst/>
                        </a:rPr>
                        <a:t>t</a:t>
                      </a:r>
                      <a:r>
                        <a:rPr lang="lt-LT" sz="1600" spc="5">
                          <a:effectLst/>
                        </a:rPr>
                        <a:t>ion</a:t>
                      </a:r>
                      <a:r>
                        <a:rPr lang="lt-LT" sz="1600">
                          <a:effectLst/>
                        </a:rPr>
                        <a:t>s </a:t>
                      </a:r>
                      <a:r>
                        <a:rPr lang="lt-LT" sz="1600" spc="5">
                          <a:effectLst/>
                        </a:rPr>
                        <a:t>p</a:t>
                      </a:r>
                      <a:r>
                        <a:rPr lang="lt-LT" sz="1600" spc="-5">
                          <a:effectLst/>
                        </a:rPr>
                        <a:t>r</a:t>
                      </a:r>
                      <a:r>
                        <a:rPr lang="lt-LT" sz="1600" spc="5">
                          <a:effectLst/>
                        </a:rPr>
                        <a:t>ocessin</a:t>
                      </a:r>
                      <a:r>
                        <a:rPr lang="lt-LT" sz="1600">
                          <a:effectLst/>
                        </a:rPr>
                        <a:t>g</a:t>
                      </a:r>
                      <a:endParaRPr lang="lt-LT" sz="1000">
                        <a:effectLst/>
                        <a:latin typeface="Calibri"/>
                        <a:ea typeface="Times New Roman"/>
                        <a:cs typeface="Times New Roman"/>
                      </a:endParaRPr>
                    </a:p>
                  </a:txBody>
                  <a:tcPr marL="0" marR="0" marT="0" marB="0"/>
                </a:tc>
                <a:tc>
                  <a:txBody>
                    <a:bodyPr/>
                    <a:lstStyle/>
                    <a:p>
                      <a:pPr marL="81915">
                        <a:lnSpc>
                          <a:spcPct val="115000"/>
                        </a:lnSpc>
                        <a:spcBef>
                          <a:spcPts val="250"/>
                        </a:spcBef>
                        <a:spcAft>
                          <a:spcPts val="0"/>
                        </a:spcAft>
                      </a:pPr>
                      <a:r>
                        <a:rPr lang="lt-LT" sz="1600" spc="-90">
                          <a:effectLst/>
                        </a:rPr>
                        <a:t>T</a:t>
                      </a:r>
                      <a:r>
                        <a:rPr lang="lt-LT" sz="1600" spc="-5">
                          <a:effectLst/>
                        </a:rPr>
                        <a:t>r</a:t>
                      </a:r>
                      <a:r>
                        <a:rPr lang="lt-LT" sz="1600" spc="5">
                          <a:effectLst/>
                        </a:rPr>
                        <a:t>ansac</a:t>
                      </a:r>
                      <a:r>
                        <a:rPr lang="lt-LT" sz="1600">
                          <a:effectLst/>
                        </a:rPr>
                        <a:t>t</a:t>
                      </a:r>
                      <a:r>
                        <a:rPr lang="lt-LT" sz="1600" spc="5">
                          <a:effectLst/>
                        </a:rPr>
                        <a:t>iona</a:t>
                      </a:r>
                      <a:r>
                        <a:rPr lang="lt-LT" sz="1600">
                          <a:effectLst/>
                        </a:rPr>
                        <a:t>l</a:t>
                      </a:r>
                      <a:r>
                        <a:rPr lang="lt-LT" sz="1600" spc="-65">
                          <a:effectLst/>
                        </a:rPr>
                        <a:t> </a:t>
                      </a:r>
                      <a:r>
                        <a:rPr lang="lt-LT" sz="1600" spc="5">
                          <a:effectLst/>
                        </a:rPr>
                        <a:t>p</a:t>
                      </a:r>
                      <a:r>
                        <a:rPr lang="lt-LT" sz="1600" spc="-5">
                          <a:effectLst/>
                        </a:rPr>
                        <a:t>r</a:t>
                      </a:r>
                      <a:r>
                        <a:rPr lang="lt-LT" sz="1600" spc="5">
                          <a:effectLst/>
                        </a:rPr>
                        <a:t>ocessin</a:t>
                      </a:r>
                      <a:r>
                        <a:rPr lang="lt-LT" sz="1600">
                          <a:effectLst/>
                        </a:rPr>
                        <a:t>g</a:t>
                      </a:r>
                      <a:endParaRPr lang="lt-LT" sz="1000">
                        <a:effectLst/>
                        <a:latin typeface="Calibri"/>
                        <a:ea typeface="Times New Roman"/>
                        <a:cs typeface="Times New Roman"/>
                      </a:endParaRPr>
                    </a:p>
                  </a:txBody>
                  <a:tcPr marL="0" marR="0" marT="0" marB="0"/>
                </a:tc>
              </a:tr>
              <a:tr h="325082">
                <a:tc>
                  <a:txBody>
                    <a:bodyPr/>
                    <a:lstStyle/>
                    <a:p>
                      <a:pPr marL="60325">
                        <a:lnSpc>
                          <a:spcPts val="2055"/>
                        </a:lnSpc>
                        <a:spcAft>
                          <a:spcPts val="0"/>
                        </a:spcAft>
                      </a:pPr>
                      <a:r>
                        <a:rPr lang="lt-LT" sz="1600">
                          <a:effectLst/>
                        </a:rPr>
                        <a:t>2</a:t>
                      </a:r>
                      <a:r>
                        <a:rPr lang="lt-LT" sz="1600" spc="15">
                          <a:effectLst/>
                        </a:rPr>
                        <a:t> </a:t>
                      </a:r>
                      <a:r>
                        <a:rPr lang="lt-LT" sz="1600">
                          <a:effectLst/>
                        </a:rPr>
                        <a:t>Pr</a:t>
                      </a:r>
                      <a:r>
                        <a:rPr lang="lt-LT" sz="1600" spc="5">
                          <a:effectLst/>
                        </a:rPr>
                        <a:t>o</a:t>
                      </a:r>
                      <a:r>
                        <a:rPr lang="lt-LT" sz="1600" spc="10">
                          <a:effectLst/>
                        </a:rPr>
                        <a:t>j</a:t>
                      </a:r>
                      <a:r>
                        <a:rPr lang="lt-LT" sz="1600" spc="5">
                          <a:effectLst/>
                        </a:rPr>
                        <a:t>e</a:t>
                      </a:r>
                      <a:r>
                        <a:rPr lang="lt-LT" sz="1600" spc="10">
                          <a:effectLst/>
                        </a:rPr>
                        <a:t>c</a:t>
                      </a:r>
                      <a:r>
                        <a:rPr lang="lt-LT" sz="1600">
                          <a:effectLst/>
                        </a:rPr>
                        <a:t>t</a:t>
                      </a:r>
                      <a:r>
                        <a:rPr lang="lt-LT" sz="1600" spc="-40">
                          <a:effectLst/>
                        </a:rPr>
                        <a:t> </a:t>
                      </a:r>
                      <a:r>
                        <a:rPr lang="lt-LT" sz="1600" spc="5">
                          <a:effectLst/>
                        </a:rPr>
                        <a:t>an</a:t>
                      </a:r>
                      <a:r>
                        <a:rPr lang="lt-LT" sz="1600">
                          <a:effectLst/>
                        </a:rPr>
                        <a:t>d</a:t>
                      </a:r>
                      <a:r>
                        <a:rPr lang="lt-LT" sz="1600" spc="-10">
                          <a:effectLst/>
                        </a:rPr>
                        <a:t> </a:t>
                      </a:r>
                      <a:r>
                        <a:rPr lang="lt-LT" sz="1600" spc="10">
                          <a:effectLst/>
                        </a:rPr>
                        <a:t>c</a:t>
                      </a:r>
                      <a:r>
                        <a:rPr lang="lt-LT" sz="1600" spc="5">
                          <a:effectLst/>
                        </a:rPr>
                        <a:t>a</a:t>
                      </a:r>
                      <a:r>
                        <a:rPr lang="lt-LT" sz="1600" spc="15">
                          <a:effectLst/>
                        </a:rPr>
                        <a:t>m</a:t>
                      </a:r>
                      <a:r>
                        <a:rPr lang="lt-LT" sz="1600" spc="5">
                          <a:effectLst/>
                        </a:rPr>
                        <a:t>pa</a:t>
                      </a:r>
                      <a:r>
                        <a:rPr lang="lt-LT" sz="1600" spc="10">
                          <a:effectLst/>
                        </a:rPr>
                        <a:t>i</a:t>
                      </a:r>
                      <a:r>
                        <a:rPr lang="lt-LT" sz="1600" spc="5">
                          <a:effectLst/>
                        </a:rPr>
                        <a:t>g</a:t>
                      </a:r>
                      <a:r>
                        <a:rPr lang="lt-LT" sz="1600">
                          <a:effectLst/>
                        </a:rPr>
                        <a:t>n</a:t>
                      </a:r>
                      <a:endParaRPr lang="lt-LT" sz="1000">
                        <a:effectLst/>
                        <a:latin typeface="Calibri"/>
                        <a:ea typeface="Times New Roman"/>
                        <a:cs typeface="Times New Roman"/>
                      </a:endParaRPr>
                    </a:p>
                  </a:txBody>
                  <a:tcPr marL="0" marR="0" marT="0" marB="0"/>
                </a:tc>
                <a:tc rowSpan="4">
                  <a:txBody>
                    <a:bodyPr/>
                    <a:lstStyle/>
                    <a:p>
                      <a:pPr marL="81915" marR="942975">
                        <a:lnSpc>
                          <a:spcPct val="104000"/>
                        </a:lnSpc>
                        <a:spcBef>
                          <a:spcPts val="345"/>
                        </a:spcBef>
                        <a:spcAft>
                          <a:spcPts val="0"/>
                        </a:spcAft>
                      </a:pPr>
                      <a:r>
                        <a:rPr lang="lt-LT" sz="1600" spc="-5">
                          <a:effectLst/>
                        </a:rPr>
                        <a:t>C</a:t>
                      </a:r>
                      <a:r>
                        <a:rPr lang="lt-LT" sz="1600">
                          <a:effectLst/>
                        </a:rPr>
                        <a:t>r</a:t>
                      </a:r>
                      <a:r>
                        <a:rPr lang="lt-LT" sz="1600" spc="5">
                          <a:effectLst/>
                        </a:rPr>
                        <a:t>eat</a:t>
                      </a:r>
                      <a:r>
                        <a:rPr lang="lt-LT" sz="1600" spc="10">
                          <a:effectLst/>
                        </a:rPr>
                        <a:t>i</a:t>
                      </a:r>
                      <a:r>
                        <a:rPr lang="lt-LT" sz="1600" spc="5">
                          <a:effectLst/>
                        </a:rPr>
                        <a:t>n</a:t>
                      </a:r>
                      <a:r>
                        <a:rPr lang="lt-LT" sz="1600">
                          <a:effectLst/>
                        </a:rPr>
                        <a:t>g</a:t>
                      </a:r>
                      <a:r>
                        <a:rPr lang="lt-LT" sz="1600" spc="-35">
                          <a:effectLst/>
                        </a:rPr>
                        <a:t> </a:t>
                      </a:r>
                      <a:r>
                        <a:rPr lang="lt-LT" sz="1600" spc="10">
                          <a:effectLst/>
                        </a:rPr>
                        <a:t>s</a:t>
                      </a:r>
                      <a:r>
                        <a:rPr lang="lt-LT" sz="1600" spc="5">
                          <a:effectLst/>
                        </a:rPr>
                        <a:t>t</a:t>
                      </a:r>
                      <a:r>
                        <a:rPr lang="lt-LT" sz="1600">
                          <a:effectLst/>
                        </a:rPr>
                        <a:t>r</a:t>
                      </a:r>
                      <a:r>
                        <a:rPr lang="lt-LT" sz="1600" spc="5">
                          <a:effectLst/>
                        </a:rPr>
                        <a:t>ateg</a:t>
                      </a:r>
                      <a:r>
                        <a:rPr lang="lt-LT" sz="1600" spc="10">
                          <a:effectLst/>
                        </a:rPr>
                        <a:t>i</a:t>
                      </a:r>
                      <a:r>
                        <a:rPr lang="lt-LT" sz="1600">
                          <a:effectLst/>
                        </a:rPr>
                        <a:t>c </a:t>
                      </a:r>
                      <a:r>
                        <a:rPr lang="lt-LT" sz="1600" spc="5">
                          <a:effectLst/>
                        </a:rPr>
                        <a:t>ad</a:t>
                      </a:r>
                      <a:r>
                        <a:rPr lang="lt-LT" sz="1600" spc="-10">
                          <a:effectLst/>
                        </a:rPr>
                        <a:t>v</a:t>
                      </a:r>
                      <a:r>
                        <a:rPr lang="lt-LT" sz="1600" spc="5">
                          <a:effectLst/>
                        </a:rPr>
                        <a:t>antag</a:t>
                      </a:r>
                      <a:r>
                        <a:rPr lang="lt-LT" sz="1600">
                          <a:effectLst/>
                        </a:rPr>
                        <a:t>e</a:t>
                      </a:r>
                      <a:endParaRPr lang="lt-LT" sz="1000">
                        <a:effectLst/>
                      </a:endParaRPr>
                    </a:p>
                    <a:p>
                      <a:pPr marL="81915" marR="158750">
                        <a:lnSpc>
                          <a:spcPct val="104000"/>
                        </a:lnSpc>
                        <a:spcAft>
                          <a:spcPts val="0"/>
                        </a:spcAft>
                      </a:pPr>
                      <a:r>
                        <a:rPr lang="lt-LT" sz="1600">
                          <a:effectLst/>
                        </a:rPr>
                        <a:t>E</a:t>
                      </a:r>
                      <a:r>
                        <a:rPr lang="lt-LT" sz="1600" spc="-5">
                          <a:effectLst/>
                        </a:rPr>
                        <a:t>R</a:t>
                      </a:r>
                      <a:r>
                        <a:rPr lang="lt-LT" sz="1600">
                          <a:effectLst/>
                        </a:rPr>
                        <a:t>P</a:t>
                      </a:r>
                      <a:r>
                        <a:rPr lang="lt-LT" sz="1600" spc="-20">
                          <a:effectLst/>
                        </a:rPr>
                        <a:t> </a:t>
                      </a:r>
                      <a:r>
                        <a:rPr lang="lt-LT" sz="1600">
                          <a:effectLst/>
                        </a:rPr>
                        <a:t>(</a:t>
                      </a:r>
                      <a:r>
                        <a:rPr lang="lt-LT" sz="1600" spc="5">
                          <a:effectLst/>
                        </a:rPr>
                        <a:t>ente</a:t>
                      </a:r>
                      <a:r>
                        <a:rPr lang="lt-LT" sz="1600">
                          <a:effectLst/>
                        </a:rPr>
                        <a:t>r</a:t>
                      </a:r>
                      <a:r>
                        <a:rPr lang="lt-LT" sz="1600" spc="5">
                          <a:effectLst/>
                        </a:rPr>
                        <a:t>p</a:t>
                      </a:r>
                      <a:r>
                        <a:rPr lang="lt-LT" sz="1600">
                          <a:effectLst/>
                        </a:rPr>
                        <a:t>r</a:t>
                      </a:r>
                      <a:r>
                        <a:rPr lang="lt-LT" sz="1600" spc="10">
                          <a:effectLst/>
                        </a:rPr>
                        <a:t>is</a:t>
                      </a:r>
                      <a:r>
                        <a:rPr lang="lt-LT" sz="1600">
                          <a:effectLst/>
                        </a:rPr>
                        <a:t>e</a:t>
                      </a:r>
                      <a:r>
                        <a:rPr lang="lt-LT" sz="1600" spc="-60">
                          <a:effectLst/>
                        </a:rPr>
                        <a:t> </a:t>
                      </a:r>
                      <a:r>
                        <a:rPr lang="lt-LT" sz="1600">
                          <a:effectLst/>
                        </a:rPr>
                        <a:t>r</a:t>
                      </a:r>
                      <a:r>
                        <a:rPr lang="lt-LT" sz="1600" spc="5">
                          <a:effectLst/>
                        </a:rPr>
                        <a:t>e</a:t>
                      </a:r>
                      <a:r>
                        <a:rPr lang="lt-LT" sz="1600" spc="10">
                          <a:effectLst/>
                        </a:rPr>
                        <a:t>s</a:t>
                      </a:r>
                      <a:r>
                        <a:rPr lang="lt-LT" sz="1600" spc="5">
                          <a:effectLst/>
                        </a:rPr>
                        <a:t>ou</a:t>
                      </a:r>
                      <a:r>
                        <a:rPr lang="lt-LT" sz="1600">
                          <a:effectLst/>
                        </a:rPr>
                        <a:t>r</a:t>
                      </a:r>
                      <a:r>
                        <a:rPr lang="lt-LT" sz="1600" spc="10">
                          <a:effectLst/>
                        </a:rPr>
                        <a:t>c</a:t>
                      </a:r>
                      <a:r>
                        <a:rPr lang="lt-LT" sz="1600">
                          <a:effectLst/>
                        </a:rPr>
                        <a:t>e </a:t>
                      </a:r>
                      <a:r>
                        <a:rPr lang="lt-LT" sz="1600" spc="5">
                          <a:effectLst/>
                        </a:rPr>
                        <a:t>p</a:t>
                      </a:r>
                      <a:r>
                        <a:rPr lang="lt-LT" sz="1600" spc="10">
                          <a:effectLst/>
                        </a:rPr>
                        <a:t>l</a:t>
                      </a:r>
                      <a:r>
                        <a:rPr lang="lt-LT" sz="1600" spc="5">
                          <a:effectLst/>
                        </a:rPr>
                        <a:t>ann</a:t>
                      </a:r>
                      <a:r>
                        <a:rPr lang="lt-LT" sz="1600" spc="10">
                          <a:effectLst/>
                        </a:rPr>
                        <a:t>i</a:t>
                      </a:r>
                      <a:r>
                        <a:rPr lang="lt-LT" sz="1600" spc="5">
                          <a:effectLst/>
                        </a:rPr>
                        <a:t>ng</a:t>
                      </a:r>
                      <a:r>
                        <a:rPr lang="lt-LT" sz="1600">
                          <a:effectLst/>
                        </a:rPr>
                        <a:t>)</a:t>
                      </a:r>
                      <a:endParaRPr lang="lt-LT" sz="1000">
                        <a:effectLst/>
                      </a:endParaRPr>
                    </a:p>
                    <a:p>
                      <a:pPr marL="81915">
                        <a:lnSpc>
                          <a:spcPct val="115000"/>
                        </a:lnSpc>
                        <a:spcAft>
                          <a:spcPts val="0"/>
                        </a:spcAft>
                      </a:pPr>
                      <a:r>
                        <a:rPr lang="lt-LT" sz="1600" spc="-5">
                          <a:effectLst/>
                        </a:rPr>
                        <a:t>CR</a:t>
                      </a:r>
                      <a:r>
                        <a:rPr lang="lt-LT" sz="1600">
                          <a:effectLst/>
                        </a:rPr>
                        <a:t>M</a:t>
                      </a:r>
                      <a:endParaRPr lang="lt-LT" sz="1000">
                        <a:effectLst/>
                        <a:latin typeface="Calibri"/>
                        <a:ea typeface="Times New Roman"/>
                        <a:cs typeface="Times New Roman"/>
                      </a:endParaRPr>
                    </a:p>
                  </a:txBody>
                  <a:tcPr marL="0" marR="0" marT="0" marB="0"/>
                </a:tc>
                <a:tc rowSpan="4">
                  <a:txBody>
                    <a:bodyPr/>
                    <a:lstStyle/>
                    <a:p>
                      <a:pPr marL="81915">
                        <a:lnSpc>
                          <a:spcPct val="115000"/>
                        </a:lnSpc>
                        <a:spcBef>
                          <a:spcPts val="345"/>
                        </a:spcBef>
                        <a:spcAft>
                          <a:spcPts val="0"/>
                        </a:spcAft>
                      </a:pPr>
                      <a:r>
                        <a:rPr lang="lt-LT" sz="1600">
                          <a:effectLst/>
                        </a:rPr>
                        <a:t>A</a:t>
                      </a:r>
                      <a:r>
                        <a:rPr lang="lt-LT" sz="1600" spc="5">
                          <a:effectLst/>
                        </a:rPr>
                        <a:t>na</a:t>
                      </a:r>
                      <a:r>
                        <a:rPr lang="lt-LT" sz="1600" spc="10">
                          <a:effectLst/>
                        </a:rPr>
                        <a:t>l</a:t>
                      </a:r>
                      <a:r>
                        <a:rPr lang="lt-LT" sz="1600" spc="-10">
                          <a:effectLst/>
                        </a:rPr>
                        <a:t>y</a:t>
                      </a:r>
                      <a:r>
                        <a:rPr lang="lt-LT" sz="1600" spc="5">
                          <a:effectLst/>
                        </a:rPr>
                        <a:t>t</a:t>
                      </a:r>
                      <a:r>
                        <a:rPr lang="lt-LT" sz="1600" spc="10">
                          <a:effectLst/>
                        </a:rPr>
                        <a:t>i</a:t>
                      </a:r>
                      <a:r>
                        <a:rPr lang="lt-LT" sz="1600">
                          <a:effectLst/>
                        </a:rPr>
                        <a:t>c</a:t>
                      </a:r>
                      <a:r>
                        <a:rPr lang="lt-LT" sz="1600" spc="-30">
                          <a:effectLst/>
                        </a:rPr>
                        <a:t> </a:t>
                      </a:r>
                      <a:r>
                        <a:rPr lang="lt-LT" sz="1600" spc="5">
                          <a:effectLst/>
                        </a:rPr>
                        <a:t>app</a:t>
                      </a:r>
                      <a:r>
                        <a:rPr lang="lt-LT" sz="1600" spc="10">
                          <a:effectLst/>
                        </a:rPr>
                        <a:t>lic</a:t>
                      </a:r>
                      <a:r>
                        <a:rPr lang="lt-LT" sz="1600" spc="5">
                          <a:effectLst/>
                        </a:rPr>
                        <a:t>at</a:t>
                      </a:r>
                      <a:r>
                        <a:rPr lang="lt-LT" sz="1600" spc="10">
                          <a:effectLst/>
                        </a:rPr>
                        <a:t>i</a:t>
                      </a:r>
                      <a:r>
                        <a:rPr lang="lt-LT" sz="1600" spc="5">
                          <a:effectLst/>
                        </a:rPr>
                        <a:t>on</a:t>
                      </a:r>
                      <a:r>
                        <a:rPr lang="lt-LT" sz="1600" spc="-10">
                          <a:effectLst/>
                        </a:rPr>
                        <a:t>s</a:t>
                      </a:r>
                      <a:r>
                        <a:rPr lang="lt-LT" sz="1600">
                          <a:effectLst/>
                        </a:rPr>
                        <a:t>,</a:t>
                      </a:r>
                      <a:endParaRPr lang="lt-LT" sz="1000">
                        <a:effectLst/>
                      </a:endParaRPr>
                    </a:p>
                    <a:p>
                      <a:pPr marL="81915" marR="207645">
                        <a:lnSpc>
                          <a:spcPct val="104000"/>
                        </a:lnSpc>
                        <a:spcBef>
                          <a:spcPts val="90"/>
                        </a:spcBef>
                        <a:spcAft>
                          <a:spcPts val="0"/>
                        </a:spcAft>
                      </a:pPr>
                      <a:r>
                        <a:rPr lang="lt-LT" sz="1600">
                          <a:effectLst/>
                        </a:rPr>
                        <a:t>EAI</a:t>
                      </a:r>
                      <a:r>
                        <a:rPr lang="lt-LT" sz="1600" spc="10">
                          <a:effectLst/>
                        </a:rPr>
                        <a:t> </a:t>
                      </a:r>
                      <a:r>
                        <a:rPr lang="lt-LT" sz="1600">
                          <a:effectLst/>
                        </a:rPr>
                        <a:t>(</a:t>
                      </a:r>
                      <a:r>
                        <a:rPr lang="lt-LT" sz="1600" spc="5">
                          <a:effectLst/>
                        </a:rPr>
                        <a:t>ente</a:t>
                      </a:r>
                      <a:r>
                        <a:rPr lang="lt-LT" sz="1600">
                          <a:effectLst/>
                        </a:rPr>
                        <a:t>r</a:t>
                      </a:r>
                      <a:r>
                        <a:rPr lang="lt-LT" sz="1600" spc="5">
                          <a:effectLst/>
                        </a:rPr>
                        <a:t>p</a:t>
                      </a:r>
                      <a:r>
                        <a:rPr lang="lt-LT" sz="1600">
                          <a:effectLst/>
                        </a:rPr>
                        <a:t>r</a:t>
                      </a:r>
                      <a:r>
                        <a:rPr lang="lt-LT" sz="1600" spc="10">
                          <a:effectLst/>
                        </a:rPr>
                        <a:t>is</a:t>
                      </a:r>
                      <a:r>
                        <a:rPr lang="lt-LT" sz="1600">
                          <a:effectLst/>
                        </a:rPr>
                        <a:t>e</a:t>
                      </a:r>
                      <a:r>
                        <a:rPr lang="lt-LT" sz="1600" spc="-60">
                          <a:effectLst/>
                        </a:rPr>
                        <a:t> </a:t>
                      </a:r>
                      <a:r>
                        <a:rPr lang="lt-LT" sz="1600" spc="5">
                          <a:effectLst/>
                        </a:rPr>
                        <a:t>app</a:t>
                      </a:r>
                      <a:r>
                        <a:rPr lang="lt-LT" sz="1600" spc="10">
                          <a:effectLst/>
                        </a:rPr>
                        <a:t>lic</a:t>
                      </a:r>
                      <a:r>
                        <a:rPr lang="lt-LT" sz="1600" spc="5">
                          <a:effectLst/>
                        </a:rPr>
                        <a:t>at</a:t>
                      </a:r>
                      <a:r>
                        <a:rPr lang="lt-LT" sz="1600" spc="10">
                          <a:effectLst/>
                        </a:rPr>
                        <a:t>i</a:t>
                      </a:r>
                      <a:r>
                        <a:rPr lang="lt-LT" sz="1600" spc="5">
                          <a:effectLst/>
                        </a:rPr>
                        <a:t>o</a:t>
                      </a:r>
                      <a:r>
                        <a:rPr lang="lt-LT" sz="1600">
                          <a:effectLst/>
                        </a:rPr>
                        <a:t>n </a:t>
                      </a:r>
                      <a:r>
                        <a:rPr lang="lt-LT" sz="1600" spc="10">
                          <a:effectLst/>
                        </a:rPr>
                        <a:t>i</a:t>
                      </a:r>
                      <a:r>
                        <a:rPr lang="lt-LT" sz="1600" spc="5">
                          <a:effectLst/>
                        </a:rPr>
                        <a:t>nteg</a:t>
                      </a:r>
                      <a:r>
                        <a:rPr lang="lt-LT" sz="1600">
                          <a:effectLst/>
                        </a:rPr>
                        <a:t>r</a:t>
                      </a:r>
                      <a:r>
                        <a:rPr lang="lt-LT" sz="1600" spc="5">
                          <a:effectLst/>
                        </a:rPr>
                        <a:t>at</a:t>
                      </a:r>
                      <a:r>
                        <a:rPr lang="lt-LT" sz="1600" spc="10">
                          <a:effectLst/>
                        </a:rPr>
                        <a:t>i</a:t>
                      </a:r>
                      <a:r>
                        <a:rPr lang="lt-LT" sz="1600" spc="5">
                          <a:effectLst/>
                        </a:rPr>
                        <a:t>on</a:t>
                      </a:r>
                      <a:r>
                        <a:rPr lang="lt-LT" sz="1600">
                          <a:effectLst/>
                        </a:rPr>
                        <a:t>),</a:t>
                      </a:r>
                      <a:r>
                        <a:rPr lang="lt-LT" sz="1600" spc="-65">
                          <a:effectLst/>
                        </a:rPr>
                        <a:t> </a:t>
                      </a:r>
                      <a:r>
                        <a:rPr lang="lt-LT" sz="1600" spc="-5">
                          <a:effectLst/>
                        </a:rPr>
                        <a:t>CR</a:t>
                      </a:r>
                      <a:r>
                        <a:rPr lang="lt-LT" sz="1600">
                          <a:effectLst/>
                        </a:rPr>
                        <a:t>M</a:t>
                      </a:r>
                      <a:endParaRPr lang="lt-LT" sz="1000">
                        <a:effectLst/>
                        <a:latin typeface="Calibri"/>
                        <a:ea typeface="Times New Roman"/>
                        <a:cs typeface="Times New Roman"/>
                      </a:endParaRPr>
                    </a:p>
                  </a:txBody>
                  <a:tcPr marL="0" marR="0" marT="0" marB="0"/>
                </a:tc>
              </a:tr>
              <a:tr h="327879">
                <a:tc>
                  <a:txBody>
                    <a:bodyPr/>
                    <a:lstStyle/>
                    <a:p>
                      <a:pPr marL="60325">
                        <a:lnSpc>
                          <a:spcPct val="115000"/>
                        </a:lnSpc>
                        <a:spcBef>
                          <a:spcPts val="10"/>
                        </a:spcBef>
                        <a:spcAft>
                          <a:spcPts val="0"/>
                        </a:spcAft>
                      </a:pPr>
                      <a:r>
                        <a:rPr lang="lt-LT" sz="1600">
                          <a:effectLst/>
                        </a:rPr>
                        <a:t>3</a:t>
                      </a:r>
                      <a:r>
                        <a:rPr lang="lt-LT" sz="1600" spc="15">
                          <a:effectLst/>
                        </a:rPr>
                        <a:t> </a:t>
                      </a:r>
                      <a:r>
                        <a:rPr lang="lt-LT" sz="1600" spc="-145">
                          <a:effectLst/>
                        </a:rPr>
                        <a:t>V</a:t>
                      </a:r>
                      <a:r>
                        <a:rPr lang="lt-LT" sz="1600" spc="5">
                          <a:effectLst/>
                        </a:rPr>
                        <a:t>a</a:t>
                      </a:r>
                      <a:r>
                        <a:rPr lang="lt-LT" sz="1600" spc="10">
                          <a:effectLst/>
                        </a:rPr>
                        <a:t>l</a:t>
                      </a:r>
                      <a:r>
                        <a:rPr lang="lt-LT" sz="1600" spc="5">
                          <a:effectLst/>
                        </a:rPr>
                        <a:t>u</a:t>
                      </a:r>
                      <a:r>
                        <a:rPr lang="lt-LT" sz="1600">
                          <a:effectLst/>
                        </a:rPr>
                        <a:t>e</a:t>
                      </a:r>
                      <a:r>
                        <a:rPr lang="lt-LT" sz="1600" spc="-35">
                          <a:effectLst/>
                        </a:rPr>
                        <a:t> </a:t>
                      </a:r>
                      <a:r>
                        <a:rPr lang="lt-LT" sz="1600" spc="10">
                          <a:effectLst/>
                        </a:rPr>
                        <a:t>c</a:t>
                      </a:r>
                      <a:r>
                        <a:rPr lang="lt-LT" sz="1600" spc="5">
                          <a:effectLst/>
                        </a:rPr>
                        <a:t>ha</a:t>
                      </a:r>
                      <a:r>
                        <a:rPr lang="lt-LT" sz="1600" spc="10">
                          <a:effectLst/>
                        </a:rPr>
                        <a:t>i</a:t>
                      </a:r>
                      <a:r>
                        <a:rPr lang="lt-LT" sz="1600">
                          <a:effectLst/>
                        </a:rPr>
                        <a:t>n</a:t>
                      </a:r>
                      <a:r>
                        <a:rPr lang="lt-LT" sz="1600" spc="-35">
                          <a:effectLst/>
                        </a:rPr>
                        <a:t> </a:t>
                      </a:r>
                      <a:r>
                        <a:rPr lang="lt-LT" sz="1600" spc="10">
                          <a:effectLst/>
                        </a:rPr>
                        <a:t>s</a:t>
                      </a:r>
                      <a:r>
                        <a:rPr lang="lt-LT" sz="1600" spc="-10">
                          <a:effectLst/>
                        </a:rPr>
                        <a:t>y</a:t>
                      </a:r>
                      <a:r>
                        <a:rPr lang="lt-LT" sz="1600" spc="10">
                          <a:effectLst/>
                        </a:rPr>
                        <a:t>s</a:t>
                      </a:r>
                      <a:r>
                        <a:rPr lang="lt-LT" sz="1600" spc="5">
                          <a:effectLst/>
                        </a:rPr>
                        <a:t>te</a:t>
                      </a:r>
                      <a:r>
                        <a:rPr lang="lt-LT" sz="1600">
                          <a:effectLst/>
                        </a:rPr>
                        <a:t>m</a:t>
                      </a:r>
                      <a:endParaRPr lang="lt-LT" sz="1000">
                        <a:effectLst/>
                        <a:latin typeface="Calibri"/>
                        <a:ea typeface="Times New Roman"/>
                        <a:cs typeface="Times New Roman"/>
                      </a:endParaRPr>
                    </a:p>
                  </a:txBody>
                  <a:tcPr marL="0" marR="0" marT="0" marB="0"/>
                </a:tc>
                <a:tc vMerge="1">
                  <a:txBody>
                    <a:bodyPr/>
                    <a:lstStyle/>
                    <a:p>
                      <a:endParaRPr lang="lt-LT"/>
                    </a:p>
                  </a:txBody>
                  <a:tcPr/>
                </a:tc>
                <a:tc vMerge="1">
                  <a:txBody>
                    <a:bodyPr/>
                    <a:lstStyle/>
                    <a:p>
                      <a:endParaRPr lang="lt-LT"/>
                    </a:p>
                  </a:txBody>
                  <a:tcPr/>
                </a:tc>
              </a:tr>
              <a:tr h="327879">
                <a:tc>
                  <a:txBody>
                    <a:bodyPr/>
                    <a:lstStyle/>
                    <a:p>
                      <a:pPr marL="60325">
                        <a:lnSpc>
                          <a:spcPct val="115000"/>
                        </a:lnSpc>
                        <a:spcBef>
                          <a:spcPts val="10"/>
                        </a:spcBef>
                        <a:spcAft>
                          <a:spcPts val="0"/>
                        </a:spcAft>
                      </a:pPr>
                      <a:r>
                        <a:rPr lang="lt-LT" sz="1600">
                          <a:effectLst/>
                        </a:rPr>
                        <a:t>4</a:t>
                      </a:r>
                      <a:r>
                        <a:rPr lang="lt-LT" sz="1600" spc="15">
                          <a:effectLst/>
                        </a:rPr>
                        <a:t> </a:t>
                      </a:r>
                      <a:r>
                        <a:rPr lang="lt-LT" sz="1600" spc="-5">
                          <a:effectLst/>
                        </a:rPr>
                        <a:t>C</a:t>
                      </a:r>
                      <a:r>
                        <a:rPr lang="lt-LT" sz="1600" spc="5">
                          <a:effectLst/>
                        </a:rPr>
                        <a:t>o</a:t>
                      </a:r>
                      <a:r>
                        <a:rPr lang="lt-LT" sz="1600" spc="15">
                          <a:effectLst/>
                        </a:rPr>
                        <a:t>m</a:t>
                      </a:r>
                      <a:r>
                        <a:rPr lang="lt-LT" sz="1600" spc="5">
                          <a:effectLst/>
                        </a:rPr>
                        <a:t>pet</a:t>
                      </a:r>
                      <a:r>
                        <a:rPr lang="lt-LT" sz="1600" spc="10">
                          <a:effectLst/>
                        </a:rPr>
                        <a:t>i</a:t>
                      </a:r>
                      <a:r>
                        <a:rPr lang="lt-LT" sz="1600" spc="5">
                          <a:effectLst/>
                        </a:rPr>
                        <a:t>t</a:t>
                      </a:r>
                      <a:r>
                        <a:rPr lang="lt-LT" sz="1600" spc="10">
                          <a:effectLst/>
                        </a:rPr>
                        <a:t>i</a:t>
                      </a:r>
                      <a:r>
                        <a:rPr lang="lt-LT" sz="1600" spc="-10">
                          <a:effectLst/>
                        </a:rPr>
                        <a:t>v</a:t>
                      </a:r>
                      <a:r>
                        <a:rPr lang="lt-LT" sz="1600">
                          <a:effectLst/>
                        </a:rPr>
                        <a:t>e</a:t>
                      </a:r>
                      <a:r>
                        <a:rPr lang="lt-LT" sz="1600" spc="-60">
                          <a:effectLst/>
                        </a:rPr>
                        <a:t> </a:t>
                      </a:r>
                      <a:r>
                        <a:rPr lang="lt-LT" sz="1600" spc="10">
                          <a:effectLst/>
                        </a:rPr>
                        <a:t>s</a:t>
                      </a:r>
                      <a:r>
                        <a:rPr lang="lt-LT" sz="1600" spc="-10">
                          <a:effectLst/>
                        </a:rPr>
                        <a:t>y</a:t>
                      </a:r>
                      <a:r>
                        <a:rPr lang="lt-LT" sz="1600" spc="10">
                          <a:effectLst/>
                        </a:rPr>
                        <a:t>s</a:t>
                      </a:r>
                      <a:r>
                        <a:rPr lang="lt-LT" sz="1600" spc="5">
                          <a:effectLst/>
                        </a:rPr>
                        <a:t>te</a:t>
                      </a:r>
                      <a:r>
                        <a:rPr lang="lt-LT" sz="1600">
                          <a:effectLst/>
                        </a:rPr>
                        <a:t>m</a:t>
                      </a:r>
                      <a:endParaRPr lang="lt-LT" sz="1000">
                        <a:effectLst/>
                        <a:latin typeface="Calibri"/>
                        <a:ea typeface="Times New Roman"/>
                        <a:cs typeface="Times New Roman"/>
                      </a:endParaRPr>
                    </a:p>
                  </a:txBody>
                  <a:tcPr marL="0" marR="0" marT="0" marB="0"/>
                </a:tc>
                <a:tc vMerge="1">
                  <a:txBody>
                    <a:bodyPr/>
                    <a:lstStyle/>
                    <a:p>
                      <a:endParaRPr lang="lt-LT"/>
                    </a:p>
                  </a:txBody>
                  <a:tcPr/>
                </a:tc>
                <a:tc vMerge="1">
                  <a:txBody>
                    <a:bodyPr/>
                    <a:lstStyle/>
                    <a:p>
                      <a:endParaRPr lang="lt-LT"/>
                    </a:p>
                  </a:txBody>
                  <a:tcPr/>
                </a:tc>
              </a:tr>
              <a:tr h="483426">
                <a:tc>
                  <a:txBody>
                    <a:bodyPr/>
                    <a:lstStyle/>
                    <a:p>
                      <a:pPr marL="60325">
                        <a:lnSpc>
                          <a:spcPts val="2055"/>
                        </a:lnSpc>
                        <a:spcAft>
                          <a:spcPts val="0"/>
                        </a:spcAft>
                      </a:pPr>
                      <a:r>
                        <a:rPr lang="lt-LT" sz="1600" dirty="0">
                          <a:effectLst/>
                        </a:rPr>
                        <a:t>5</a:t>
                      </a:r>
                      <a:r>
                        <a:rPr lang="lt-LT" sz="1600" spc="15" dirty="0">
                          <a:effectLst/>
                        </a:rPr>
                        <a:t> </a:t>
                      </a:r>
                      <a:r>
                        <a:rPr lang="lt-LT" sz="1600" dirty="0" err="1">
                          <a:effectLst/>
                        </a:rPr>
                        <a:t>E</a:t>
                      </a:r>
                      <a:r>
                        <a:rPr lang="lt-LT" sz="1600" spc="5" dirty="0" err="1">
                          <a:effectLst/>
                        </a:rPr>
                        <a:t>nd</a:t>
                      </a:r>
                      <a:r>
                        <a:rPr lang="lt-LT" sz="1600" dirty="0" err="1">
                          <a:effectLst/>
                        </a:rPr>
                        <a:t>-</a:t>
                      </a:r>
                      <a:r>
                        <a:rPr lang="lt-LT" sz="1600" spc="5" dirty="0" err="1">
                          <a:effectLst/>
                        </a:rPr>
                        <a:t>u</a:t>
                      </a:r>
                      <a:r>
                        <a:rPr lang="lt-LT" sz="1600" spc="10" dirty="0" err="1">
                          <a:effectLst/>
                        </a:rPr>
                        <a:t>s</a:t>
                      </a:r>
                      <a:r>
                        <a:rPr lang="lt-LT" sz="1600" spc="5" dirty="0" err="1">
                          <a:effectLst/>
                        </a:rPr>
                        <a:t>e</a:t>
                      </a:r>
                      <a:r>
                        <a:rPr lang="lt-LT" sz="1600" dirty="0" err="1">
                          <a:effectLst/>
                        </a:rPr>
                        <a:t>r</a:t>
                      </a:r>
                      <a:r>
                        <a:rPr lang="lt-LT" sz="1600" spc="-40" dirty="0">
                          <a:effectLst/>
                        </a:rPr>
                        <a:t> </a:t>
                      </a:r>
                      <a:r>
                        <a:rPr lang="lt-LT" sz="1600" dirty="0">
                          <a:effectLst/>
                        </a:rPr>
                        <a:t>„</a:t>
                      </a:r>
                      <a:r>
                        <a:rPr lang="lt-LT" sz="1600" spc="5" dirty="0" err="1">
                          <a:effectLst/>
                        </a:rPr>
                        <a:t>a</a:t>
                      </a:r>
                      <a:r>
                        <a:rPr lang="lt-LT" sz="1600" dirty="0" err="1">
                          <a:effectLst/>
                        </a:rPr>
                        <a:t>d</a:t>
                      </a:r>
                      <a:r>
                        <a:rPr lang="lt-LT" sz="1600" spc="-10" dirty="0">
                          <a:effectLst/>
                        </a:rPr>
                        <a:t> </a:t>
                      </a:r>
                      <a:r>
                        <a:rPr lang="lt-LT" sz="1600" spc="5" dirty="0" err="1">
                          <a:effectLst/>
                        </a:rPr>
                        <a:t>ho</a:t>
                      </a:r>
                      <a:r>
                        <a:rPr lang="lt-LT" sz="1600" spc="10" dirty="0" err="1">
                          <a:effectLst/>
                        </a:rPr>
                        <a:t>c</a:t>
                      </a:r>
                      <a:r>
                        <a:rPr lang="lt-LT" sz="1600" dirty="0">
                          <a:effectLst/>
                        </a:rPr>
                        <a:t>“</a:t>
                      </a:r>
                      <a:endParaRPr lang="lt-LT" sz="1000" dirty="0">
                        <a:effectLst/>
                      </a:endParaRPr>
                    </a:p>
                    <a:p>
                      <a:pPr marL="60325">
                        <a:lnSpc>
                          <a:spcPts val="2065"/>
                        </a:lnSpc>
                        <a:spcBef>
                          <a:spcPts val="90"/>
                        </a:spcBef>
                        <a:spcAft>
                          <a:spcPts val="0"/>
                        </a:spcAft>
                      </a:pPr>
                      <a:r>
                        <a:rPr lang="lt-LT" sz="1600" spc="10" dirty="0" err="1">
                          <a:effectLst/>
                        </a:rPr>
                        <a:t>s</a:t>
                      </a:r>
                      <a:r>
                        <a:rPr lang="lt-LT" sz="1600" spc="5" dirty="0" err="1">
                          <a:effectLst/>
                        </a:rPr>
                        <a:t>uppo</a:t>
                      </a:r>
                      <a:r>
                        <a:rPr lang="lt-LT" sz="1600" dirty="0" err="1">
                          <a:effectLst/>
                        </a:rPr>
                        <a:t>rt</a:t>
                      </a:r>
                      <a:endParaRPr lang="lt-LT" sz="1000" dirty="0">
                        <a:effectLst/>
                        <a:latin typeface="Calibri"/>
                        <a:ea typeface="Times New Roman"/>
                        <a:cs typeface="Times New Roman"/>
                      </a:endParaRPr>
                    </a:p>
                  </a:txBody>
                  <a:tcPr marL="0" marR="0" marT="0" marB="0"/>
                </a:tc>
                <a:tc vMerge="1">
                  <a:txBody>
                    <a:bodyPr/>
                    <a:lstStyle/>
                    <a:p>
                      <a:endParaRPr lang="lt-LT"/>
                    </a:p>
                  </a:txBody>
                  <a:tcPr/>
                </a:tc>
                <a:tc vMerge="1">
                  <a:txBody>
                    <a:bodyPr/>
                    <a:lstStyle/>
                    <a:p>
                      <a:endParaRPr lang="lt-LT"/>
                    </a:p>
                  </a:txBody>
                  <a:tcPr/>
                </a:tc>
              </a:tr>
              <a:tr h="2014274">
                <a:tc>
                  <a:txBody>
                    <a:bodyPr/>
                    <a:lstStyle/>
                    <a:p>
                      <a:pPr marL="60325">
                        <a:lnSpc>
                          <a:spcPts val="2055"/>
                        </a:lnSpc>
                        <a:spcAft>
                          <a:spcPts val="0"/>
                        </a:spcAft>
                      </a:pPr>
                      <a:r>
                        <a:rPr lang="lt-LT" sz="1600">
                          <a:effectLst/>
                        </a:rPr>
                        <a:t>6</a:t>
                      </a:r>
                      <a:r>
                        <a:rPr lang="lt-LT" sz="1600" spc="15">
                          <a:effectLst/>
                        </a:rPr>
                        <a:t> </a:t>
                      </a:r>
                      <a:r>
                        <a:rPr lang="lt-LT" sz="1600">
                          <a:effectLst/>
                        </a:rPr>
                        <a:t>S</a:t>
                      </a:r>
                      <a:r>
                        <a:rPr lang="lt-LT" sz="1600" spc="5">
                          <a:effectLst/>
                        </a:rPr>
                        <a:t>uppo</a:t>
                      </a:r>
                      <a:r>
                        <a:rPr lang="lt-LT" sz="1600">
                          <a:effectLst/>
                        </a:rPr>
                        <a:t>rt</a:t>
                      </a:r>
                      <a:r>
                        <a:rPr lang="lt-LT" sz="1600" spc="-40">
                          <a:effectLst/>
                        </a:rPr>
                        <a:t> </a:t>
                      </a:r>
                      <a:r>
                        <a:rPr lang="lt-LT" sz="1600" spc="5">
                          <a:effectLst/>
                        </a:rPr>
                        <a:t>fo</a:t>
                      </a:r>
                      <a:r>
                        <a:rPr lang="lt-LT" sz="1600">
                          <a:effectLst/>
                        </a:rPr>
                        <a:t>r</a:t>
                      </a:r>
                      <a:r>
                        <a:rPr lang="lt-LT" sz="1600" spc="-20">
                          <a:effectLst/>
                        </a:rPr>
                        <a:t> </a:t>
                      </a:r>
                      <a:r>
                        <a:rPr lang="lt-LT" sz="1600" spc="15">
                          <a:effectLst/>
                        </a:rPr>
                        <a:t>m</a:t>
                      </a:r>
                      <a:r>
                        <a:rPr lang="lt-LT" sz="1600" spc="5">
                          <a:effectLst/>
                        </a:rPr>
                        <a:t>a</a:t>
                      </a:r>
                      <a:r>
                        <a:rPr lang="lt-LT" sz="1600">
                          <a:effectLst/>
                        </a:rPr>
                        <a:t>r</a:t>
                      </a:r>
                      <a:r>
                        <a:rPr lang="lt-LT" sz="1600" spc="10">
                          <a:effectLst/>
                        </a:rPr>
                        <a:t>k</a:t>
                      </a:r>
                      <a:r>
                        <a:rPr lang="lt-LT" sz="1600" spc="5">
                          <a:effectLst/>
                        </a:rPr>
                        <a:t>et</a:t>
                      </a:r>
                      <a:r>
                        <a:rPr lang="lt-LT" sz="1600" spc="10">
                          <a:effectLst/>
                        </a:rPr>
                        <a:t>i</a:t>
                      </a:r>
                      <a:r>
                        <a:rPr lang="lt-LT" sz="1600" spc="5">
                          <a:effectLst/>
                        </a:rPr>
                        <a:t>n</a:t>
                      </a:r>
                      <a:r>
                        <a:rPr lang="lt-LT" sz="1600">
                          <a:effectLst/>
                        </a:rPr>
                        <a:t>g</a:t>
                      </a:r>
                      <a:endParaRPr lang="lt-LT" sz="1000">
                        <a:effectLst/>
                      </a:endParaRPr>
                    </a:p>
                    <a:p>
                      <a:pPr marL="60325">
                        <a:lnSpc>
                          <a:spcPct val="115000"/>
                        </a:lnSpc>
                        <a:spcBef>
                          <a:spcPts val="90"/>
                        </a:spcBef>
                        <a:spcAft>
                          <a:spcPts val="0"/>
                        </a:spcAft>
                      </a:pPr>
                      <a:r>
                        <a:rPr lang="lt-LT" sz="1600" spc="15">
                          <a:effectLst/>
                        </a:rPr>
                        <a:t>m</a:t>
                      </a:r>
                      <a:r>
                        <a:rPr lang="lt-LT" sz="1600" spc="5">
                          <a:effectLst/>
                        </a:rPr>
                        <a:t>anage</a:t>
                      </a:r>
                      <a:r>
                        <a:rPr lang="lt-LT" sz="1600" spc="15">
                          <a:effectLst/>
                        </a:rPr>
                        <a:t>m</a:t>
                      </a:r>
                      <a:r>
                        <a:rPr lang="lt-LT" sz="1600" spc="5">
                          <a:effectLst/>
                        </a:rPr>
                        <a:t>en</a:t>
                      </a:r>
                      <a:r>
                        <a:rPr lang="lt-LT" sz="1600">
                          <a:effectLst/>
                        </a:rPr>
                        <a:t>t</a:t>
                      </a:r>
                      <a:r>
                        <a:rPr lang="lt-LT" sz="1600" spc="-85">
                          <a:effectLst/>
                        </a:rPr>
                        <a:t> </a:t>
                      </a:r>
                      <a:r>
                        <a:rPr lang="lt-LT" sz="1600" spc="5">
                          <a:effectLst/>
                        </a:rPr>
                        <a:t>p</a:t>
                      </a:r>
                      <a:r>
                        <a:rPr lang="lt-LT" sz="1600">
                          <a:effectLst/>
                        </a:rPr>
                        <a:t>r</a:t>
                      </a:r>
                      <a:r>
                        <a:rPr lang="lt-LT" sz="1600" spc="5">
                          <a:effectLst/>
                        </a:rPr>
                        <a:t>o</a:t>
                      </a:r>
                      <a:r>
                        <a:rPr lang="lt-LT" sz="1600" spc="10">
                          <a:effectLst/>
                        </a:rPr>
                        <a:t>c</a:t>
                      </a:r>
                      <a:r>
                        <a:rPr lang="lt-LT" sz="1600" spc="5">
                          <a:effectLst/>
                        </a:rPr>
                        <a:t>e</a:t>
                      </a:r>
                      <a:r>
                        <a:rPr lang="lt-LT" sz="1600" spc="10">
                          <a:effectLst/>
                        </a:rPr>
                        <a:t>ss</a:t>
                      </a:r>
                      <a:r>
                        <a:rPr lang="lt-LT" sz="1600" spc="5">
                          <a:effectLst/>
                        </a:rPr>
                        <a:t>e</a:t>
                      </a:r>
                      <a:r>
                        <a:rPr lang="lt-LT" sz="1600">
                          <a:effectLst/>
                        </a:rPr>
                        <a:t>s</a:t>
                      </a:r>
                      <a:endParaRPr lang="lt-LT" sz="1000">
                        <a:effectLst/>
                      </a:endParaRPr>
                    </a:p>
                    <a:p>
                      <a:pPr>
                        <a:lnSpc>
                          <a:spcPts val="1000"/>
                        </a:lnSpc>
                        <a:spcAft>
                          <a:spcPts val="0"/>
                        </a:spcAft>
                      </a:pPr>
                      <a:r>
                        <a:rPr lang="lt-LT" sz="900">
                          <a:effectLst/>
                        </a:rPr>
                        <a:t> </a:t>
                      </a:r>
                      <a:endParaRPr lang="lt-LT" sz="1000">
                        <a:effectLst/>
                      </a:endParaRPr>
                    </a:p>
                    <a:p>
                      <a:pPr>
                        <a:lnSpc>
                          <a:spcPts val="1200"/>
                        </a:lnSpc>
                        <a:spcBef>
                          <a:spcPts val="50"/>
                        </a:spcBef>
                        <a:spcAft>
                          <a:spcPts val="0"/>
                        </a:spcAft>
                      </a:pPr>
                      <a:r>
                        <a:rPr lang="lt-LT" sz="1100">
                          <a:effectLst/>
                        </a:rPr>
                        <a:t> </a:t>
                      </a:r>
                      <a:endParaRPr lang="lt-LT" sz="1000">
                        <a:effectLst/>
                      </a:endParaRPr>
                    </a:p>
                    <a:p>
                      <a:pPr marL="60325" marR="351155">
                        <a:lnSpc>
                          <a:spcPct val="104000"/>
                        </a:lnSpc>
                        <a:spcAft>
                          <a:spcPts val="0"/>
                        </a:spcAft>
                      </a:pPr>
                      <a:r>
                        <a:rPr lang="lt-LT" sz="1600">
                          <a:effectLst/>
                        </a:rPr>
                        <a:t>7</a:t>
                      </a:r>
                      <a:r>
                        <a:rPr lang="lt-LT" sz="1600" spc="15">
                          <a:effectLst/>
                        </a:rPr>
                        <a:t> </a:t>
                      </a:r>
                      <a:r>
                        <a:rPr lang="lt-LT" sz="1600" spc="-35">
                          <a:effectLst/>
                        </a:rPr>
                        <a:t>M</a:t>
                      </a:r>
                      <a:r>
                        <a:rPr lang="lt-LT" sz="1600" spc="5">
                          <a:effectLst/>
                        </a:rPr>
                        <a:t>a</a:t>
                      </a:r>
                      <a:r>
                        <a:rPr lang="lt-LT" sz="1600">
                          <a:effectLst/>
                        </a:rPr>
                        <a:t>r</a:t>
                      </a:r>
                      <a:r>
                        <a:rPr lang="lt-LT" sz="1600" spc="10">
                          <a:effectLst/>
                        </a:rPr>
                        <a:t>k</a:t>
                      </a:r>
                      <a:r>
                        <a:rPr lang="lt-LT" sz="1600" spc="5">
                          <a:effectLst/>
                        </a:rPr>
                        <a:t>et</a:t>
                      </a:r>
                      <a:r>
                        <a:rPr lang="lt-LT" sz="1600" spc="10">
                          <a:effectLst/>
                        </a:rPr>
                        <a:t>i</a:t>
                      </a:r>
                      <a:r>
                        <a:rPr lang="lt-LT" sz="1600" spc="5">
                          <a:effectLst/>
                        </a:rPr>
                        <a:t>n</a:t>
                      </a:r>
                      <a:r>
                        <a:rPr lang="lt-LT" sz="1600">
                          <a:effectLst/>
                        </a:rPr>
                        <a:t>g</a:t>
                      </a:r>
                      <a:r>
                        <a:rPr lang="lt-LT" sz="1600" spc="-10">
                          <a:effectLst/>
                        </a:rPr>
                        <a:t> </a:t>
                      </a:r>
                      <a:r>
                        <a:rPr lang="lt-LT" sz="1600" spc="10">
                          <a:effectLst/>
                        </a:rPr>
                        <a:t>i</a:t>
                      </a:r>
                      <a:r>
                        <a:rPr lang="lt-LT" sz="1600" spc="5">
                          <a:effectLst/>
                        </a:rPr>
                        <a:t>nte</a:t>
                      </a:r>
                      <a:r>
                        <a:rPr lang="lt-LT" sz="1600" spc="10">
                          <a:effectLst/>
                        </a:rPr>
                        <a:t>lli</a:t>
                      </a:r>
                      <a:r>
                        <a:rPr lang="lt-LT" sz="1600" spc="5">
                          <a:effectLst/>
                        </a:rPr>
                        <a:t>ge</a:t>
                      </a:r>
                      <a:r>
                        <a:rPr lang="lt-LT" sz="1600" spc="-15">
                          <a:effectLst/>
                        </a:rPr>
                        <a:t>n</a:t>
                      </a:r>
                      <a:r>
                        <a:rPr lang="lt-LT" sz="1600" spc="10">
                          <a:effectLst/>
                        </a:rPr>
                        <a:t>c</a:t>
                      </a:r>
                      <a:r>
                        <a:rPr lang="lt-LT" sz="1600">
                          <a:effectLst/>
                        </a:rPr>
                        <a:t>e </a:t>
                      </a:r>
                      <a:r>
                        <a:rPr lang="lt-LT" sz="1600" spc="10">
                          <a:effectLst/>
                        </a:rPr>
                        <a:t>s</a:t>
                      </a:r>
                      <a:r>
                        <a:rPr lang="lt-LT" sz="1600" spc="-10">
                          <a:effectLst/>
                        </a:rPr>
                        <a:t>y</a:t>
                      </a:r>
                      <a:r>
                        <a:rPr lang="lt-LT" sz="1600" spc="10">
                          <a:effectLst/>
                        </a:rPr>
                        <a:t>s</a:t>
                      </a:r>
                      <a:r>
                        <a:rPr lang="lt-LT" sz="1600" spc="5">
                          <a:effectLst/>
                        </a:rPr>
                        <a:t>te</a:t>
                      </a:r>
                      <a:r>
                        <a:rPr lang="lt-LT" sz="1600">
                          <a:effectLst/>
                        </a:rPr>
                        <a:t>m</a:t>
                      </a:r>
                      <a:endParaRPr lang="lt-LT" sz="1000">
                        <a:effectLst/>
                      </a:endParaRPr>
                    </a:p>
                    <a:p>
                      <a:pPr>
                        <a:lnSpc>
                          <a:spcPts val="1000"/>
                        </a:lnSpc>
                        <a:spcAft>
                          <a:spcPts val="0"/>
                        </a:spcAft>
                      </a:pPr>
                      <a:r>
                        <a:rPr lang="lt-LT" sz="900">
                          <a:effectLst/>
                        </a:rPr>
                        <a:t> </a:t>
                      </a:r>
                      <a:endParaRPr lang="lt-LT" sz="1000">
                        <a:effectLst/>
                      </a:endParaRPr>
                    </a:p>
                    <a:p>
                      <a:pPr>
                        <a:lnSpc>
                          <a:spcPts val="1100"/>
                        </a:lnSpc>
                        <a:spcBef>
                          <a:spcPts val="60"/>
                        </a:spcBef>
                        <a:spcAft>
                          <a:spcPts val="0"/>
                        </a:spcAft>
                      </a:pPr>
                      <a:r>
                        <a:rPr lang="lt-LT" sz="1000">
                          <a:effectLst/>
                        </a:rPr>
                        <a:t> </a:t>
                      </a:r>
                    </a:p>
                    <a:p>
                      <a:pPr marL="60325">
                        <a:lnSpc>
                          <a:spcPct val="115000"/>
                        </a:lnSpc>
                        <a:spcAft>
                          <a:spcPts val="0"/>
                        </a:spcAft>
                      </a:pPr>
                      <a:r>
                        <a:rPr lang="lt-LT" sz="1600">
                          <a:effectLst/>
                        </a:rPr>
                        <a:t>8</a:t>
                      </a:r>
                      <a:r>
                        <a:rPr lang="lt-LT" sz="1600" spc="15">
                          <a:effectLst/>
                        </a:rPr>
                        <a:t> </a:t>
                      </a:r>
                      <a:r>
                        <a:rPr lang="lt-LT" sz="1600" spc="-35">
                          <a:effectLst/>
                        </a:rPr>
                        <a:t>M</a:t>
                      </a:r>
                      <a:r>
                        <a:rPr lang="lt-LT" sz="1600" spc="5">
                          <a:effectLst/>
                        </a:rPr>
                        <a:t>u</a:t>
                      </a:r>
                      <a:r>
                        <a:rPr lang="lt-LT" sz="1600" spc="10">
                          <a:effectLst/>
                        </a:rPr>
                        <a:t>l</a:t>
                      </a:r>
                      <a:r>
                        <a:rPr lang="lt-LT" sz="1600" spc="5">
                          <a:effectLst/>
                        </a:rPr>
                        <a:t>t</a:t>
                      </a:r>
                      <a:r>
                        <a:rPr lang="lt-LT" sz="1600" spc="10">
                          <a:effectLst/>
                        </a:rPr>
                        <a:t>i</a:t>
                      </a:r>
                      <a:r>
                        <a:rPr lang="lt-LT" sz="1600" spc="5">
                          <a:effectLst/>
                        </a:rPr>
                        <a:t>d</a:t>
                      </a:r>
                      <a:r>
                        <a:rPr lang="lt-LT" sz="1600" spc="10">
                          <a:effectLst/>
                        </a:rPr>
                        <a:t>i</a:t>
                      </a:r>
                      <a:r>
                        <a:rPr lang="lt-LT" sz="1600" spc="15">
                          <a:effectLst/>
                        </a:rPr>
                        <a:t>m</a:t>
                      </a:r>
                      <a:r>
                        <a:rPr lang="lt-LT" sz="1600" spc="5">
                          <a:effectLst/>
                        </a:rPr>
                        <a:t>en</a:t>
                      </a:r>
                      <a:r>
                        <a:rPr lang="lt-LT" sz="1600" spc="10">
                          <a:effectLst/>
                        </a:rPr>
                        <a:t>si</a:t>
                      </a:r>
                      <a:r>
                        <a:rPr lang="lt-LT" sz="1600" spc="5">
                          <a:effectLst/>
                        </a:rPr>
                        <a:t>on</a:t>
                      </a:r>
                      <a:r>
                        <a:rPr lang="lt-LT" sz="1600" spc="-15">
                          <a:effectLst/>
                        </a:rPr>
                        <a:t>a</a:t>
                      </a:r>
                      <a:r>
                        <a:rPr lang="lt-LT" sz="1600">
                          <a:effectLst/>
                        </a:rPr>
                        <a:t>l</a:t>
                      </a:r>
                      <a:r>
                        <a:rPr lang="lt-LT" sz="1600" spc="-60">
                          <a:effectLst/>
                        </a:rPr>
                        <a:t> </a:t>
                      </a:r>
                      <a:r>
                        <a:rPr lang="lt-LT" sz="1600" spc="-35">
                          <a:effectLst/>
                        </a:rPr>
                        <a:t>M</a:t>
                      </a:r>
                      <a:r>
                        <a:rPr lang="lt-LT" sz="1600" spc="10">
                          <a:effectLst/>
                        </a:rPr>
                        <a:t>k</a:t>
                      </a:r>
                      <a:r>
                        <a:rPr lang="lt-LT" sz="1600" spc="5">
                          <a:effectLst/>
                        </a:rPr>
                        <a:t>I</a:t>
                      </a:r>
                      <a:r>
                        <a:rPr lang="lt-LT" sz="1600">
                          <a:effectLst/>
                        </a:rPr>
                        <a:t>S</a:t>
                      </a:r>
                      <a:endParaRPr lang="lt-LT" sz="1000">
                        <a:effectLst/>
                        <a:latin typeface="Calibri"/>
                        <a:ea typeface="Times New Roman"/>
                        <a:cs typeface="Times New Roman"/>
                      </a:endParaRPr>
                    </a:p>
                  </a:txBody>
                  <a:tcPr marL="0" marR="0" marT="0" marB="0"/>
                </a:tc>
                <a:tc>
                  <a:txBody>
                    <a:bodyPr/>
                    <a:lstStyle/>
                    <a:p>
                      <a:pPr marL="81915" marR="530225">
                        <a:lnSpc>
                          <a:spcPct val="104000"/>
                        </a:lnSpc>
                        <a:spcBef>
                          <a:spcPts val="345"/>
                        </a:spcBef>
                        <a:spcAft>
                          <a:spcPts val="0"/>
                        </a:spcAft>
                      </a:pPr>
                      <a:r>
                        <a:rPr lang="lt-LT" sz="1600" spc="-5">
                          <a:effectLst/>
                        </a:rPr>
                        <a:t>D</a:t>
                      </a:r>
                      <a:r>
                        <a:rPr lang="lt-LT" sz="1600" spc="5">
                          <a:effectLst/>
                        </a:rPr>
                        <a:t>ecisio</a:t>
                      </a:r>
                      <a:r>
                        <a:rPr lang="lt-LT" sz="1600">
                          <a:effectLst/>
                        </a:rPr>
                        <a:t>n</a:t>
                      </a:r>
                      <a:r>
                        <a:rPr lang="lt-LT" sz="1600" spc="-40">
                          <a:effectLst/>
                        </a:rPr>
                        <a:t> </a:t>
                      </a:r>
                      <a:r>
                        <a:rPr lang="lt-LT" sz="1600" spc="10">
                          <a:effectLst/>
                        </a:rPr>
                        <a:t>m</a:t>
                      </a:r>
                      <a:r>
                        <a:rPr lang="lt-LT" sz="1600" spc="5">
                          <a:effectLst/>
                        </a:rPr>
                        <a:t>akin</a:t>
                      </a:r>
                      <a:r>
                        <a:rPr lang="lt-LT" sz="1600">
                          <a:effectLst/>
                        </a:rPr>
                        <a:t>g </a:t>
                      </a:r>
                      <a:r>
                        <a:rPr lang="lt-LT" sz="1600" spc="5">
                          <a:effectLst/>
                        </a:rPr>
                        <a:t>suppo</a:t>
                      </a:r>
                      <a:r>
                        <a:rPr lang="lt-LT" sz="1600" spc="-5">
                          <a:effectLst/>
                        </a:rPr>
                        <a:t>r</a:t>
                      </a:r>
                      <a:r>
                        <a:rPr lang="lt-LT" sz="1600">
                          <a:effectLst/>
                        </a:rPr>
                        <a:t>t</a:t>
                      </a:r>
                      <a:r>
                        <a:rPr lang="lt-LT" sz="1600" spc="-20">
                          <a:effectLst/>
                        </a:rPr>
                        <a:t> </a:t>
                      </a:r>
                      <a:r>
                        <a:rPr lang="lt-LT" sz="1600">
                          <a:effectLst/>
                        </a:rPr>
                        <a:t>(</a:t>
                      </a:r>
                      <a:r>
                        <a:rPr lang="lt-LT" sz="1600" spc="-5">
                          <a:effectLst/>
                        </a:rPr>
                        <a:t>D</a:t>
                      </a:r>
                      <a:r>
                        <a:rPr lang="lt-LT" sz="1600">
                          <a:effectLst/>
                        </a:rPr>
                        <a:t>SS) E</a:t>
                      </a:r>
                      <a:r>
                        <a:rPr lang="lt-LT" sz="1600" spc="5">
                          <a:effectLst/>
                        </a:rPr>
                        <a:t>xpe</a:t>
                      </a:r>
                      <a:r>
                        <a:rPr lang="lt-LT" sz="1600" spc="-5">
                          <a:effectLst/>
                        </a:rPr>
                        <a:t>r</a:t>
                      </a:r>
                      <a:r>
                        <a:rPr lang="lt-LT" sz="1600">
                          <a:effectLst/>
                        </a:rPr>
                        <a:t>t</a:t>
                      </a:r>
                      <a:r>
                        <a:rPr lang="lt-LT" sz="1600" spc="-20">
                          <a:effectLst/>
                        </a:rPr>
                        <a:t> </a:t>
                      </a:r>
                      <a:r>
                        <a:rPr lang="lt-LT" sz="1600" spc="5">
                          <a:effectLst/>
                        </a:rPr>
                        <a:t>s</a:t>
                      </a:r>
                      <a:r>
                        <a:rPr lang="lt-LT" sz="1600" spc="-90">
                          <a:effectLst/>
                        </a:rPr>
                        <a:t>y</a:t>
                      </a:r>
                      <a:r>
                        <a:rPr lang="lt-LT" sz="1600" spc="5">
                          <a:effectLst/>
                        </a:rPr>
                        <a:t>s</a:t>
                      </a:r>
                      <a:r>
                        <a:rPr lang="lt-LT" sz="1600">
                          <a:effectLst/>
                        </a:rPr>
                        <a:t>t</a:t>
                      </a:r>
                      <a:r>
                        <a:rPr lang="lt-LT" sz="1600" spc="5">
                          <a:effectLst/>
                        </a:rPr>
                        <a:t>e</a:t>
                      </a:r>
                      <a:r>
                        <a:rPr lang="lt-LT" sz="1600" spc="10">
                          <a:effectLst/>
                        </a:rPr>
                        <a:t>m</a:t>
                      </a:r>
                      <a:r>
                        <a:rPr lang="lt-LT" sz="1600">
                          <a:effectLst/>
                        </a:rPr>
                        <a:t>s</a:t>
                      </a:r>
                      <a:r>
                        <a:rPr lang="lt-LT" sz="1600" spc="60">
                          <a:effectLst/>
                        </a:rPr>
                        <a:t> </a:t>
                      </a:r>
                      <a:r>
                        <a:rPr lang="lt-LT" sz="1600">
                          <a:effectLst/>
                        </a:rPr>
                        <a:t>(ES)</a:t>
                      </a:r>
                      <a:endParaRPr lang="lt-LT" sz="1000">
                        <a:effectLst/>
                      </a:endParaRPr>
                    </a:p>
                    <a:p>
                      <a:pPr marL="81915" marR="347345">
                        <a:lnSpc>
                          <a:spcPct val="104000"/>
                        </a:lnSpc>
                        <a:spcAft>
                          <a:spcPts val="0"/>
                        </a:spcAft>
                      </a:pPr>
                      <a:r>
                        <a:rPr lang="lt-LT" sz="1600">
                          <a:effectLst/>
                        </a:rPr>
                        <a:t>E</a:t>
                      </a:r>
                      <a:r>
                        <a:rPr lang="lt-LT" sz="1600" spc="5">
                          <a:effectLst/>
                        </a:rPr>
                        <a:t>xecu</a:t>
                      </a:r>
                      <a:r>
                        <a:rPr lang="lt-LT" sz="1600">
                          <a:effectLst/>
                        </a:rPr>
                        <a:t>t</a:t>
                      </a:r>
                      <a:r>
                        <a:rPr lang="lt-LT" sz="1600" spc="5">
                          <a:effectLst/>
                        </a:rPr>
                        <a:t>i</a:t>
                      </a:r>
                      <a:r>
                        <a:rPr lang="lt-LT" sz="1600" spc="-15">
                          <a:effectLst/>
                        </a:rPr>
                        <a:t>v</a:t>
                      </a:r>
                      <a:r>
                        <a:rPr lang="lt-LT" sz="1600">
                          <a:effectLst/>
                        </a:rPr>
                        <a:t>e</a:t>
                      </a:r>
                      <a:r>
                        <a:rPr lang="lt-LT" sz="1600" spc="-10">
                          <a:effectLst/>
                        </a:rPr>
                        <a:t> </a:t>
                      </a:r>
                      <a:r>
                        <a:rPr lang="lt-LT" sz="1600" spc="5">
                          <a:effectLst/>
                        </a:rPr>
                        <a:t>in</a:t>
                      </a:r>
                      <a:r>
                        <a:rPr lang="lt-LT" sz="1600">
                          <a:effectLst/>
                        </a:rPr>
                        <a:t>f</a:t>
                      </a:r>
                      <a:r>
                        <a:rPr lang="lt-LT" sz="1600" spc="5">
                          <a:effectLst/>
                        </a:rPr>
                        <a:t>o</a:t>
                      </a:r>
                      <a:r>
                        <a:rPr lang="lt-LT" sz="1600" spc="-5">
                          <a:effectLst/>
                        </a:rPr>
                        <a:t>r</a:t>
                      </a:r>
                      <a:r>
                        <a:rPr lang="lt-LT" sz="1600" spc="10">
                          <a:effectLst/>
                        </a:rPr>
                        <a:t>m</a:t>
                      </a:r>
                      <a:r>
                        <a:rPr lang="lt-LT" sz="1600" spc="5">
                          <a:effectLst/>
                        </a:rPr>
                        <a:t>a</a:t>
                      </a:r>
                      <a:r>
                        <a:rPr lang="lt-LT" sz="1600">
                          <a:effectLst/>
                        </a:rPr>
                        <a:t>t</a:t>
                      </a:r>
                      <a:r>
                        <a:rPr lang="lt-LT" sz="1600" spc="5">
                          <a:effectLst/>
                        </a:rPr>
                        <a:t>io</a:t>
                      </a:r>
                      <a:r>
                        <a:rPr lang="lt-LT" sz="1600">
                          <a:effectLst/>
                        </a:rPr>
                        <a:t>n </a:t>
                      </a:r>
                      <a:r>
                        <a:rPr lang="lt-LT" sz="1600" spc="5">
                          <a:effectLst/>
                        </a:rPr>
                        <a:t>s</a:t>
                      </a:r>
                      <a:r>
                        <a:rPr lang="lt-LT" sz="1600" spc="-90">
                          <a:effectLst/>
                        </a:rPr>
                        <a:t>y</a:t>
                      </a:r>
                      <a:r>
                        <a:rPr lang="lt-LT" sz="1600" spc="5">
                          <a:effectLst/>
                        </a:rPr>
                        <a:t>s</a:t>
                      </a:r>
                      <a:r>
                        <a:rPr lang="lt-LT" sz="1600">
                          <a:effectLst/>
                        </a:rPr>
                        <a:t>t</a:t>
                      </a:r>
                      <a:r>
                        <a:rPr lang="lt-LT" sz="1600" spc="5">
                          <a:effectLst/>
                        </a:rPr>
                        <a:t>e</a:t>
                      </a:r>
                      <a:r>
                        <a:rPr lang="lt-LT" sz="1600" spc="10">
                          <a:effectLst/>
                        </a:rPr>
                        <a:t>m</a:t>
                      </a:r>
                      <a:r>
                        <a:rPr lang="lt-LT" sz="1600">
                          <a:effectLst/>
                        </a:rPr>
                        <a:t>s</a:t>
                      </a:r>
                      <a:r>
                        <a:rPr lang="lt-LT" sz="1600" spc="60">
                          <a:effectLst/>
                        </a:rPr>
                        <a:t> </a:t>
                      </a:r>
                      <a:r>
                        <a:rPr lang="lt-LT" sz="1600">
                          <a:effectLst/>
                        </a:rPr>
                        <a:t>(E</a:t>
                      </a:r>
                      <a:r>
                        <a:rPr lang="lt-LT" sz="1600" spc="5">
                          <a:effectLst/>
                        </a:rPr>
                        <a:t>I</a:t>
                      </a:r>
                      <a:r>
                        <a:rPr lang="lt-LT" sz="1600">
                          <a:effectLst/>
                        </a:rPr>
                        <a:t>S) </a:t>
                      </a:r>
                      <a:r>
                        <a:rPr lang="lt-LT" sz="1600" spc="-5">
                          <a:effectLst/>
                        </a:rPr>
                        <a:t>B</a:t>
                      </a:r>
                      <a:r>
                        <a:rPr lang="lt-LT" sz="1600" spc="5">
                          <a:effectLst/>
                        </a:rPr>
                        <a:t>usines</a:t>
                      </a:r>
                      <a:r>
                        <a:rPr lang="lt-LT" sz="1600">
                          <a:effectLst/>
                        </a:rPr>
                        <a:t>s</a:t>
                      </a:r>
                      <a:r>
                        <a:rPr lang="lt-LT" sz="1600" spc="-35">
                          <a:effectLst/>
                        </a:rPr>
                        <a:t> </a:t>
                      </a:r>
                      <a:r>
                        <a:rPr lang="lt-LT" sz="1600" spc="5">
                          <a:effectLst/>
                        </a:rPr>
                        <a:t>in</a:t>
                      </a:r>
                      <a:r>
                        <a:rPr lang="lt-LT" sz="1600">
                          <a:effectLst/>
                        </a:rPr>
                        <a:t>t</a:t>
                      </a:r>
                      <a:r>
                        <a:rPr lang="lt-LT" sz="1600" spc="5">
                          <a:effectLst/>
                        </a:rPr>
                        <a:t>elligenc</a:t>
                      </a:r>
                      <a:r>
                        <a:rPr lang="lt-LT" sz="1600">
                          <a:effectLst/>
                        </a:rPr>
                        <a:t>e </a:t>
                      </a:r>
                      <a:r>
                        <a:rPr lang="lt-LT" sz="1600" spc="5">
                          <a:effectLst/>
                        </a:rPr>
                        <a:t>s</a:t>
                      </a:r>
                      <a:r>
                        <a:rPr lang="lt-LT" sz="1600" spc="-90">
                          <a:effectLst/>
                        </a:rPr>
                        <a:t>y</a:t>
                      </a:r>
                      <a:r>
                        <a:rPr lang="lt-LT" sz="1600" spc="5">
                          <a:effectLst/>
                        </a:rPr>
                        <a:t>s</a:t>
                      </a:r>
                      <a:r>
                        <a:rPr lang="lt-LT" sz="1600">
                          <a:effectLst/>
                        </a:rPr>
                        <a:t>t</a:t>
                      </a:r>
                      <a:r>
                        <a:rPr lang="lt-LT" sz="1600" spc="5">
                          <a:effectLst/>
                        </a:rPr>
                        <a:t>e</a:t>
                      </a:r>
                      <a:r>
                        <a:rPr lang="lt-LT" sz="1600" spc="10">
                          <a:effectLst/>
                        </a:rPr>
                        <a:t>m</a:t>
                      </a:r>
                      <a:r>
                        <a:rPr lang="lt-LT" sz="1600">
                          <a:effectLst/>
                        </a:rPr>
                        <a:t>s</a:t>
                      </a:r>
                      <a:r>
                        <a:rPr lang="lt-LT" sz="1600" spc="60">
                          <a:effectLst/>
                        </a:rPr>
                        <a:t> </a:t>
                      </a:r>
                      <a:r>
                        <a:rPr lang="lt-LT" sz="1600">
                          <a:effectLst/>
                        </a:rPr>
                        <a:t>(</a:t>
                      </a:r>
                      <a:r>
                        <a:rPr lang="lt-LT" sz="1600" spc="-5">
                          <a:effectLst/>
                        </a:rPr>
                        <a:t>B</a:t>
                      </a:r>
                      <a:r>
                        <a:rPr lang="lt-LT" sz="1600" spc="5">
                          <a:effectLst/>
                        </a:rPr>
                        <a:t>I</a:t>
                      </a:r>
                      <a:r>
                        <a:rPr lang="lt-LT" sz="1600">
                          <a:effectLst/>
                        </a:rPr>
                        <a:t>)</a:t>
                      </a:r>
                      <a:endParaRPr lang="lt-LT" sz="1000">
                        <a:effectLst/>
                        <a:latin typeface="Calibri"/>
                        <a:ea typeface="Times New Roman"/>
                        <a:cs typeface="Times New Roman"/>
                      </a:endParaRPr>
                    </a:p>
                  </a:txBody>
                  <a:tcPr marL="0" marR="0" marT="0" marB="0"/>
                </a:tc>
                <a:tc>
                  <a:txBody>
                    <a:bodyPr/>
                    <a:lstStyle/>
                    <a:p>
                      <a:pPr marL="81915" marR="443865">
                        <a:lnSpc>
                          <a:spcPct val="104000"/>
                        </a:lnSpc>
                        <a:spcBef>
                          <a:spcPts val="345"/>
                        </a:spcBef>
                        <a:spcAft>
                          <a:spcPts val="0"/>
                        </a:spcAft>
                      </a:pPr>
                      <a:r>
                        <a:rPr lang="lt-LT" sz="1600" spc="5" dirty="0">
                          <a:effectLst/>
                        </a:rPr>
                        <a:t>da</a:t>
                      </a:r>
                      <a:r>
                        <a:rPr lang="lt-LT" sz="1600" dirty="0">
                          <a:effectLst/>
                        </a:rPr>
                        <a:t>ta</a:t>
                      </a:r>
                      <a:r>
                        <a:rPr lang="lt-LT" sz="1600" spc="-10" dirty="0">
                          <a:effectLst/>
                        </a:rPr>
                        <a:t> </a:t>
                      </a:r>
                      <a:r>
                        <a:rPr lang="lt-LT" sz="1600" spc="40" dirty="0" err="1">
                          <a:effectLst/>
                        </a:rPr>
                        <a:t>w</a:t>
                      </a:r>
                      <a:r>
                        <a:rPr lang="lt-LT" sz="1600" spc="5" dirty="0" err="1">
                          <a:effectLst/>
                        </a:rPr>
                        <a:t>a</a:t>
                      </a:r>
                      <a:r>
                        <a:rPr lang="lt-LT" sz="1600" spc="-5" dirty="0" err="1">
                          <a:effectLst/>
                        </a:rPr>
                        <a:t>r</a:t>
                      </a:r>
                      <a:r>
                        <a:rPr lang="lt-LT" sz="1600" spc="5" dirty="0" err="1">
                          <a:effectLst/>
                        </a:rPr>
                        <a:t>ehouse</a:t>
                      </a:r>
                      <a:r>
                        <a:rPr lang="lt-LT" sz="1600" spc="-15" dirty="0" err="1">
                          <a:effectLst/>
                        </a:rPr>
                        <a:t>s</a:t>
                      </a:r>
                      <a:r>
                        <a:rPr lang="lt-LT" sz="1600" dirty="0">
                          <a:effectLst/>
                        </a:rPr>
                        <a:t>,</a:t>
                      </a:r>
                      <a:r>
                        <a:rPr lang="lt-LT" sz="1600" spc="-65" dirty="0">
                          <a:effectLst/>
                        </a:rPr>
                        <a:t> </a:t>
                      </a:r>
                      <a:r>
                        <a:rPr lang="lt-LT" sz="1600" spc="5" dirty="0">
                          <a:effectLst/>
                        </a:rPr>
                        <a:t>da</a:t>
                      </a:r>
                      <a:r>
                        <a:rPr lang="lt-LT" sz="1600" dirty="0">
                          <a:effectLst/>
                        </a:rPr>
                        <a:t>ta </a:t>
                      </a:r>
                      <a:r>
                        <a:rPr lang="lt-LT" sz="1600" spc="10" dirty="0" err="1">
                          <a:effectLst/>
                        </a:rPr>
                        <a:t>m</a:t>
                      </a:r>
                      <a:r>
                        <a:rPr lang="lt-LT" sz="1600" spc="5" dirty="0" err="1">
                          <a:effectLst/>
                        </a:rPr>
                        <a:t>ining</a:t>
                      </a:r>
                      <a:r>
                        <a:rPr lang="lt-LT" sz="1600" dirty="0">
                          <a:effectLst/>
                        </a:rPr>
                        <a:t>,</a:t>
                      </a:r>
                      <a:r>
                        <a:rPr lang="lt-LT" sz="1600" spc="-15" dirty="0">
                          <a:effectLst/>
                        </a:rPr>
                        <a:t> </a:t>
                      </a:r>
                      <a:r>
                        <a:rPr lang="lt-LT" sz="1600" spc="-10" dirty="0">
                          <a:effectLst/>
                        </a:rPr>
                        <a:t>O</a:t>
                      </a:r>
                      <a:r>
                        <a:rPr lang="lt-LT" sz="1600" spc="5" dirty="0">
                          <a:effectLst/>
                        </a:rPr>
                        <a:t>L</a:t>
                      </a:r>
                      <a:r>
                        <a:rPr lang="lt-LT" sz="1600" spc="-30" dirty="0">
                          <a:effectLst/>
                        </a:rPr>
                        <a:t>A</a:t>
                      </a:r>
                      <a:r>
                        <a:rPr lang="lt-LT" sz="1600" dirty="0">
                          <a:effectLst/>
                        </a:rPr>
                        <a:t>P</a:t>
                      </a:r>
                      <a:r>
                        <a:rPr lang="lt-LT" sz="1600" spc="-20" dirty="0">
                          <a:effectLst/>
                        </a:rPr>
                        <a:t> </a:t>
                      </a:r>
                      <a:r>
                        <a:rPr lang="lt-LT" sz="1600" dirty="0">
                          <a:effectLst/>
                        </a:rPr>
                        <a:t>(</a:t>
                      </a:r>
                      <a:r>
                        <a:rPr lang="lt-LT" sz="1600" spc="5" dirty="0" err="1">
                          <a:effectLst/>
                        </a:rPr>
                        <a:t>onlin</a:t>
                      </a:r>
                      <a:r>
                        <a:rPr lang="lt-LT" sz="1600" dirty="0" err="1">
                          <a:effectLst/>
                        </a:rPr>
                        <a:t>e</a:t>
                      </a:r>
                      <a:r>
                        <a:rPr lang="lt-LT" sz="1600" dirty="0">
                          <a:effectLst/>
                        </a:rPr>
                        <a:t> </a:t>
                      </a:r>
                      <a:r>
                        <a:rPr lang="lt-LT" sz="1600" spc="5" dirty="0" err="1">
                          <a:effectLst/>
                        </a:rPr>
                        <a:t>anal</a:t>
                      </a:r>
                      <a:r>
                        <a:rPr lang="lt-LT" sz="1600" spc="-90" dirty="0" err="1">
                          <a:effectLst/>
                        </a:rPr>
                        <a:t>y</a:t>
                      </a:r>
                      <a:r>
                        <a:rPr lang="lt-LT" sz="1600" dirty="0" err="1">
                          <a:effectLst/>
                        </a:rPr>
                        <a:t>t</a:t>
                      </a:r>
                      <a:r>
                        <a:rPr lang="lt-LT" sz="1600" spc="5" dirty="0" err="1">
                          <a:effectLst/>
                        </a:rPr>
                        <a:t>ica</a:t>
                      </a:r>
                      <a:r>
                        <a:rPr lang="lt-LT" sz="1600" dirty="0" err="1">
                          <a:effectLst/>
                        </a:rPr>
                        <a:t>l</a:t>
                      </a:r>
                      <a:r>
                        <a:rPr lang="lt-LT" sz="1600" spc="55" dirty="0">
                          <a:effectLst/>
                        </a:rPr>
                        <a:t> </a:t>
                      </a:r>
                      <a:r>
                        <a:rPr lang="lt-LT" sz="1600" spc="5" dirty="0" err="1">
                          <a:effectLst/>
                        </a:rPr>
                        <a:t>p</a:t>
                      </a:r>
                      <a:r>
                        <a:rPr lang="lt-LT" sz="1600" spc="-5" dirty="0" err="1">
                          <a:effectLst/>
                        </a:rPr>
                        <a:t>r</a:t>
                      </a:r>
                      <a:r>
                        <a:rPr lang="lt-LT" sz="1600" spc="5" dirty="0" err="1">
                          <a:effectLst/>
                        </a:rPr>
                        <a:t>ocessing</a:t>
                      </a:r>
                      <a:r>
                        <a:rPr lang="lt-LT" sz="1600" dirty="0">
                          <a:effectLst/>
                        </a:rPr>
                        <a:t>)</a:t>
                      </a:r>
                      <a:endParaRPr lang="lt-LT" sz="1000" dirty="0">
                        <a:effectLst/>
                        <a:latin typeface="Calibri"/>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3409609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12776"/>
            <a:ext cx="6650037"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auto">
          <a:xfrm>
            <a:off x="304800" y="228600"/>
            <a:ext cx="8534400" cy="609600"/>
          </a:xfrm>
          <a:prstGeom prst="rect">
            <a:avLst/>
          </a:prstGeom>
          <a:noFill/>
          <a:ln w="9525">
            <a:noFill/>
            <a:miter lim="800000"/>
            <a:headEnd/>
            <a:tailEnd/>
          </a:ln>
        </p:spPr>
        <p:txBody>
          <a:bodyPr/>
          <a:lstStyle/>
          <a:p>
            <a:pPr>
              <a:buClr>
                <a:schemeClr val="tx1"/>
              </a:buClr>
            </a:pPr>
            <a:r>
              <a:rPr lang="en-US" sz="4000" b="1" dirty="0">
                <a:cs typeface="Times New Roman" pitchFamily="18" charset="0"/>
              </a:rPr>
              <a:t>The </a:t>
            </a:r>
            <a:r>
              <a:rPr lang="en-US" sz="4000" b="1" dirty="0" err="1">
                <a:cs typeface="Times New Roman" pitchFamily="18" charset="0"/>
              </a:rPr>
              <a:t>MkIS</a:t>
            </a:r>
            <a:r>
              <a:rPr lang="en-US" sz="4000" b="1" dirty="0">
                <a:cs typeface="Times New Roman" pitchFamily="18" charset="0"/>
              </a:rPr>
              <a:t> </a:t>
            </a:r>
            <a:r>
              <a:rPr lang="en-US" sz="4000" b="1" dirty="0" smtClean="0">
                <a:cs typeface="Times New Roman" pitchFamily="18" charset="0"/>
              </a:rPr>
              <a:t>in empirical research :</a:t>
            </a:r>
          </a:p>
          <a:p>
            <a:pPr>
              <a:buClr>
                <a:schemeClr val="tx1"/>
              </a:buClr>
            </a:pPr>
            <a:r>
              <a:rPr lang="en-US" altLang="lt-LT" sz="2000" dirty="0">
                <a:latin typeface="Verdana" pitchFamily="34" charset="0"/>
              </a:rPr>
              <a:t>Marketing Information Systems in the Top U.S. Companies: A Longitudinal Analysis</a:t>
            </a:r>
            <a:endParaRPr lang="en-US" sz="2000" b="1" dirty="0">
              <a:cs typeface="Times New Roman" pitchFamily="18" charset="0"/>
            </a:endParaRPr>
          </a:p>
        </p:txBody>
      </p:sp>
    </p:spTree>
    <p:extLst>
      <p:ext uri="{BB962C8B-B14F-4D97-AF65-F5344CB8AC3E}">
        <p14:creationId xmlns:p14="http://schemas.microsoft.com/office/powerpoint/2010/main" val="1941818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3</a:t>
            </a:r>
            <a:endParaRPr lang="lt-LT" dirty="0"/>
          </a:p>
        </p:txBody>
      </p:sp>
      <p:sp>
        <p:nvSpPr>
          <p:cNvPr id="3" name="Content Placeholder 2"/>
          <p:cNvSpPr>
            <a:spLocks noGrp="1"/>
          </p:cNvSpPr>
          <p:nvPr>
            <p:ph idx="1"/>
          </p:nvPr>
        </p:nvSpPr>
        <p:spPr/>
        <p:txBody>
          <a:bodyPr/>
          <a:lstStyle/>
          <a:p>
            <a:r>
              <a:rPr lang="en-US" dirty="0" smtClean="0"/>
              <a:t>By using template for marketing planning (Marketing Plan Pro 6), make design for the </a:t>
            </a:r>
            <a:r>
              <a:rPr lang="en-US" dirty="0" err="1" smtClean="0"/>
              <a:t>MkIS</a:t>
            </a:r>
            <a:r>
              <a:rPr lang="en-US" dirty="0" smtClean="0"/>
              <a:t>  of the enterprise </a:t>
            </a:r>
          </a:p>
          <a:p>
            <a:r>
              <a:rPr lang="en-US" dirty="0" smtClean="0"/>
              <a:t>The sample enterprise- your own idea or your enterprise developed by CESIM simulation</a:t>
            </a:r>
          </a:p>
        </p:txBody>
      </p:sp>
    </p:spTree>
    <p:extLst>
      <p:ext uri="{BB962C8B-B14F-4D97-AF65-F5344CB8AC3E}">
        <p14:creationId xmlns:p14="http://schemas.microsoft.com/office/powerpoint/2010/main" val="1493291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err="1"/>
              <a:t>Marketing</a:t>
            </a:r>
            <a:r>
              <a:rPr lang="lt-LT" dirty="0"/>
              <a:t> IS </a:t>
            </a:r>
            <a:r>
              <a:rPr lang="lt-LT" dirty="0" err="1" smtClean="0"/>
              <a:t>concepts</a:t>
            </a:r>
            <a:endParaRPr lang="lt-LT" dirty="0"/>
          </a:p>
        </p:txBody>
      </p:sp>
      <p:sp>
        <p:nvSpPr>
          <p:cNvPr id="3" name="Content Placeholder 2"/>
          <p:cNvSpPr>
            <a:spLocks noGrp="1"/>
          </p:cNvSpPr>
          <p:nvPr>
            <p:ph idx="1"/>
          </p:nvPr>
        </p:nvSpPr>
        <p:spPr/>
        <p:txBody>
          <a:bodyPr>
            <a:normAutofit lnSpcReduction="10000"/>
          </a:bodyPr>
          <a:lstStyle/>
          <a:p>
            <a:pPr marL="1464945" indent="0">
              <a:lnSpc>
                <a:spcPct val="115000"/>
              </a:lnSpc>
              <a:spcAft>
                <a:spcPts val="0"/>
              </a:spcAft>
              <a:buNone/>
            </a:pPr>
            <a:r>
              <a:rPr lang="lt-LT" dirty="0" smtClean="0">
                <a:effectLst/>
                <a:latin typeface="Arial"/>
                <a:ea typeface="Times New Roman"/>
                <a:cs typeface="Times New Roman"/>
              </a:rPr>
              <a:t>• </a:t>
            </a:r>
            <a:r>
              <a:rPr lang="lt-LT" spc="545" dirty="0" smtClean="0">
                <a:effectLst/>
                <a:latin typeface="Arial"/>
                <a:ea typeface="Times New Roman"/>
                <a:cs typeface="Times New Roman"/>
              </a:rPr>
              <a:t> </a:t>
            </a:r>
            <a:r>
              <a:rPr lang="lt-LT" dirty="0" smtClean="0">
                <a:effectLst/>
                <a:latin typeface="Arial"/>
                <a:ea typeface="Times New Roman"/>
                <a:cs typeface="Times New Roman"/>
              </a:rPr>
              <a:t>1</a:t>
            </a:r>
            <a:r>
              <a:rPr lang="lt-LT" spc="-5" dirty="0" smtClean="0">
                <a:effectLst/>
                <a:latin typeface="Arial"/>
                <a:ea typeface="Times New Roman"/>
                <a:cs typeface="Times New Roman"/>
              </a:rPr>
              <a:t> </a:t>
            </a:r>
            <a:r>
              <a:rPr lang="lt-LT" spc="5" dirty="0" err="1" smtClean="0">
                <a:effectLst/>
                <a:latin typeface="Arial"/>
                <a:ea typeface="Times New Roman"/>
                <a:cs typeface="Times New Roman"/>
              </a:rPr>
              <a:t>I</a:t>
            </a:r>
            <a:r>
              <a:rPr lang="lt-LT" spc="10" dirty="0" err="1" smtClean="0">
                <a:effectLst/>
                <a:latin typeface="Arial"/>
                <a:ea typeface="Times New Roman"/>
                <a:cs typeface="Times New Roman"/>
              </a:rPr>
              <a:t>n</a:t>
            </a:r>
            <a:r>
              <a:rPr lang="lt-LT" spc="5" dirty="0" err="1" smtClean="0">
                <a:effectLst/>
                <a:latin typeface="Arial"/>
                <a:ea typeface="Times New Roman"/>
                <a:cs typeface="Times New Roman"/>
              </a:rPr>
              <a:t>t</a:t>
            </a:r>
            <a:r>
              <a:rPr lang="lt-LT" spc="10" dirty="0" err="1" smtClean="0">
                <a:effectLst/>
                <a:latin typeface="Arial"/>
                <a:ea typeface="Times New Roman"/>
                <a:cs typeface="Times New Roman"/>
              </a:rPr>
              <a:t>e</a:t>
            </a:r>
            <a:r>
              <a:rPr lang="lt-LT" spc="-15" dirty="0" err="1" smtClean="0">
                <a:effectLst/>
                <a:latin typeface="Arial"/>
                <a:ea typeface="Times New Roman"/>
                <a:cs typeface="Times New Roman"/>
              </a:rPr>
              <a:t>g</a:t>
            </a:r>
            <a:r>
              <a:rPr lang="lt-LT" spc="-5" dirty="0" err="1" smtClean="0">
                <a:effectLst/>
                <a:latin typeface="Arial"/>
                <a:ea typeface="Times New Roman"/>
                <a:cs typeface="Times New Roman"/>
              </a:rPr>
              <a:t>r</a:t>
            </a:r>
            <a:r>
              <a:rPr lang="lt-LT" spc="10" dirty="0" err="1" smtClean="0">
                <a:effectLst/>
                <a:latin typeface="Arial"/>
                <a:ea typeface="Times New Roman"/>
                <a:cs typeface="Times New Roman"/>
              </a:rPr>
              <a:t>a</a:t>
            </a:r>
            <a:r>
              <a:rPr lang="lt-LT" spc="5" dirty="0" err="1" smtClean="0">
                <a:effectLst/>
                <a:latin typeface="Arial"/>
                <a:ea typeface="Times New Roman"/>
                <a:cs typeface="Times New Roman"/>
              </a:rPr>
              <a:t>t</a:t>
            </a:r>
            <a:r>
              <a:rPr lang="lt-LT" spc="-5" dirty="0" err="1" smtClean="0">
                <a:effectLst/>
                <a:latin typeface="Arial"/>
                <a:ea typeface="Times New Roman"/>
                <a:cs typeface="Times New Roman"/>
              </a:rPr>
              <a:t>i</a:t>
            </a:r>
            <a:r>
              <a:rPr lang="lt-LT" spc="10" dirty="0" err="1" smtClean="0">
                <a:effectLst/>
                <a:latin typeface="Arial"/>
                <a:ea typeface="Times New Roman"/>
                <a:cs typeface="Times New Roman"/>
              </a:rPr>
              <a:t>o</a:t>
            </a:r>
            <a:r>
              <a:rPr lang="lt-LT" dirty="0" err="1" smtClean="0">
                <a:effectLst/>
                <a:latin typeface="Arial"/>
                <a:ea typeface="Times New Roman"/>
                <a:cs typeface="Times New Roman"/>
              </a:rPr>
              <a:t>n</a:t>
            </a:r>
            <a:r>
              <a:rPr lang="lt-LT" spc="-5" dirty="0" smtClean="0">
                <a:effectLst/>
                <a:latin typeface="Arial"/>
                <a:ea typeface="Times New Roman"/>
                <a:cs typeface="Times New Roman"/>
              </a:rPr>
              <a:t> </a:t>
            </a:r>
            <a:r>
              <a:rPr lang="lt-LT" spc="10" dirty="0" err="1" smtClean="0">
                <a:effectLst/>
                <a:latin typeface="Arial"/>
                <a:ea typeface="Times New Roman"/>
                <a:cs typeface="Times New Roman"/>
              </a:rPr>
              <a:t>o</a:t>
            </a:r>
            <a:r>
              <a:rPr lang="lt-LT" dirty="0" err="1" smtClean="0">
                <a:effectLst/>
                <a:latin typeface="Arial"/>
                <a:ea typeface="Times New Roman"/>
                <a:cs typeface="Times New Roman"/>
              </a:rPr>
              <a:t>f</a:t>
            </a:r>
            <a:r>
              <a:rPr lang="lt-LT" spc="-10" dirty="0" smtClean="0">
                <a:effectLst/>
                <a:latin typeface="Arial"/>
                <a:ea typeface="Times New Roman"/>
                <a:cs typeface="Times New Roman"/>
              </a:rPr>
              <a:t> </a:t>
            </a:r>
            <a:r>
              <a:rPr lang="lt-LT" spc="30" dirty="0" err="1" smtClean="0">
                <a:effectLst/>
                <a:latin typeface="Arial"/>
                <a:ea typeface="Times New Roman"/>
                <a:cs typeface="Times New Roman"/>
              </a:rPr>
              <a:t>f</a:t>
            </a:r>
            <a:r>
              <a:rPr lang="lt-LT" spc="10" dirty="0" err="1" smtClean="0">
                <a:effectLst/>
                <a:latin typeface="Arial"/>
                <a:ea typeface="Times New Roman"/>
                <a:cs typeface="Times New Roman"/>
              </a:rPr>
              <a:t>un</a:t>
            </a:r>
            <a:r>
              <a:rPr lang="lt-LT" dirty="0" err="1" smtClean="0">
                <a:effectLst/>
                <a:latin typeface="Arial"/>
                <a:ea typeface="Times New Roman"/>
                <a:cs typeface="Times New Roman"/>
              </a:rPr>
              <a:t>c</a:t>
            </a:r>
            <a:r>
              <a:rPr lang="lt-LT" spc="5" dirty="0" err="1" smtClean="0">
                <a:effectLst/>
                <a:latin typeface="Arial"/>
                <a:ea typeface="Times New Roman"/>
                <a:cs typeface="Times New Roman"/>
              </a:rPr>
              <a:t>t</a:t>
            </a:r>
            <a:r>
              <a:rPr lang="lt-LT" spc="-5" dirty="0" err="1" smtClean="0">
                <a:effectLst/>
                <a:latin typeface="Arial"/>
                <a:ea typeface="Times New Roman"/>
                <a:cs typeface="Times New Roman"/>
              </a:rPr>
              <a:t>i</a:t>
            </a:r>
            <a:r>
              <a:rPr lang="lt-LT" spc="10" dirty="0" err="1" smtClean="0">
                <a:effectLst/>
                <a:latin typeface="Arial"/>
                <a:ea typeface="Times New Roman"/>
                <a:cs typeface="Times New Roman"/>
              </a:rPr>
              <a:t>ona</a:t>
            </a:r>
            <a:r>
              <a:rPr lang="lt-LT" dirty="0" err="1" smtClean="0">
                <a:effectLst/>
                <a:latin typeface="Arial"/>
                <a:ea typeface="Times New Roman"/>
                <a:cs typeface="Times New Roman"/>
              </a:rPr>
              <a:t>l</a:t>
            </a:r>
            <a:r>
              <a:rPr lang="lt-LT" spc="-70" dirty="0" smtClean="0">
                <a:effectLst/>
                <a:latin typeface="Arial"/>
                <a:ea typeface="Times New Roman"/>
                <a:cs typeface="Times New Roman"/>
              </a:rPr>
              <a:t> </a:t>
            </a:r>
            <a:r>
              <a:rPr lang="lt-LT" spc="15" dirty="0" smtClean="0">
                <a:effectLst/>
                <a:latin typeface="Arial"/>
                <a:ea typeface="Times New Roman"/>
                <a:cs typeface="Times New Roman"/>
              </a:rPr>
              <a:t>m</a:t>
            </a:r>
            <a:r>
              <a:rPr lang="lt-LT" spc="10" dirty="0" smtClean="0">
                <a:effectLst/>
                <a:latin typeface="Arial"/>
                <a:ea typeface="Times New Roman"/>
                <a:cs typeface="Times New Roman"/>
              </a:rPr>
              <a:t>odu</a:t>
            </a:r>
            <a:r>
              <a:rPr lang="lt-LT" spc="-5" dirty="0" smtClean="0">
                <a:effectLst/>
                <a:latin typeface="Arial"/>
                <a:ea typeface="Times New Roman"/>
                <a:cs typeface="Times New Roman"/>
              </a:rPr>
              <a:t>l</a:t>
            </a:r>
            <a:r>
              <a:rPr lang="lt-LT" spc="10" dirty="0" smtClean="0">
                <a:effectLst/>
                <a:latin typeface="Arial"/>
                <a:ea typeface="Times New Roman"/>
                <a:cs typeface="Times New Roman"/>
              </a:rPr>
              <a:t>e</a:t>
            </a:r>
            <a:r>
              <a:rPr lang="lt-LT" dirty="0" smtClean="0">
                <a:effectLst/>
                <a:latin typeface="Arial"/>
                <a:ea typeface="Times New Roman"/>
                <a:cs typeface="Times New Roman"/>
              </a:rPr>
              <a:t>s</a:t>
            </a:r>
            <a:endParaRPr lang="lt-LT" sz="1400" dirty="0">
              <a:ea typeface="Times New Roman"/>
              <a:cs typeface="Times New Roman"/>
            </a:endParaRPr>
          </a:p>
          <a:p>
            <a:pPr marL="0" indent="0">
              <a:lnSpc>
                <a:spcPts val="650"/>
              </a:lnSpc>
              <a:spcBef>
                <a:spcPts val="45"/>
              </a:spcBef>
              <a:spcAft>
                <a:spcPts val="0"/>
              </a:spcAft>
              <a:buNone/>
            </a:pPr>
            <a:r>
              <a:rPr lang="lt-LT" sz="800" dirty="0" smtClean="0">
                <a:effectLst/>
                <a:latin typeface="Arial"/>
                <a:ea typeface="Times New Roman"/>
                <a:cs typeface="Times New Roman"/>
              </a:rPr>
              <a:t> </a:t>
            </a:r>
            <a:endParaRPr lang="lt-LT" sz="1400" dirty="0">
              <a:ea typeface="Times New Roman"/>
              <a:cs typeface="Times New Roman"/>
            </a:endParaRPr>
          </a:p>
          <a:p>
            <a:pPr marL="1464945" indent="0">
              <a:lnSpc>
                <a:spcPct val="115000"/>
              </a:lnSpc>
              <a:spcAft>
                <a:spcPts val="0"/>
              </a:spcAft>
              <a:buNone/>
            </a:pPr>
            <a:r>
              <a:rPr lang="lt-LT" dirty="0" smtClean="0">
                <a:effectLst/>
                <a:latin typeface="Arial"/>
                <a:ea typeface="Times New Roman"/>
                <a:cs typeface="Times New Roman"/>
              </a:rPr>
              <a:t>• </a:t>
            </a:r>
            <a:r>
              <a:rPr lang="lt-LT" spc="545" dirty="0" smtClean="0">
                <a:effectLst/>
                <a:latin typeface="Arial"/>
                <a:ea typeface="Times New Roman"/>
                <a:cs typeface="Times New Roman"/>
              </a:rPr>
              <a:t> </a:t>
            </a:r>
            <a:r>
              <a:rPr lang="lt-LT" dirty="0" smtClean="0">
                <a:effectLst/>
                <a:latin typeface="Arial"/>
                <a:ea typeface="Times New Roman"/>
                <a:cs typeface="Times New Roman"/>
              </a:rPr>
              <a:t>2</a:t>
            </a:r>
            <a:r>
              <a:rPr lang="lt-LT" spc="-5" dirty="0" smtClean="0">
                <a:effectLst/>
                <a:latin typeface="Arial"/>
                <a:ea typeface="Times New Roman"/>
                <a:cs typeface="Times New Roman"/>
              </a:rPr>
              <a:t> </a:t>
            </a:r>
            <a:r>
              <a:rPr lang="lt-LT" spc="5" dirty="0" smtClean="0">
                <a:effectLst/>
                <a:latin typeface="Arial"/>
                <a:ea typeface="Times New Roman"/>
                <a:cs typeface="Times New Roman"/>
              </a:rPr>
              <a:t>P</a:t>
            </a:r>
            <a:r>
              <a:rPr lang="lt-LT" spc="-5" dirty="0" smtClean="0">
                <a:effectLst/>
                <a:latin typeface="Arial"/>
                <a:ea typeface="Times New Roman"/>
                <a:cs typeface="Times New Roman"/>
              </a:rPr>
              <a:t>r</a:t>
            </a:r>
            <a:r>
              <a:rPr lang="lt-LT" spc="10" dirty="0" smtClean="0">
                <a:effectLst/>
                <a:latin typeface="Arial"/>
                <a:ea typeface="Times New Roman"/>
                <a:cs typeface="Times New Roman"/>
              </a:rPr>
              <a:t>o</a:t>
            </a:r>
            <a:r>
              <a:rPr lang="lt-LT" spc="-5" dirty="0" smtClean="0">
                <a:effectLst/>
                <a:latin typeface="Arial"/>
                <a:ea typeface="Times New Roman"/>
                <a:cs typeface="Times New Roman"/>
              </a:rPr>
              <a:t>j</a:t>
            </a:r>
            <a:r>
              <a:rPr lang="lt-LT" spc="10" dirty="0" smtClean="0">
                <a:effectLst/>
                <a:latin typeface="Arial"/>
                <a:ea typeface="Times New Roman"/>
                <a:cs typeface="Times New Roman"/>
              </a:rPr>
              <a:t>e</a:t>
            </a:r>
            <a:r>
              <a:rPr lang="lt-LT" dirty="0" smtClean="0">
                <a:effectLst/>
                <a:latin typeface="Arial"/>
                <a:ea typeface="Times New Roman"/>
                <a:cs typeface="Times New Roman"/>
              </a:rPr>
              <a:t>ct</a:t>
            </a:r>
            <a:r>
              <a:rPr lang="lt-LT" spc="-10" dirty="0" smtClean="0">
                <a:effectLst/>
                <a:latin typeface="Arial"/>
                <a:ea typeface="Times New Roman"/>
                <a:cs typeface="Times New Roman"/>
              </a:rPr>
              <a:t> </a:t>
            </a:r>
            <a:r>
              <a:rPr lang="lt-LT" spc="10" dirty="0" err="1" smtClean="0">
                <a:effectLst/>
                <a:latin typeface="Arial"/>
                <a:ea typeface="Times New Roman"/>
                <a:cs typeface="Times New Roman"/>
              </a:rPr>
              <a:t>an</a:t>
            </a:r>
            <a:r>
              <a:rPr lang="lt-LT" dirty="0" err="1" smtClean="0">
                <a:effectLst/>
                <a:latin typeface="Arial"/>
                <a:ea typeface="Times New Roman"/>
                <a:cs typeface="Times New Roman"/>
              </a:rPr>
              <a:t>d</a:t>
            </a:r>
            <a:r>
              <a:rPr lang="lt-LT" spc="-5" dirty="0" smtClean="0">
                <a:effectLst/>
                <a:latin typeface="Arial"/>
                <a:ea typeface="Times New Roman"/>
                <a:cs typeface="Times New Roman"/>
              </a:rPr>
              <a:t> </a:t>
            </a:r>
            <a:r>
              <a:rPr lang="lt-LT" dirty="0" err="1" smtClean="0">
                <a:effectLst/>
                <a:latin typeface="Arial"/>
                <a:ea typeface="Times New Roman"/>
                <a:cs typeface="Times New Roman"/>
              </a:rPr>
              <a:t>c</a:t>
            </a:r>
            <a:r>
              <a:rPr lang="lt-LT" spc="10" dirty="0" err="1" smtClean="0">
                <a:effectLst/>
                <a:latin typeface="Arial"/>
                <a:ea typeface="Times New Roman"/>
                <a:cs typeface="Times New Roman"/>
              </a:rPr>
              <a:t>a</a:t>
            </a:r>
            <a:r>
              <a:rPr lang="lt-LT" spc="15" dirty="0" err="1" smtClean="0">
                <a:effectLst/>
                <a:latin typeface="Arial"/>
                <a:ea typeface="Times New Roman"/>
                <a:cs typeface="Times New Roman"/>
              </a:rPr>
              <a:t>m</a:t>
            </a:r>
            <a:r>
              <a:rPr lang="lt-LT" spc="10" dirty="0" err="1" smtClean="0">
                <a:effectLst/>
                <a:latin typeface="Arial"/>
                <a:ea typeface="Times New Roman"/>
                <a:cs typeface="Times New Roman"/>
              </a:rPr>
              <a:t>pa</a:t>
            </a:r>
            <a:r>
              <a:rPr lang="lt-LT" spc="-5" dirty="0" err="1" smtClean="0">
                <a:effectLst/>
                <a:latin typeface="Arial"/>
                <a:ea typeface="Times New Roman"/>
                <a:cs typeface="Times New Roman"/>
              </a:rPr>
              <a:t>i</a:t>
            </a:r>
            <a:r>
              <a:rPr lang="lt-LT" spc="-15" dirty="0" err="1" smtClean="0">
                <a:effectLst/>
                <a:latin typeface="Arial"/>
                <a:ea typeface="Times New Roman"/>
                <a:cs typeface="Times New Roman"/>
              </a:rPr>
              <a:t>g</a:t>
            </a:r>
            <a:r>
              <a:rPr lang="lt-LT" dirty="0" err="1" smtClean="0">
                <a:effectLst/>
                <a:latin typeface="Arial"/>
                <a:ea typeface="Times New Roman"/>
                <a:cs typeface="Times New Roman"/>
              </a:rPr>
              <a:t>n</a:t>
            </a:r>
            <a:endParaRPr lang="lt-LT" sz="1400" dirty="0">
              <a:ea typeface="Times New Roman"/>
              <a:cs typeface="Times New Roman"/>
            </a:endParaRPr>
          </a:p>
          <a:p>
            <a:pPr marL="0" indent="0">
              <a:lnSpc>
                <a:spcPts val="650"/>
              </a:lnSpc>
              <a:spcBef>
                <a:spcPts val="45"/>
              </a:spcBef>
              <a:spcAft>
                <a:spcPts val="0"/>
              </a:spcAft>
              <a:buNone/>
            </a:pPr>
            <a:r>
              <a:rPr lang="lt-LT" sz="800" dirty="0" smtClean="0">
                <a:effectLst/>
                <a:latin typeface="Arial"/>
                <a:ea typeface="Times New Roman"/>
                <a:cs typeface="Times New Roman"/>
              </a:rPr>
              <a:t> </a:t>
            </a:r>
            <a:endParaRPr lang="lt-LT" sz="1400" dirty="0">
              <a:ea typeface="Times New Roman"/>
              <a:cs typeface="Times New Roman"/>
            </a:endParaRPr>
          </a:p>
          <a:p>
            <a:pPr marL="1464945" indent="0">
              <a:lnSpc>
                <a:spcPct val="115000"/>
              </a:lnSpc>
              <a:spcAft>
                <a:spcPts val="0"/>
              </a:spcAft>
              <a:buNone/>
            </a:pPr>
            <a:r>
              <a:rPr lang="lt-LT" dirty="0" smtClean="0">
                <a:effectLst/>
                <a:latin typeface="Arial"/>
                <a:ea typeface="Times New Roman"/>
                <a:cs typeface="Times New Roman"/>
              </a:rPr>
              <a:t>• </a:t>
            </a:r>
            <a:r>
              <a:rPr lang="lt-LT" spc="545" dirty="0" smtClean="0">
                <a:effectLst/>
                <a:latin typeface="Arial"/>
                <a:ea typeface="Times New Roman"/>
                <a:cs typeface="Times New Roman"/>
              </a:rPr>
              <a:t> </a:t>
            </a:r>
            <a:r>
              <a:rPr lang="lt-LT" dirty="0" smtClean="0">
                <a:effectLst/>
                <a:latin typeface="Arial"/>
                <a:ea typeface="Times New Roman"/>
                <a:cs typeface="Times New Roman"/>
              </a:rPr>
              <a:t>3</a:t>
            </a:r>
            <a:r>
              <a:rPr lang="lt-LT" spc="-5" dirty="0" smtClean="0">
                <a:effectLst/>
                <a:latin typeface="Arial"/>
                <a:ea typeface="Times New Roman"/>
                <a:cs typeface="Times New Roman"/>
              </a:rPr>
              <a:t> </a:t>
            </a:r>
            <a:r>
              <a:rPr lang="lt-LT" spc="5" dirty="0" err="1" smtClean="0">
                <a:effectLst/>
                <a:latin typeface="Arial"/>
                <a:ea typeface="Times New Roman"/>
                <a:cs typeface="Times New Roman"/>
              </a:rPr>
              <a:t>V</a:t>
            </a:r>
            <a:r>
              <a:rPr lang="lt-LT" spc="10" dirty="0" err="1" smtClean="0">
                <a:effectLst/>
                <a:latin typeface="Arial"/>
                <a:ea typeface="Times New Roman"/>
                <a:cs typeface="Times New Roman"/>
              </a:rPr>
              <a:t>a</a:t>
            </a:r>
            <a:r>
              <a:rPr lang="lt-LT" spc="-5" dirty="0" err="1" smtClean="0">
                <a:effectLst/>
                <a:latin typeface="Arial"/>
                <a:ea typeface="Times New Roman"/>
                <a:cs typeface="Times New Roman"/>
              </a:rPr>
              <a:t>l</a:t>
            </a:r>
            <a:r>
              <a:rPr lang="lt-LT" spc="10" dirty="0" err="1" smtClean="0">
                <a:effectLst/>
                <a:latin typeface="Arial"/>
                <a:ea typeface="Times New Roman"/>
                <a:cs typeface="Times New Roman"/>
              </a:rPr>
              <a:t>u</a:t>
            </a:r>
            <a:r>
              <a:rPr lang="lt-LT" dirty="0" err="1" smtClean="0">
                <a:effectLst/>
                <a:latin typeface="Arial"/>
                <a:ea typeface="Times New Roman"/>
                <a:cs typeface="Times New Roman"/>
              </a:rPr>
              <a:t>e</a:t>
            </a:r>
            <a:r>
              <a:rPr lang="lt-LT" spc="-5" dirty="0" smtClean="0">
                <a:effectLst/>
                <a:latin typeface="Arial"/>
                <a:ea typeface="Times New Roman"/>
                <a:cs typeface="Times New Roman"/>
              </a:rPr>
              <a:t> </a:t>
            </a:r>
            <a:r>
              <a:rPr lang="lt-LT" dirty="0" err="1" smtClean="0">
                <a:effectLst/>
                <a:latin typeface="Arial"/>
                <a:ea typeface="Times New Roman"/>
                <a:cs typeface="Times New Roman"/>
              </a:rPr>
              <a:t>c</a:t>
            </a:r>
            <a:r>
              <a:rPr lang="lt-LT" spc="10" dirty="0" err="1" smtClean="0">
                <a:effectLst/>
                <a:latin typeface="Arial"/>
                <a:ea typeface="Times New Roman"/>
                <a:cs typeface="Times New Roman"/>
              </a:rPr>
              <a:t>ha</a:t>
            </a:r>
            <a:r>
              <a:rPr lang="lt-LT" spc="-5" dirty="0" err="1" smtClean="0">
                <a:effectLst/>
                <a:latin typeface="Arial"/>
                <a:ea typeface="Times New Roman"/>
                <a:cs typeface="Times New Roman"/>
              </a:rPr>
              <a:t>i</a:t>
            </a:r>
            <a:r>
              <a:rPr lang="lt-LT" dirty="0" err="1" smtClean="0">
                <a:effectLst/>
                <a:latin typeface="Arial"/>
                <a:ea typeface="Times New Roman"/>
                <a:cs typeface="Times New Roman"/>
              </a:rPr>
              <a:t>n</a:t>
            </a:r>
            <a:r>
              <a:rPr lang="lt-LT" spc="-5" dirty="0" smtClean="0">
                <a:effectLst/>
                <a:latin typeface="Arial"/>
                <a:ea typeface="Times New Roman"/>
                <a:cs typeface="Times New Roman"/>
              </a:rPr>
              <a:t> </a:t>
            </a:r>
            <a:r>
              <a:rPr lang="lt-LT" dirty="0" err="1" smtClean="0">
                <a:effectLst/>
                <a:latin typeface="Arial"/>
                <a:ea typeface="Times New Roman"/>
                <a:cs typeface="Times New Roman"/>
              </a:rPr>
              <a:t>s</a:t>
            </a:r>
            <a:r>
              <a:rPr lang="lt-LT" spc="-25" dirty="0" err="1" smtClean="0">
                <a:effectLst/>
                <a:latin typeface="Arial"/>
                <a:ea typeface="Times New Roman"/>
                <a:cs typeface="Times New Roman"/>
              </a:rPr>
              <a:t>y</a:t>
            </a:r>
            <a:r>
              <a:rPr lang="lt-LT" dirty="0" err="1" smtClean="0">
                <a:effectLst/>
                <a:latin typeface="Arial"/>
                <a:ea typeface="Times New Roman"/>
                <a:cs typeface="Times New Roman"/>
              </a:rPr>
              <a:t>s</a:t>
            </a:r>
            <a:r>
              <a:rPr lang="lt-LT" spc="5" dirty="0" err="1" smtClean="0">
                <a:effectLst/>
                <a:latin typeface="Arial"/>
                <a:ea typeface="Times New Roman"/>
                <a:cs typeface="Times New Roman"/>
              </a:rPr>
              <a:t>t</a:t>
            </a:r>
            <a:r>
              <a:rPr lang="lt-LT" spc="10" dirty="0" err="1" smtClean="0">
                <a:effectLst/>
                <a:latin typeface="Arial"/>
                <a:ea typeface="Times New Roman"/>
                <a:cs typeface="Times New Roman"/>
              </a:rPr>
              <a:t>e</a:t>
            </a:r>
            <a:r>
              <a:rPr lang="lt-LT" dirty="0" err="1" smtClean="0">
                <a:effectLst/>
                <a:latin typeface="Arial"/>
                <a:ea typeface="Times New Roman"/>
                <a:cs typeface="Times New Roman"/>
              </a:rPr>
              <a:t>m</a:t>
            </a:r>
            <a:endParaRPr lang="lt-LT" sz="1400" dirty="0">
              <a:ea typeface="Times New Roman"/>
              <a:cs typeface="Times New Roman"/>
            </a:endParaRPr>
          </a:p>
          <a:p>
            <a:pPr marL="0" indent="0">
              <a:lnSpc>
                <a:spcPts val="650"/>
              </a:lnSpc>
              <a:spcBef>
                <a:spcPts val="45"/>
              </a:spcBef>
              <a:spcAft>
                <a:spcPts val="0"/>
              </a:spcAft>
              <a:buNone/>
            </a:pPr>
            <a:r>
              <a:rPr lang="lt-LT" sz="800" dirty="0" smtClean="0">
                <a:effectLst/>
                <a:latin typeface="Arial"/>
                <a:ea typeface="Times New Roman"/>
                <a:cs typeface="Times New Roman"/>
              </a:rPr>
              <a:t> </a:t>
            </a:r>
            <a:endParaRPr lang="lt-LT" sz="1400" dirty="0">
              <a:ea typeface="Times New Roman"/>
              <a:cs typeface="Times New Roman"/>
            </a:endParaRPr>
          </a:p>
          <a:p>
            <a:pPr marL="1464945" indent="0">
              <a:lnSpc>
                <a:spcPct val="115000"/>
              </a:lnSpc>
              <a:spcAft>
                <a:spcPts val="0"/>
              </a:spcAft>
              <a:buNone/>
            </a:pPr>
            <a:r>
              <a:rPr lang="lt-LT" dirty="0" smtClean="0">
                <a:effectLst/>
                <a:latin typeface="Arial"/>
                <a:ea typeface="Times New Roman"/>
                <a:cs typeface="Times New Roman"/>
              </a:rPr>
              <a:t>• </a:t>
            </a:r>
            <a:r>
              <a:rPr lang="lt-LT" spc="545" dirty="0" smtClean="0">
                <a:effectLst/>
                <a:latin typeface="Arial"/>
                <a:ea typeface="Times New Roman"/>
                <a:cs typeface="Times New Roman"/>
              </a:rPr>
              <a:t> </a:t>
            </a:r>
            <a:r>
              <a:rPr lang="lt-LT" dirty="0" smtClean="0">
                <a:effectLst/>
                <a:latin typeface="Arial"/>
                <a:ea typeface="Times New Roman"/>
                <a:cs typeface="Times New Roman"/>
              </a:rPr>
              <a:t>4</a:t>
            </a:r>
            <a:r>
              <a:rPr lang="lt-LT" spc="-5" dirty="0" smtClean="0">
                <a:effectLst/>
                <a:latin typeface="Arial"/>
                <a:ea typeface="Times New Roman"/>
                <a:cs typeface="Times New Roman"/>
              </a:rPr>
              <a:t> </a:t>
            </a:r>
            <a:r>
              <a:rPr lang="lt-LT" spc="-5" dirty="0" err="1" smtClean="0">
                <a:effectLst/>
                <a:latin typeface="Arial"/>
                <a:ea typeface="Times New Roman"/>
                <a:cs typeface="Times New Roman"/>
              </a:rPr>
              <a:t>C</a:t>
            </a:r>
            <a:r>
              <a:rPr lang="lt-LT" spc="10" dirty="0" err="1" smtClean="0">
                <a:effectLst/>
                <a:latin typeface="Arial"/>
                <a:ea typeface="Times New Roman"/>
                <a:cs typeface="Times New Roman"/>
              </a:rPr>
              <a:t>o</a:t>
            </a:r>
            <a:r>
              <a:rPr lang="lt-LT" spc="15" dirty="0" err="1" smtClean="0">
                <a:effectLst/>
                <a:latin typeface="Arial"/>
                <a:ea typeface="Times New Roman"/>
                <a:cs typeface="Times New Roman"/>
              </a:rPr>
              <a:t>m</a:t>
            </a:r>
            <a:r>
              <a:rPr lang="lt-LT" spc="10" dirty="0" err="1" smtClean="0">
                <a:effectLst/>
                <a:latin typeface="Arial"/>
                <a:ea typeface="Times New Roman"/>
                <a:cs typeface="Times New Roman"/>
              </a:rPr>
              <a:t>pe</a:t>
            </a:r>
            <a:r>
              <a:rPr lang="lt-LT" spc="5" dirty="0" err="1" smtClean="0">
                <a:effectLst/>
                <a:latin typeface="Arial"/>
                <a:ea typeface="Times New Roman"/>
                <a:cs typeface="Times New Roman"/>
              </a:rPr>
              <a:t>t</a:t>
            </a:r>
            <a:r>
              <a:rPr lang="lt-LT" spc="-5" dirty="0" err="1" smtClean="0">
                <a:effectLst/>
                <a:latin typeface="Arial"/>
                <a:ea typeface="Times New Roman"/>
                <a:cs typeface="Times New Roman"/>
              </a:rPr>
              <a:t>i</a:t>
            </a:r>
            <a:r>
              <a:rPr lang="lt-LT" spc="5" dirty="0" err="1" smtClean="0">
                <a:effectLst/>
                <a:latin typeface="Arial"/>
                <a:ea typeface="Times New Roman"/>
                <a:cs typeface="Times New Roman"/>
              </a:rPr>
              <a:t>t</a:t>
            </a:r>
            <a:r>
              <a:rPr lang="lt-LT" spc="-5" dirty="0" err="1" smtClean="0">
                <a:effectLst/>
                <a:latin typeface="Arial"/>
                <a:ea typeface="Times New Roman"/>
                <a:cs typeface="Times New Roman"/>
              </a:rPr>
              <a:t>i</a:t>
            </a:r>
            <a:r>
              <a:rPr lang="lt-LT" spc="-25" dirty="0" err="1" smtClean="0">
                <a:effectLst/>
                <a:latin typeface="Arial"/>
                <a:ea typeface="Times New Roman"/>
                <a:cs typeface="Times New Roman"/>
              </a:rPr>
              <a:t>v</a:t>
            </a:r>
            <a:r>
              <a:rPr lang="lt-LT" dirty="0" err="1" smtClean="0">
                <a:effectLst/>
                <a:latin typeface="Arial"/>
                <a:ea typeface="Times New Roman"/>
                <a:cs typeface="Times New Roman"/>
              </a:rPr>
              <a:t>e</a:t>
            </a:r>
            <a:r>
              <a:rPr lang="lt-LT" spc="15" dirty="0" smtClean="0">
                <a:effectLst/>
                <a:latin typeface="Arial"/>
                <a:ea typeface="Times New Roman"/>
                <a:cs typeface="Times New Roman"/>
              </a:rPr>
              <a:t> </a:t>
            </a:r>
            <a:r>
              <a:rPr lang="lt-LT" dirty="0" err="1" smtClean="0">
                <a:effectLst/>
                <a:latin typeface="Arial"/>
                <a:ea typeface="Times New Roman"/>
                <a:cs typeface="Times New Roman"/>
              </a:rPr>
              <a:t>s</a:t>
            </a:r>
            <a:r>
              <a:rPr lang="lt-LT" spc="-25" dirty="0" err="1" smtClean="0">
                <a:effectLst/>
                <a:latin typeface="Arial"/>
                <a:ea typeface="Times New Roman"/>
                <a:cs typeface="Times New Roman"/>
              </a:rPr>
              <a:t>y</a:t>
            </a:r>
            <a:r>
              <a:rPr lang="lt-LT" dirty="0" err="1" smtClean="0">
                <a:effectLst/>
                <a:latin typeface="Arial"/>
                <a:ea typeface="Times New Roman"/>
                <a:cs typeface="Times New Roman"/>
              </a:rPr>
              <a:t>s</a:t>
            </a:r>
            <a:r>
              <a:rPr lang="lt-LT" spc="5" dirty="0" err="1" smtClean="0">
                <a:effectLst/>
                <a:latin typeface="Arial"/>
                <a:ea typeface="Times New Roman"/>
                <a:cs typeface="Times New Roman"/>
              </a:rPr>
              <a:t>t</a:t>
            </a:r>
            <a:r>
              <a:rPr lang="lt-LT" spc="10" dirty="0" err="1" smtClean="0">
                <a:effectLst/>
                <a:latin typeface="Arial"/>
                <a:ea typeface="Times New Roman"/>
                <a:cs typeface="Times New Roman"/>
              </a:rPr>
              <a:t>e</a:t>
            </a:r>
            <a:r>
              <a:rPr lang="lt-LT" dirty="0" err="1" smtClean="0">
                <a:effectLst/>
                <a:latin typeface="Arial"/>
                <a:ea typeface="Times New Roman"/>
                <a:cs typeface="Times New Roman"/>
              </a:rPr>
              <a:t>m</a:t>
            </a:r>
            <a:endParaRPr lang="lt-LT" sz="1400" dirty="0">
              <a:ea typeface="Times New Roman"/>
              <a:cs typeface="Times New Roman"/>
            </a:endParaRPr>
          </a:p>
          <a:p>
            <a:pPr marL="0" indent="0">
              <a:lnSpc>
                <a:spcPts val="650"/>
              </a:lnSpc>
              <a:spcBef>
                <a:spcPts val="45"/>
              </a:spcBef>
              <a:spcAft>
                <a:spcPts val="0"/>
              </a:spcAft>
              <a:buNone/>
            </a:pPr>
            <a:r>
              <a:rPr lang="lt-LT" sz="800" dirty="0" smtClean="0">
                <a:effectLst/>
                <a:latin typeface="Arial"/>
                <a:ea typeface="Times New Roman"/>
                <a:cs typeface="Times New Roman"/>
              </a:rPr>
              <a:t> </a:t>
            </a:r>
            <a:endParaRPr lang="lt-LT" sz="1400" dirty="0">
              <a:ea typeface="Times New Roman"/>
              <a:cs typeface="Times New Roman"/>
            </a:endParaRPr>
          </a:p>
          <a:p>
            <a:pPr marL="1464945" indent="0">
              <a:lnSpc>
                <a:spcPct val="115000"/>
              </a:lnSpc>
              <a:spcAft>
                <a:spcPts val="0"/>
              </a:spcAft>
              <a:buNone/>
            </a:pPr>
            <a:r>
              <a:rPr lang="lt-LT" dirty="0" smtClean="0">
                <a:effectLst/>
                <a:latin typeface="Arial"/>
                <a:ea typeface="Times New Roman"/>
                <a:cs typeface="Times New Roman"/>
              </a:rPr>
              <a:t>• </a:t>
            </a:r>
            <a:r>
              <a:rPr lang="lt-LT" spc="545" dirty="0" smtClean="0">
                <a:effectLst/>
                <a:latin typeface="Arial"/>
                <a:ea typeface="Times New Roman"/>
                <a:cs typeface="Times New Roman"/>
              </a:rPr>
              <a:t> </a:t>
            </a:r>
            <a:r>
              <a:rPr lang="lt-LT" dirty="0" smtClean="0">
                <a:effectLst/>
                <a:latin typeface="Arial"/>
                <a:ea typeface="Times New Roman"/>
                <a:cs typeface="Times New Roman"/>
              </a:rPr>
              <a:t>5</a:t>
            </a:r>
            <a:r>
              <a:rPr lang="lt-LT" spc="-5" dirty="0" smtClean="0">
                <a:effectLst/>
                <a:latin typeface="Arial"/>
                <a:ea typeface="Times New Roman"/>
                <a:cs typeface="Times New Roman"/>
              </a:rPr>
              <a:t> </a:t>
            </a:r>
            <a:r>
              <a:rPr lang="lt-LT" spc="5" dirty="0" err="1" smtClean="0">
                <a:effectLst/>
                <a:latin typeface="Arial"/>
                <a:ea typeface="Times New Roman"/>
                <a:cs typeface="Times New Roman"/>
              </a:rPr>
              <a:t>E</a:t>
            </a:r>
            <a:r>
              <a:rPr lang="lt-LT" spc="10" dirty="0" err="1" smtClean="0">
                <a:effectLst/>
                <a:latin typeface="Arial"/>
                <a:ea typeface="Times New Roman"/>
                <a:cs typeface="Times New Roman"/>
              </a:rPr>
              <a:t>nd</a:t>
            </a:r>
            <a:r>
              <a:rPr lang="lt-LT" spc="-5" dirty="0" err="1" smtClean="0">
                <a:effectLst/>
                <a:latin typeface="Arial"/>
                <a:ea typeface="Times New Roman"/>
                <a:cs typeface="Times New Roman"/>
              </a:rPr>
              <a:t>-</a:t>
            </a:r>
            <a:r>
              <a:rPr lang="lt-LT" spc="10" dirty="0" err="1" smtClean="0">
                <a:effectLst/>
                <a:latin typeface="Arial"/>
                <a:ea typeface="Times New Roman"/>
                <a:cs typeface="Times New Roman"/>
              </a:rPr>
              <a:t>u</a:t>
            </a:r>
            <a:r>
              <a:rPr lang="lt-LT" dirty="0" err="1" smtClean="0">
                <a:effectLst/>
                <a:latin typeface="Arial"/>
                <a:ea typeface="Times New Roman"/>
                <a:cs typeface="Times New Roman"/>
              </a:rPr>
              <a:t>s</a:t>
            </a:r>
            <a:r>
              <a:rPr lang="lt-LT" spc="10" dirty="0" err="1" smtClean="0">
                <a:effectLst/>
                <a:latin typeface="Arial"/>
                <a:ea typeface="Times New Roman"/>
                <a:cs typeface="Times New Roman"/>
              </a:rPr>
              <a:t>e</a:t>
            </a:r>
            <a:r>
              <a:rPr lang="lt-LT" dirty="0" err="1" smtClean="0">
                <a:effectLst/>
                <a:latin typeface="Arial"/>
                <a:ea typeface="Times New Roman"/>
                <a:cs typeface="Times New Roman"/>
              </a:rPr>
              <a:t>r</a:t>
            </a:r>
            <a:r>
              <a:rPr lang="lt-LT" spc="-25" dirty="0" smtClean="0">
                <a:effectLst/>
                <a:latin typeface="Arial"/>
                <a:ea typeface="Times New Roman"/>
                <a:cs typeface="Times New Roman"/>
              </a:rPr>
              <a:t> </a:t>
            </a:r>
            <a:r>
              <a:rPr lang="lt-LT" spc="-5" dirty="0" smtClean="0">
                <a:effectLst/>
                <a:latin typeface="Arial"/>
                <a:ea typeface="Times New Roman"/>
                <a:cs typeface="Times New Roman"/>
              </a:rPr>
              <a:t>„</a:t>
            </a:r>
            <a:r>
              <a:rPr lang="lt-LT" spc="10" dirty="0" err="1" smtClean="0">
                <a:effectLst/>
                <a:latin typeface="Arial"/>
                <a:ea typeface="Times New Roman"/>
                <a:cs typeface="Times New Roman"/>
              </a:rPr>
              <a:t>a</a:t>
            </a:r>
            <a:r>
              <a:rPr lang="lt-LT" dirty="0" err="1" smtClean="0">
                <a:effectLst/>
                <a:latin typeface="Arial"/>
                <a:ea typeface="Times New Roman"/>
                <a:cs typeface="Times New Roman"/>
              </a:rPr>
              <a:t>d</a:t>
            </a:r>
            <a:r>
              <a:rPr lang="lt-LT" spc="15" dirty="0" smtClean="0">
                <a:effectLst/>
                <a:latin typeface="Arial"/>
                <a:ea typeface="Times New Roman"/>
                <a:cs typeface="Times New Roman"/>
              </a:rPr>
              <a:t> </a:t>
            </a:r>
            <a:r>
              <a:rPr lang="lt-LT" spc="10" dirty="0" err="1" smtClean="0">
                <a:effectLst/>
                <a:latin typeface="Arial"/>
                <a:ea typeface="Times New Roman"/>
                <a:cs typeface="Times New Roman"/>
              </a:rPr>
              <a:t>ho</a:t>
            </a:r>
            <a:r>
              <a:rPr lang="lt-LT" dirty="0" err="1" smtClean="0">
                <a:effectLst/>
                <a:latin typeface="Arial"/>
                <a:ea typeface="Times New Roman"/>
                <a:cs typeface="Times New Roman"/>
              </a:rPr>
              <a:t>c</a:t>
            </a:r>
            <a:r>
              <a:rPr lang="lt-LT" dirty="0" smtClean="0">
                <a:effectLst/>
                <a:latin typeface="Arial"/>
                <a:ea typeface="Times New Roman"/>
                <a:cs typeface="Times New Roman"/>
              </a:rPr>
              <a:t>“</a:t>
            </a:r>
            <a:r>
              <a:rPr lang="lt-LT" spc="-25" dirty="0" smtClean="0">
                <a:effectLst/>
                <a:latin typeface="Arial"/>
                <a:ea typeface="Times New Roman"/>
                <a:cs typeface="Times New Roman"/>
              </a:rPr>
              <a:t> </a:t>
            </a:r>
            <a:r>
              <a:rPr lang="lt-LT" dirty="0" err="1" smtClean="0">
                <a:effectLst/>
                <a:latin typeface="Arial"/>
                <a:ea typeface="Times New Roman"/>
                <a:cs typeface="Times New Roman"/>
              </a:rPr>
              <a:t>s</a:t>
            </a:r>
            <a:r>
              <a:rPr lang="lt-LT" spc="10" dirty="0" err="1" smtClean="0">
                <a:effectLst/>
                <a:latin typeface="Arial"/>
                <a:ea typeface="Times New Roman"/>
                <a:cs typeface="Times New Roman"/>
              </a:rPr>
              <a:t>uppo</a:t>
            </a:r>
            <a:r>
              <a:rPr lang="lt-LT" spc="-5" dirty="0" err="1" smtClean="0">
                <a:effectLst/>
                <a:latin typeface="Arial"/>
                <a:ea typeface="Times New Roman"/>
                <a:cs typeface="Times New Roman"/>
              </a:rPr>
              <a:t>r</a:t>
            </a:r>
            <a:r>
              <a:rPr lang="lt-LT" dirty="0" err="1" smtClean="0">
                <a:effectLst/>
                <a:latin typeface="Arial"/>
                <a:ea typeface="Times New Roman"/>
                <a:cs typeface="Times New Roman"/>
              </a:rPr>
              <a:t>t</a:t>
            </a:r>
            <a:endParaRPr lang="en-US" dirty="0">
              <a:latin typeface="Arial"/>
              <a:ea typeface="Times New Roman"/>
              <a:cs typeface="Times New Roman"/>
            </a:endParaRPr>
          </a:p>
          <a:p>
            <a:pPr marL="1464945" indent="0">
              <a:lnSpc>
                <a:spcPct val="115000"/>
              </a:lnSpc>
              <a:spcAft>
                <a:spcPts val="0"/>
              </a:spcAft>
              <a:buNone/>
            </a:pPr>
            <a:r>
              <a:rPr lang="lt-LT" dirty="0" smtClean="0">
                <a:effectLst/>
                <a:latin typeface="Arial"/>
                <a:ea typeface="Times New Roman"/>
                <a:cs typeface="Times New Roman"/>
              </a:rPr>
              <a:t>•	6</a:t>
            </a:r>
            <a:r>
              <a:rPr lang="lt-LT" spc="-5" dirty="0" smtClean="0">
                <a:effectLst/>
                <a:latin typeface="Arial"/>
                <a:ea typeface="Times New Roman"/>
                <a:cs typeface="Times New Roman"/>
              </a:rPr>
              <a:t> </a:t>
            </a:r>
            <a:r>
              <a:rPr lang="lt-LT" spc="5" dirty="0" err="1" smtClean="0">
                <a:effectLst/>
                <a:latin typeface="Arial"/>
                <a:ea typeface="Times New Roman"/>
                <a:cs typeface="Times New Roman"/>
              </a:rPr>
              <a:t>S</a:t>
            </a:r>
            <a:r>
              <a:rPr lang="lt-LT" spc="10" dirty="0" err="1" smtClean="0">
                <a:effectLst/>
                <a:latin typeface="Arial"/>
                <a:ea typeface="Times New Roman"/>
                <a:cs typeface="Times New Roman"/>
              </a:rPr>
              <a:t>uppo</a:t>
            </a:r>
            <a:r>
              <a:rPr lang="lt-LT" spc="-5" dirty="0" err="1" smtClean="0">
                <a:effectLst/>
                <a:latin typeface="Arial"/>
                <a:ea typeface="Times New Roman"/>
                <a:cs typeface="Times New Roman"/>
              </a:rPr>
              <a:t>r</a:t>
            </a:r>
            <a:r>
              <a:rPr lang="lt-LT" dirty="0" err="1" smtClean="0">
                <a:effectLst/>
                <a:latin typeface="Arial"/>
                <a:ea typeface="Times New Roman"/>
                <a:cs typeface="Times New Roman"/>
              </a:rPr>
              <a:t>t</a:t>
            </a:r>
            <a:r>
              <a:rPr lang="lt-LT" spc="-35" dirty="0" smtClean="0">
                <a:effectLst/>
                <a:latin typeface="Arial"/>
                <a:ea typeface="Times New Roman"/>
                <a:cs typeface="Times New Roman"/>
              </a:rPr>
              <a:t> </a:t>
            </a:r>
            <a:r>
              <a:rPr lang="lt-LT" spc="30" dirty="0" err="1" smtClean="0">
                <a:effectLst/>
                <a:latin typeface="Arial"/>
                <a:ea typeface="Times New Roman"/>
                <a:cs typeface="Times New Roman"/>
              </a:rPr>
              <a:t>f</a:t>
            </a:r>
            <a:r>
              <a:rPr lang="lt-LT" spc="10" dirty="0" err="1" smtClean="0">
                <a:effectLst/>
                <a:latin typeface="Arial"/>
                <a:ea typeface="Times New Roman"/>
                <a:cs typeface="Times New Roman"/>
              </a:rPr>
              <a:t>o</a:t>
            </a:r>
            <a:r>
              <a:rPr lang="lt-LT" dirty="0" err="1" smtClean="0">
                <a:effectLst/>
                <a:latin typeface="Arial"/>
                <a:ea typeface="Times New Roman"/>
                <a:cs typeface="Times New Roman"/>
              </a:rPr>
              <a:t>r</a:t>
            </a:r>
            <a:r>
              <a:rPr lang="lt-LT" spc="-25" dirty="0" smtClean="0">
                <a:effectLst/>
                <a:latin typeface="Arial"/>
                <a:ea typeface="Times New Roman"/>
                <a:cs typeface="Times New Roman"/>
              </a:rPr>
              <a:t> </a:t>
            </a:r>
            <a:r>
              <a:rPr lang="lt-LT" spc="15" dirty="0" err="1" smtClean="0">
                <a:effectLst/>
                <a:latin typeface="Arial"/>
                <a:ea typeface="Times New Roman"/>
                <a:cs typeface="Times New Roman"/>
              </a:rPr>
              <a:t>m</a:t>
            </a:r>
            <a:r>
              <a:rPr lang="lt-LT" spc="10" dirty="0" err="1" smtClean="0">
                <a:effectLst/>
                <a:latin typeface="Arial"/>
                <a:ea typeface="Times New Roman"/>
                <a:cs typeface="Times New Roman"/>
              </a:rPr>
              <a:t>a</a:t>
            </a:r>
            <a:r>
              <a:rPr lang="lt-LT" spc="-5" dirty="0" err="1" smtClean="0">
                <a:effectLst/>
                <a:latin typeface="Arial"/>
                <a:ea typeface="Times New Roman"/>
                <a:cs typeface="Times New Roman"/>
              </a:rPr>
              <a:t>r</a:t>
            </a:r>
            <a:r>
              <a:rPr lang="lt-LT" dirty="0" err="1" smtClean="0">
                <a:effectLst/>
                <a:latin typeface="Arial"/>
                <a:ea typeface="Times New Roman"/>
                <a:cs typeface="Times New Roman"/>
              </a:rPr>
              <a:t>k</a:t>
            </a:r>
            <a:r>
              <a:rPr lang="lt-LT" spc="10" dirty="0" err="1" smtClean="0">
                <a:effectLst/>
                <a:latin typeface="Arial"/>
                <a:ea typeface="Times New Roman"/>
                <a:cs typeface="Times New Roman"/>
              </a:rPr>
              <a:t>e</a:t>
            </a:r>
            <a:r>
              <a:rPr lang="lt-LT" spc="5" dirty="0" err="1" smtClean="0">
                <a:effectLst/>
                <a:latin typeface="Arial"/>
                <a:ea typeface="Times New Roman"/>
                <a:cs typeface="Times New Roman"/>
              </a:rPr>
              <a:t>t</a:t>
            </a:r>
            <a:r>
              <a:rPr lang="lt-LT" spc="-5" dirty="0" err="1" smtClean="0">
                <a:effectLst/>
                <a:latin typeface="Arial"/>
                <a:ea typeface="Times New Roman"/>
                <a:cs typeface="Times New Roman"/>
              </a:rPr>
              <a:t>i</a:t>
            </a:r>
            <a:r>
              <a:rPr lang="lt-LT" spc="10" dirty="0" err="1" smtClean="0">
                <a:effectLst/>
                <a:latin typeface="Arial"/>
                <a:ea typeface="Times New Roman"/>
                <a:cs typeface="Times New Roman"/>
              </a:rPr>
              <a:t>n</a:t>
            </a:r>
            <a:r>
              <a:rPr lang="lt-LT" dirty="0" err="1" smtClean="0">
                <a:effectLst/>
                <a:latin typeface="Arial"/>
                <a:ea typeface="Times New Roman"/>
                <a:cs typeface="Times New Roman"/>
              </a:rPr>
              <a:t>g</a:t>
            </a:r>
            <a:r>
              <a:rPr lang="lt-LT" spc="-30" dirty="0" smtClean="0">
                <a:effectLst/>
                <a:latin typeface="Arial"/>
                <a:ea typeface="Times New Roman"/>
                <a:cs typeface="Times New Roman"/>
              </a:rPr>
              <a:t> </a:t>
            </a:r>
            <a:r>
              <a:rPr lang="lt-LT" spc="15" dirty="0" err="1" smtClean="0">
                <a:effectLst/>
                <a:latin typeface="Arial"/>
                <a:ea typeface="Times New Roman"/>
                <a:cs typeface="Times New Roman"/>
              </a:rPr>
              <a:t>m</a:t>
            </a:r>
            <a:r>
              <a:rPr lang="lt-LT" spc="10" dirty="0" err="1" smtClean="0">
                <a:effectLst/>
                <a:latin typeface="Arial"/>
                <a:ea typeface="Times New Roman"/>
                <a:cs typeface="Times New Roman"/>
              </a:rPr>
              <a:t>ana</a:t>
            </a:r>
            <a:r>
              <a:rPr lang="lt-LT" spc="-15" dirty="0" err="1" smtClean="0">
                <a:effectLst/>
                <a:latin typeface="Arial"/>
                <a:ea typeface="Times New Roman"/>
                <a:cs typeface="Times New Roman"/>
              </a:rPr>
              <a:t>g</a:t>
            </a:r>
            <a:r>
              <a:rPr lang="lt-LT" spc="10" dirty="0" err="1" smtClean="0">
                <a:effectLst/>
                <a:latin typeface="Arial"/>
                <a:ea typeface="Times New Roman"/>
                <a:cs typeface="Times New Roman"/>
              </a:rPr>
              <a:t>e</a:t>
            </a:r>
            <a:r>
              <a:rPr lang="lt-LT" spc="15" dirty="0" err="1" smtClean="0">
                <a:effectLst/>
                <a:latin typeface="Arial"/>
                <a:ea typeface="Times New Roman"/>
                <a:cs typeface="Times New Roman"/>
              </a:rPr>
              <a:t>m</a:t>
            </a:r>
            <a:r>
              <a:rPr lang="lt-LT" spc="10" dirty="0" err="1" smtClean="0">
                <a:effectLst/>
                <a:latin typeface="Arial"/>
                <a:ea typeface="Times New Roman"/>
                <a:cs typeface="Times New Roman"/>
              </a:rPr>
              <a:t>en</a:t>
            </a:r>
            <a:r>
              <a:rPr lang="lt-LT" dirty="0" err="1" smtClean="0">
                <a:effectLst/>
                <a:latin typeface="Arial"/>
                <a:ea typeface="Times New Roman"/>
                <a:cs typeface="Times New Roman"/>
              </a:rPr>
              <a:t>t</a:t>
            </a:r>
            <a:r>
              <a:rPr lang="lt-LT" dirty="0" smtClean="0">
                <a:effectLst/>
                <a:latin typeface="Arial"/>
                <a:ea typeface="Times New Roman"/>
                <a:cs typeface="Times New Roman"/>
              </a:rPr>
              <a:t> </a:t>
            </a:r>
            <a:r>
              <a:rPr lang="lt-LT" spc="10" dirty="0" err="1" smtClean="0">
                <a:effectLst/>
                <a:latin typeface="Arial"/>
                <a:ea typeface="Times New Roman"/>
                <a:cs typeface="Times New Roman"/>
              </a:rPr>
              <a:t>p</a:t>
            </a:r>
            <a:r>
              <a:rPr lang="lt-LT" spc="-5" dirty="0" err="1" smtClean="0">
                <a:effectLst/>
                <a:latin typeface="Arial"/>
                <a:ea typeface="Times New Roman"/>
                <a:cs typeface="Times New Roman"/>
              </a:rPr>
              <a:t>r</a:t>
            </a:r>
            <a:r>
              <a:rPr lang="lt-LT" spc="10" dirty="0" err="1" smtClean="0">
                <a:effectLst/>
                <a:latin typeface="Arial"/>
                <a:ea typeface="Times New Roman"/>
                <a:cs typeface="Times New Roman"/>
              </a:rPr>
              <a:t>o</a:t>
            </a:r>
            <a:r>
              <a:rPr lang="lt-LT" dirty="0" err="1" smtClean="0">
                <a:effectLst/>
                <a:latin typeface="Arial"/>
                <a:ea typeface="Times New Roman"/>
                <a:cs typeface="Times New Roman"/>
              </a:rPr>
              <a:t>c</a:t>
            </a:r>
            <a:r>
              <a:rPr lang="lt-LT" spc="10" dirty="0" err="1" smtClean="0">
                <a:effectLst/>
                <a:latin typeface="Arial"/>
                <a:ea typeface="Times New Roman"/>
                <a:cs typeface="Times New Roman"/>
              </a:rPr>
              <a:t>e</a:t>
            </a:r>
            <a:r>
              <a:rPr lang="lt-LT" dirty="0" err="1" smtClean="0">
                <a:effectLst/>
                <a:latin typeface="Arial"/>
                <a:ea typeface="Times New Roman"/>
                <a:cs typeface="Times New Roman"/>
              </a:rPr>
              <a:t>ss</a:t>
            </a:r>
            <a:r>
              <a:rPr lang="lt-LT" spc="10" dirty="0" err="1" smtClean="0">
                <a:effectLst/>
                <a:latin typeface="Arial"/>
                <a:ea typeface="Times New Roman"/>
                <a:cs typeface="Times New Roman"/>
              </a:rPr>
              <a:t>e</a:t>
            </a:r>
            <a:r>
              <a:rPr lang="lt-LT" dirty="0" err="1" smtClean="0">
                <a:effectLst/>
                <a:latin typeface="Arial"/>
                <a:ea typeface="Times New Roman"/>
                <a:cs typeface="Times New Roman"/>
              </a:rPr>
              <a:t>s</a:t>
            </a:r>
            <a:endParaRPr lang="lt-LT" sz="1400" dirty="0">
              <a:ea typeface="Times New Roman"/>
              <a:cs typeface="Times New Roman"/>
            </a:endParaRPr>
          </a:p>
          <a:p>
            <a:pPr marL="0" indent="0">
              <a:lnSpc>
                <a:spcPts val="550"/>
              </a:lnSpc>
              <a:spcBef>
                <a:spcPts val="30"/>
              </a:spcBef>
              <a:spcAft>
                <a:spcPts val="0"/>
              </a:spcAft>
              <a:buNone/>
            </a:pPr>
            <a:r>
              <a:rPr lang="lt-LT" sz="800" dirty="0" smtClean="0">
                <a:effectLst/>
                <a:latin typeface="Arial"/>
                <a:ea typeface="Times New Roman"/>
                <a:cs typeface="Times New Roman"/>
              </a:rPr>
              <a:t> </a:t>
            </a:r>
            <a:endParaRPr lang="lt-LT" sz="1400" dirty="0">
              <a:ea typeface="Times New Roman"/>
              <a:cs typeface="Times New Roman"/>
            </a:endParaRPr>
          </a:p>
          <a:p>
            <a:pPr marL="1464945" indent="0">
              <a:lnSpc>
                <a:spcPct val="115000"/>
              </a:lnSpc>
              <a:spcAft>
                <a:spcPts val="0"/>
              </a:spcAft>
              <a:buNone/>
            </a:pPr>
            <a:r>
              <a:rPr lang="lt-LT" dirty="0" smtClean="0">
                <a:effectLst/>
                <a:latin typeface="Arial"/>
                <a:ea typeface="Times New Roman"/>
                <a:cs typeface="Times New Roman"/>
              </a:rPr>
              <a:t>• </a:t>
            </a:r>
            <a:r>
              <a:rPr lang="lt-LT" spc="545" dirty="0" smtClean="0">
                <a:effectLst/>
                <a:latin typeface="Arial"/>
                <a:ea typeface="Times New Roman"/>
                <a:cs typeface="Times New Roman"/>
              </a:rPr>
              <a:t> </a:t>
            </a:r>
            <a:r>
              <a:rPr lang="lt-LT" dirty="0" smtClean="0">
                <a:effectLst/>
                <a:latin typeface="Arial"/>
                <a:ea typeface="Times New Roman"/>
                <a:cs typeface="Times New Roman"/>
              </a:rPr>
              <a:t>7</a:t>
            </a:r>
            <a:r>
              <a:rPr lang="lt-LT" spc="-5" dirty="0" smtClean="0">
                <a:effectLst/>
                <a:latin typeface="Arial"/>
                <a:ea typeface="Times New Roman"/>
                <a:cs typeface="Times New Roman"/>
              </a:rPr>
              <a:t> </a:t>
            </a:r>
            <a:r>
              <a:rPr lang="lt-LT" spc="-5" dirty="0" err="1" smtClean="0">
                <a:effectLst/>
                <a:latin typeface="Arial"/>
                <a:ea typeface="Times New Roman"/>
                <a:cs typeface="Times New Roman"/>
              </a:rPr>
              <a:t>M</a:t>
            </a:r>
            <a:r>
              <a:rPr lang="lt-LT" spc="10" dirty="0" err="1" smtClean="0">
                <a:effectLst/>
                <a:latin typeface="Arial"/>
                <a:ea typeface="Times New Roman"/>
                <a:cs typeface="Times New Roman"/>
              </a:rPr>
              <a:t>a</a:t>
            </a:r>
            <a:r>
              <a:rPr lang="lt-LT" spc="-5" dirty="0" err="1" smtClean="0">
                <a:effectLst/>
                <a:latin typeface="Arial"/>
                <a:ea typeface="Times New Roman"/>
                <a:cs typeface="Times New Roman"/>
              </a:rPr>
              <a:t>r</a:t>
            </a:r>
            <a:r>
              <a:rPr lang="lt-LT" dirty="0" err="1" smtClean="0">
                <a:effectLst/>
                <a:latin typeface="Arial"/>
                <a:ea typeface="Times New Roman"/>
                <a:cs typeface="Times New Roman"/>
              </a:rPr>
              <a:t>k</a:t>
            </a:r>
            <a:r>
              <a:rPr lang="lt-LT" spc="10" dirty="0" err="1" smtClean="0">
                <a:effectLst/>
                <a:latin typeface="Arial"/>
                <a:ea typeface="Times New Roman"/>
                <a:cs typeface="Times New Roman"/>
              </a:rPr>
              <a:t>e</a:t>
            </a:r>
            <a:r>
              <a:rPr lang="lt-LT" spc="5" dirty="0" err="1" smtClean="0">
                <a:effectLst/>
                <a:latin typeface="Arial"/>
                <a:ea typeface="Times New Roman"/>
                <a:cs typeface="Times New Roman"/>
              </a:rPr>
              <a:t>t</a:t>
            </a:r>
            <a:r>
              <a:rPr lang="lt-LT" spc="-5" dirty="0" err="1" smtClean="0">
                <a:effectLst/>
                <a:latin typeface="Arial"/>
                <a:ea typeface="Times New Roman"/>
                <a:cs typeface="Times New Roman"/>
              </a:rPr>
              <a:t>i</a:t>
            </a:r>
            <a:r>
              <a:rPr lang="lt-LT" spc="10" dirty="0" err="1" smtClean="0">
                <a:effectLst/>
                <a:latin typeface="Arial"/>
                <a:ea typeface="Times New Roman"/>
                <a:cs typeface="Times New Roman"/>
              </a:rPr>
              <a:t>n</a:t>
            </a:r>
            <a:r>
              <a:rPr lang="lt-LT" dirty="0" err="1" smtClean="0">
                <a:effectLst/>
                <a:latin typeface="Arial"/>
                <a:ea typeface="Times New Roman"/>
                <a:cs typeface="Times New Roman"/>
              </a:rPr>
              <a:t>g</a:t>
            </a:r>
            <a:r>
              <a:rPr lang="lt-LT" spc="15" dirty="0" smtClean="0">
                <a:effectLst/>
                <a:latin typeface="Arial"/>
                <a:ea typeface="Times New Roman"/>
                <a:cs typeface="Times New Roman"/>
              </a:rPr>
              <a:t> </a:t>
            </a:r>
            <a:r>
              <a:rPr lang="lt-LT" spc="-5" dirty="0" err="1" smtClean="0">
                <a:effectLst/>
                <a:latin typeface="Arial"/>
                <a:ea typeface="Times New Roman"/>
                <a:cs typeface="Times New Roman"/>
              </a:rPr>
              <a:t>i</a:t>
            </a:r>
            <a:r>
              <a:rPr lang="lt-LT" spc="10" dirty="0" err="1" smtClean="0">
                <a:effectLst/>
                <a:latin typeface="Arial"/>
                <a:ea typeface="Times New Roman"/>
                <a:cs typeface="Times New Roman"/>
              </a:rPr>
              <a:t>n</a:t>
            </a:r>
            <a:r>
              <a:rPr lang="lt-LT" spc="5" dirty="0" err="1" smtClean="0">
                <a:effectLst/>
                <a:latin typeface="Arial"/>
                <a:ea typeface="Times New Roman"/>
                <a:cs typeface="Times New Roman"/>
              </a:rPr>
              <a:t>t</a:t>
            </a:r>
            <a:r>
              <a:rPr lang="lt-LT" spc="10" dirty="0" err="1" smtClean="0">
                <a:effectLst/>
                <a:latin typeface="Arial"/>
                <a:ea typeface="Times New Roman"/>
                <a:cs typeface="Times New Roman"/>
              </a:rPr>
              <a:t>e</a:t>
            </a:r>
            <a:r>
              <a:rPr lang="lt-LT" spc="-5" dirty="0" err="1" smtClean="0">
                <a:effectLst/>
                <a:latin typeface="Arial"/>
                <a:ea typeface="Times New Roman"/>
                <a:cs typeface="Times New Roman"/>
              </a:rPr>
              <a:t>lli</a:t>
            </a:r>
            <a:r>
              <a:rPr lang="lt-LT" spc="-15" dirty="0" err="1" smtClean="0">
                <a:effectLst/>
                <a:latin typeface="Arial"/>
                <a:ea typeface="Times New Roman"/>
                <a:cs typeface="Times New Roman"/>
              </a:rPr>
              <a:t>g</a:t>
            </a:r>
            <a:r>
              <a:rPr lang="lt-LT" spc="10" dirty="0" err="1" smtClean="0">
                <a:effectLst/>
                <a:latin typeface="Arial"/>
                <a:ea typeface="Times New Roman"/>
                <a:cs typeface="Times New Roman"/>
              </a:rPr>
              <a:t>en</a:t>
            </a:r>
            <a:r>
              <a:rPr lang="lt-LT" dirty="0" err="1" smtClean="0">
                <a:effectLst/>
                <a:latin typeface="Arial"/>
                <a:ea typeface="Times New Roman"/>
                <a:cs typeface="Times New Roman"/>
              </a:rPr>
              <a:t>ce</a:t>
            </a:r>
            <a:r>
              <a:rPr lang="lt-LT" spc="15" dirty="0" smtClean="0">
                <a:effectLst/>
                <a:latin typeface="Arial"/>
                <a:ea typeface="Times New Roman"/>
                <a:cs typeface="Times New Roman"/>
              </a:rPr>
              <a:t> </a:t>
            </a:r>
            <a:r>
              <a:rPr lang="lt-LT" dirty="0" err="1" smtClean="0">
                <a:effectLst/>
                <a:latin typeface="Arial"/>
                <a:ea typeface="Times New Roman"/>
                <a:cs typeface="Times New Roman"/>
              </a:rPr>
              <a:t>s</a:t>
            </a:r>
            <a:r>
              <a:rPr lang="lt-LT" spc="-25" dirty="0" err="1" smtClean="0">
                <a:effectLst/>
                <a:latin typeface="Arial"/>
                <a:ea typeface="Times New Roman"/>
                <a:cs typeface="Times New Roman"/>
              </a:rPr>
              <a:t>y</a:t>
            </a:r>
            <a:r>
              <a:rPr lang="lt-LT" dirty="0" err="1" smtClean="0">
                <a:effectLst/>
                <a:latin typeface="Arial"/>
                <a:ea typeface="Times New Roman"/>
                <a:cs typeface="Times New Roman"/>
              </a:rPr>
              <a:t>s</a:t>
            </a:r>
            <a:r>
              <a:rPr lang="lt-LT" spc="5" dirty="0" err="1" smtClean="0">
                <a:effectLst/>
                <a:latin typeface="Arial"/>
                <a:ea typeface="Times New Roman"/>
                <a:cs typeface="Times New Roman"/>
              </a:rPr>
              <a:t>t</a:t>
            </a:r>
            <a:r>
              <a:rPr lang="lt-LT" spc="10" dirty="0" err="1" smtClean="0">
                <a:effectLst/>
                <a:latin typeface="Arial"/>
                <a:ea typeface="Times New Roman"/>
                <a:cs typeface="Times New Roman"/>
              </a:rPr>
              <a:t>e</a:t>
            </a:r>
            <a:r>
              <a:rPr lang="lt-LT" dirty="0" err="1" smtClean="0">
                <a:effectLst/>
                <a:latin typeface="Arial"/>
                <a:ea typeface="Times New Roman"/>
                <a:cs typeface="Times New Roman"/>
              </a:rPr>
              <a:t>m</a:t>
            </a:r>
            <a:endParaRPr lang="lt-LT" sz="1400" dirty="0">
              <a:ea typeface="Times New Roman"/>
              <a:cs typeface="Times New Roman"/>
            </a:endParaRPr>
          </a:p>
          <a:p>
            <a:pPr marL="0" indent="0">
              <a:lnSpc>
                <a:spcPts val="650"/>
              </a:lnSpc>
              <a:spcBef>
                <a:spcPts val="45"/>
              </a:spcBef>
              <a:spcAft>
                <a:spcPts val="0"/>
              </a:spcAft>
              <a:buNone/>
            </a:pPr>
            <a:r>
              <a:rPr lang="lt-LT" sz="800" dirty="0" smtClean="0">
                <a:effectLst/>
                <a:latin typeface="Arial"/>
                <a:ea typeface="Times New Roman"/>
                <a:cs typeface="Times New Roman"/>
              </a:rPr>
              <a:t> </a:t>
            </a:r>
            <a:endParaRPr lang="lt-LT" sz="1400" dirty="0">
              <a:ea typeface="Times New Roman"/>
              <a:cs typeface="Times New Roman"/>
            </a:endParaRPr>
          </a:p>
          <a:p>
            <a:pPr marL="1464945" indent="0">
              <a:lnSpc>
                <a:spcPct val="115000"/>
              </a:lnSpc>
              <a:spcAft>
                <a:spcPts val="0"/>
              </a:spcAft>
              <a:buNone/>
            </a:pPr>
            <a:r>
              <a:rPr lang="lt-LT" dirty="0" smtClean="0">
                <a:effectLst/>
                <a:latin typeface="Arial"/>
                <a:ea typeface="Times New Roman"/>
                <a:cs typeface="Times New Roman"/>
              </a:rPr>
              <a:t>• </a:t>
            </a:r>
            <a:r>
              <a:rPr lang="lt-LT" spc="545" dirty="0" smtClean="0">
                <a:effectLst/>
                <a:latin typeface="Arial"/>
                <a:ea typeface="Times New Roman"/>
                <a:cs typeface="Times New Roman"/>
              </a:rPr>
              <a:t> </a:t>
            </a:r>
            <a:r>
              <a:rPr lang="lt-LT" dirty="0" smtClean="0">
                <a:effectLst/>
                <a:latin typeface="Arial"/>
                <a:ea typeface="Times New Roman"/>
                <a:cs typeface="Times New Roman"/>
              </a:rPr>
              <a:t>8</a:t>
            </a:r>
            <a:r>
              <a:rPr lang="lt-LT" spc="-5" dirty="0" smtClean="0">
                <a:effectLst/>
                <a:latin typeface="Arial"/>
                <a:ea typeface="Times New Roman"/>
                <a:cs typeface="Times New Roman"/>
              </a:rPr>
              <a:t> </a:t>
            </a:r>
            <a:r>
              <a:rPr lang="lt-LT" spc="-5" dirty="0" err="1" smtClean="0">
                <a:effectLst/>
                <a:latin typeface="Arial"/>
                <a:ea typeface="Times New Roman"/>
                <a:cs typeface="Times New Roman"/>
              </a:rPr>
              <a:t>M</a:t>
            </a:r>
            <a:r>
              <a:rPr lang="lt-LT" spc="10" dirty="0" err="1" smtClean="0">
                <a:effectLst/>
                <a:latin typeface="Arial"/>
                <a:ea typeface="Times New Roman"/>
                <a:cs typeface="Times New Roman"/>
              </a:rPr>
              <a:t>u</a:t>
            </a:r>
            <a:r>
              <a:rPr lang="lt-LT" spc="-5" dirty="0" err="1" smtClean="0">
                <a:effectLst/>
                <a:latin typeface="Arial"/>
                <a:ea typeface="Times New Roman"/>
                <a:cs typeface="Times New Roman"/>
              </a:rPr>
              <a:t>l</a:t>
            </a:r>
            <a:r>
              <a:rPr lang="lt-LT" spc="5" dirty="0" err="1" smtClean="0">
                <a:effectLst/>
                <a:latin typeface="Arial"/>
                <a:ea typeface="Times New Roman"/>
                <a:cs typeface="Times New Roman"/>
              </a:rPr>
              <a:t>t</a:t>
            </a:r>
            <a:r>
              <a:rPr lang="lt-LT" spc="-5" dirty="0" err="1" smtClean="0">
                <a:effectLst/>
                <a:latin typeface="Arial"/>
                <a:ea typeface="Times New Roman"/>
                <a:cs typeface="Times New Roman"/>
              </a:rPr>
              <a:t>i</a:t>
            </a:r>
            <a:r>
              <a:rPr lang="lt-LT" spc="10" dirty="0" err="1" smtClean="0">
                <a:effectLst/>
                <a:latin typeface="Arial"/>
                <a:ea typeface="Times New Roman"/>
                <a:cs typeface="Times New Roman"/>
              </a:rPr>
              <a:t>d</a:t>
            </a:r>
            <a:r>
              <a:rPr lang="lt-LT" spc="-5" dirty="0" err="1" smtClean="0">
                <a:effectLst/>
                <a:latin typeface="Arial"/>
                <a:ea typeface="Times New Roman"/>
                <a:cs typeface="Times New Roman"/>
              </a:rPr>
              <a:t>i</a:t>
            </a:r>
            <a:r>
              <a:rPr lang="lt-LT" spc="15" dirty="0" err="1" smtClean="0">
                <a:effectLst/>
                <a:latin typeface="Arial"/>
                <a:ea typeface="Times New Roman"/>
                <a:cs typeface="Times New Roman"/>
              </a:rPr>
              <a:t>m</a:t>
            </a:r>
            <a:r>
              <a:rPr lang="lt-LT" spc="10" dirty="0" err="1" smtClean="0">
                <a:effectLst/>
                <a:latin typeface="Arial"/>
                <a:ea typeface="Times New Roman"/>
                <a:cs typeface="Times New Roman"/>
              </a:rPr>
              <a:t>en</a:t>
            </a:r>
            <a:r>
              <a:rPr lang="lt-LT" dirty="0" err="1" smtClean="0">
                <a:effectLst/>
                <a:latin typeface="Arial"/>
                <a:ea typeface="Times New Roman"/>
                <a:cs typeface="Times New Roman"/>
              </a:rPr>
              <a:t>s</a:t>
            </a:r>
            <a:r>
              <a:rPr lang="lt-LT" spc="-5" dirty="0" err="1" smtClean="0">
                <a:effectLst/>
                <a:latin typeface="Arial"/>
                <a:ea typeface="Times New Roman"/>
                <a:cs typeface="Times New Roman"/>
              </a:rPr>
              <a:t>i</a:t>
            </a:r>
            <a:r>
              <a:rPr lang="lt-LT" spc="10" dirty="0" err="1" smtClean="0">
                <a:effectLst/>
                <a:latin typeface="Arial"/>
                <a:ea typeface="Times New Roman"/>
                <a:cs typeface="Times New Roman"/>
              </a:rPr>
              <a:t>ona</a:t>
            </a:r>
            <a:r>
              <a:rPr lang="lt-LT" dirty="0" err="1" smtClean="0">
                <a:effectLst/>
                <a:latin typeface="Arial"/>
                <a:ea typeface="Times New Roman"/>
                <a:cs typeface="Times New Roman"/>
              </a:rPr>
              <a:t>l</a:t>
            </a:r>
            <a:r>
              <a:rPr lang="lt-LT" spc="-20" dirty="0" smtClean="0">
                <a:effectLst/>
                <a:latin typeface="Arial"/>
                <a:ea typeface="Times New Roman"/>
                <a:cs typeface="Times New Roman"/>
              </a:rPr>
              <a:t> </a:t>
            </a:r>
            <a:r>
              <a:rPr lang="lt-LT" spc="-5" dirty="0" err="1" smtClean="0">
                <a:effectLst/>
                <a:latin typeface="Arial"/>
                <a:ea typeface="Times New Roman"/>
                <a:cs typeface="Times New Roman"/>
              </a:rPr>
              <a:t>M</a:t>
            </a:r>
            <a:r>
              <a:rPr lang="lt-LT" dirty="0" err="1" smtClean="0">
                <a:effectLst/>
                <a:latin typeface="Arial"/>
                <a:ea typeface="Times New Roman"/>
                <a:cs typeface="Times New Roman"/>
              </a:rPr>
              <a:t>k</a:t>
            </a:r>
            <a:r>
              <a:rPr lang="lt-LT" spc="5" dirty="0" err="1" smtClean="0">
                <a:effectLst/>
                <a:latin typeface="Arial"/>
                <a:ea typeface="Times New Roman"/>
                <a:cs typeface="Times New Roman"/>
              </a:rPr>
              <a:t>I</a:t>
            </a:r>
            <a:r>
              <a:rPr lang="lt-LT" dirty="0" err="1" smtClean="0">
                <a:effectLst/>
                <a:latin typeface="Arial"/>
                <a:ea typeface="Times New Roman"/>
                <a:cs typeface="Times New Roman"/>
              </a:rPr>
              <a:t>S</a:t>
            </a:r>
            <a:endParaRPr lang="lt-LT" sz="1400" dirty="0">
              <a:ea typeface="Times New Roman"/>
              <a:cs typeface="Times New Roman"/>
            </a:endParaRPr>
          </a:p>
          <a:p>
            <a:pPr>
              <a:lnSpc>
                <a:spcPts val="800"/>
              </a:lnSpc>
              <a:spcBef>
                <a:spcPts val="5"/>
              </a:spcBef>
              <a:spcAft>
                <a:spcPts val="0"/>
              </a:spcAft>
            </a:pPr>
            <a:r>
              <a:rPr lang="lt-LT" sz="1000" dirty="0" smtClean="0">
                <a:effectLst/>
                <a:latin typeface="Arial"/>
                <a:ea typeface="Times New Roman"/>
                <a:cs typeface="Times New Roman"/>
              </a:rPr>
              <a:t> </a:t>
            </a:r>
            <a:endParaRPr lang="lt-LT" sz="1400" dirty="0">
              <a:ea typeface="Times New Roman"/>
              <a:cs typeface="Times New Roman"/>
            </a:endParaRPr>
          </a:p>
        </p:txBody>
      </p:sp>
    </p:spTree>
    <p:extLst>
      <p:ext uri="{BB962C8B-B14F-4D97-AF65-F5344CB8AC3E}">
        <p14:creationId xmlns:p14="http://schemas.microsoft.com/office/powerpoint/2010/main" val="150285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t>1 </a:t>
            </a:r>
            <a:r>
              <a:rPr lang="lt-LT" dirty="0" err="1"/>
              <a:t>Integration</a:t>
            </a:r>
            <a:r>
              <a:rPr lang="lt-LT" dirty="0"/>
              <a:t> </a:t>
            </a:r>
            <a:r>
              <a:rPr lang="lt-LT" dirty="0" err="1"/>
              <a:t>of</a:t>
            </a:r>
            <a:r>
              <a:rPr lang="lt-LT" dirty="0"/>
              <a:t> </a:t>
            </a:r>
            <a:r>
              <a:rPr lang="lt-LT" dirty="0" err="1"/>
              <a:t>functional</a:t>
            </a:r>
            <a:r>
              <a:rPr lang="lt-LT" dirty="0"/>
              <a:t/>
            </a:r>
            <a:br>
              <a:rPr lang="lt-LT" dirty="0"/>
            </a:br>
            <a:r>
              <a:rPr lang="lt-LT" dirty="0"/>
              <a:t>modules</a:t>
            </a:r>
          </a:p>
        </p:txBody>
      </p:sp>
      <p:sp>
        <p:nvSpPr>
          <p:cNvPr id="3" name="Content Placeholder 2"/>
          <p:cNvSpPr>
            <a:spLocks noGrp="1"/>
          </p:cNvSpPr>
          <p:nvPr>
            <p:ph idx="1"/>
          </p:nvPr>
        </p:nvSpPr>
        <p:spPr/>
        <p:txBody>
          <a:bodyPr>
            <a:normAutofit fontScale="92500" lnSpcReduction="10000"/>
          </a:bodyPr>
          <a:lstStyle/>
          <a:p>
            <a:pPr marL="0" indent="0">
              <a:buNone/>
            </a:pPr>
            <a:r>
              <a:rPr lang="lt-LT" dirty="0" err="1"/>
              <a:t>This</a:t>
            </a:r>
            <a:r>
              <a:rPr lang="lt-LT" dirty="0"/>
              <a:t> </a:t>
            </a:r>
            <a:r>
              <a:rPr lang="lt-LT" dirty="0" err="1"/>
              <a:t>concept</a:t>
            </a:r>
            <a:r>
              <a:rPr lang="lt-LT" dirty="0"/>
              <a:t> </a:t>
            </a:r>
            <a:r>
              <a:rPr lang="lt-LT" dirty="0" err="1"/>
              <a:t>is</a:t>
            </a:r>
            <a:r>
              <a:rPr lang="lt-LT" dirty="0"/>
              <a:t> </a:t>
            </a:r>
            <a:r>
              <a:rPr lang="lt-LT" dirty="0" err="1"/>
              <a:t>the</a:t>
            </a:r>
            <a:r>
              <a:rPr lang="lt-LT" dirty="0"/>
              <a:t> </a:t>
            </a:r>
            <a:r>
              <a:rPr lang="lt-LT" dirty="0" err="1"/>
              <a:t>most</a:t>
            </a:r>
            <a:r>
              <a:rPr lang="lt-LT" dirty="0"/>
              <a:t> </a:t>
            </a:r>
            <a:r>
              <a:rPr lang="lt-LT" dirty="0" err="1"/>
              <a:t>prevailling</a:t>
            </a:r>
            <a:r>
              <a:rPr lang="lt-LT" dirty="0"/>
              <a:t>.</a:t>
            </a:r>
          </a:p>
          <a:p>
            <a:pPr marL="0" indent="0">
              <a:buNone/>
            </a:pPr>
            <a:r>
              <a:rPr lang="lt-LT" dirty="0"/>
              <a:t> </a:t>
            </a:r>
          </a:p>
          <a:p>
            <a:pPr marL="0" indent="0">
              <a:buNone/>
            </a:pPr>
            <a:r>
              <a:rPr lang="lt-LT" dirty="0"/>
              <a:t>•	</a:t>
            </a:r>
            <a:r>
              <a:rPr lang="lt-LT" b="1" dirty="0" err="1"/>
              <a:t>MkIS</a:t>
            </a:r>
            <a:r>
              <a:rPr lang="lt-LT" b="1" dirty="0"/>
              <a:t> </a:t>
            </a:r>
            <a:r>
              <a:rPr lang="lt-LT" dirty="0"/>
              <a:t>modules are </a:t>
            </a:r>
            <a:r>
              <a:rPr lang="lt-LT" dirty="0" err="1"/>
              <a:t>composed</a:t>
            </a:r>
            <a:r>
              <a:rPr lang="lt-LT" dirty="0"/>
              <a:t> </a:t>
            </a:r>
            <a:r>
              <a:rPr lang="lt-LT" dirty="0" err="1"/>
              <a:t>by</a:t>
            </a:r>
            <a:r>
              <a:rPr lang="lt-LT" dirty="0"/>
              <a:t> </a:t>
            </a:r>
            <a:r>
              <a:rPr lang="lt-LT" dirty="0" err="1"/>
              <a:t>creating</a:t>
            </a:r>
            <a:r>
              <a:rPr lang="lt-LT" dirty="0"/>
              <a:t> </a:t>
            </a:r>
            <a:r>
              <a:rPr lang="lt-LT" dirty="0" err="1"/>
              <a:t>collection</a:t>
            </a:r>
            <a:r>
              <a:rPr lang="lt-LT" dirty="0"/>
              <a:t> </a:t>
            </a:r>
            <a:r>
              <a:rPr lang="lt-LT" dirty="0" err="1"/>
              <a:t>of</a:t>
            </a:r>
            <a:r>
              <a:rPr lang="lt-LT" dirty="0"/>
              <a:t> </a:t>
            </a:r>
            <a:r>
              <a:rPr lang="lt-LT" dirty="0" err="1"/>
              <a:t>functional</a:t>
            </a:r>
            <a:r>
              <a:rPr lang="lt-LT" dirty="0"/>
              <a:t> modules, </a:t>
            </a:r>
            <a:r>
              <a:rPr lang="lt-LT" dirty="0" err="1"/>
              <a:t>each</a:t>
            </a:r>
            <a:r>
              <a:rPr lang="lt-LT" dirty="0"/>
              <a:t> </a:t>
            </a:r>
            <a:r>
              <a:rPr lang="lt-LT" dirty="0" err="1"/>
              <a:t>of</a:t>
            </a:r>
            <a:r>
              <a:rPr lang="lt-LT" dirty="0"/>
              <a:t> </a:t>
            </a:r>
            <a:r>
              <a:rPr lang="lt-LT" dirty="0" err="1"/>
              <a:t>them</a:t>
            </a:r>
            <a:r>
              <a:rPr lang="lt-LT" dirty="0"/>
              <a:t> </a:t>
            </a:r>
            <a:r>
              <a:rPr lang="lt-LT" dirty="0" err="1"/>
              <a:t>designed</a:t>
            </a:r>
            <a:r>
              <a:rPr lang="lt-LT" dirty="0"/>
              <a:t> </a:t>
            </a:r>
            <a:r>
              <a:rPr lang="lt-LT" dirty="0" err="1"/>
              <a:t>for</a:t>
            </a:r>
            <a:r>
              <a:rPr lang="lt-LT" dirty="0"/>
              <a:t> </a:t>
            </a:r>
            <a:r>
              <a:rPr lang="lt-LT" dirty="0" err="1"/>
              <a:t>specialized</a:t>
            </a:r>
            <a:r>
              <a:rPr lang="lt-LT" dirty="0"/>
              <a:t> </a:t>
            </a:r>
            <a:r>
              <a:rPr lang="lt-LT" dirty="0" err="1"/>
              <a:t>marketing-related</a:t>
            </a:r>
            <a:r>
              <a:rPr lang="lt-LT" dirty="0"/>
              <a:t> </a:t>
            </a:r>
            <a:r>
              <a:rPr lang="lt-LT" dirty="0" err="1"/>
              <a:t>function</a:t>
            </a:r>
            <a:r>
              <a:rPr lang="lt-LT" dirty="0"/>
              <a:t>.</a:t>
            </a:r>
          </a:p>
          <a:p>
            <a:pPr marL="0" indent="0">
              <a:buNone/>
            </a:pPr>
            <a:r>
              <a:rPr lang="lt-LT" dirty="0"/>
              <a:t> </a:t>
            </a:r>
          </a:p>
          <a:p>
            <a:pPr marL="0" indent="0">
              <a:buNone/>
            </a:pPr>
            <a:r>
              <a:rPr lang="lt-LT" dirty="0"/>
              <a:t>•	</a:t>
            </a:r>
            <a:r>
              <a:rPr lang="lt-LT" dirty="0" err="1"/>
              <a:t>The</a:t>
            </a:r>
            <a:r>
              <a:rPr lang="lt-LT" dirty="0"/>
              <a:t> </a:t>
            </a:r>
            <a:r>
              <a:rPr lang="lt-LT" dirty="0" err="1"/>
              <a:t>concept</a:t>
            </a:r>
            <a:r>
              <a:rPr lang="lt-LT" dirty="0"/>
              <a:t> </a:t>
            </a:r>
            <a:r>
              <a:rPr lang="lt-LT" dirty="0" err="1"/>
              <a:t>correspond</a:t>
            </a:r>
            <a:r>
              <a:rPr lang="lt-LT" dirty="0"/>
              <a:t> to </a:t>
            </a:r>
            <a:r>
              <a:rPr lang="lt-LT" dirty="0" err="1"/>
              <a:t>the</a:t>
            </a:r>
            <a:r>
              <a:rPr lang="lt-LT" dirty="0"/>
              <a:t> </a:t>
            </a:r>
            <a:r>
              <a:rPr lang="lt-LT" dirty="0" err="1"/>
              <a:t>theoretical</a:t>
            </a:r>
            <a:r>
              <a:rPr lang="lt-LT" dirty="0"/>
              <a:t> </a:t>
            </a:r>
            <a:r>
              <a:rPr lang="lt-LT" dirty="0" err="1"/>
              <a:t>works</a:t>
            </a:r>
            <a:r>
              <a:rPr lang="lt-LT" dirty="0"/>
              <a:t> </a:t>
            </a:r>
            <a:r>
              <a:rPr lang="lt-LT" dirty="0" err="1"/>
              <a:t>which</a:t>
            </a:r>
            <a:r>
              <a:rPr lang="lt-LT" dirty="0"/>
              <a:t> </a:t>
            </a:r>
            <a:r>
              <a:rPr lang="lt-LT" dirty="0" err="1"/>
              <a:t>present</a:t>
            </a:r>
            <a:r>
              <a:rPr lang="lt-LT" dirty="0"/>
              <a:t> </a:t>
            </a:r>
            <a:r>
              <a:rPr lang="lt-LT" dirty="0" err="1"/>
              <a:t>marketing</a:t>
            </a:r>
            <a:r>
              <a:rPr lang="lt-LT" dirty="0"/>
              <a:t> </a:t>
            </a:r>
            <a:r>
              <a:rPr lang="lt-LT" dirty="0" err="1"/>
              <a:t>function</a:t>
            </a:r>
            <a:r>
              <a:rPr lang="lt-LT" dirty="0"/>
              <a:t> </a:t>
            </a:r>
            <a:r>
              <a:rPr lang="lt-LT" dirty="0" err="1"/>
              <a:t>of</a:t>
            </a:r>
            <a:r>
              <a:rPr lang="lt-LT" dirty="0"/>
              <a:t> </a:t>
            </a:r>
            <a:r>
              <a:rPr lang="lt-LT" dirty="0" err="1"/>
              <a:t>the</a:t>
            </a:r>
            <a:r>
              <a:rPr lang="lt-LT" dirty="0"/>
              <a:t> </a:t>
            </a:r>
            <a:r>
              <a:rPr lang="lt-LT" dirty="0" err="1"/>
              <a:t>enterprise</a:t>
            </a:r>
            <a:r>
              <a:rPr lang="lt-LT" dirty="0"/>
              <a:t> </a:t>
            </a:r>
            <a:r>
              <a:rPr lang="lt-LT" dirty="0" err="1"/>
              <a:t>as</a:t>
            </a:r>
            <a:r>
              <a:rPr lang="lt-LT" dirty="0"/>
              <a:t> </a:t>
            </a:r>
            <a:r>
              <a:rPr lang="lt-LT" dirty="0" err="1"/>
              <a:t>list</a:t>
            </a:r>
            <a:r>
              <a:rPr lang="lt-LT" dirty="0"/>
              <a:t> </a:t>
            </a:r>
            <a:r>
              <a:rPr lang="lt-LT" dirty="0" err="1"/>
              <a:t>of</a:t>
            </a:r>
            <a:r>
              <a:rPr lang="lt-LT" dirty="0"/>
              <a:t> </a:t>
            </a:r>
            <a:r>
              <a:rPr lang="lt-LT" dirty="0" err="1"/>
              <a:t>activities</a:t>
            </a:r>
            <a:r>
              <a:rPr lang="lt-LT" dirty="0"/>
              <a:t> </a:t>
            </a:r>
            <a:r>
              <a:rPr lang="lt-LT" dirty="0" err="1"/>
              <a:t>and</a:t>
            </a:r>
            <a:r>
              <a:rPr lang="lt-LT" dirty="0"/>
              <a:t> </a:t>
            </a:r>
            <a:r>
              <a:rPr lang="lt-LT" dirty="0" err="1"/>
              <a:t>personal</a:t>
            </a:r>
            <a:r>
              <a:rPr lang="lt-LT" dirty="0"/>
              <a:t> </a:t>
            </a:r>
            <a:r>
              <a:rPr lang="lt-LT" dirty="0" err="1"/>
              <a:t>responsibilities</a:t>
            </a:r>
            <a:endParaRPr lang="lt-LT" dirty="0"/>
          </a:p>
          <a:p>
            <a:pPr marL="0" indent="0">
              <a:buNone/>
            </a:pPr>
            <a:r>
              <a:rPr lang="lt-LT" dirty="0"/>
              <a:t> </a:t>
            </a:r>
          </a:p>
          <a:p>
            <a:pPr marL="0" indent="0">
              <a:buNone/>
            </a:pPr>
            <a:r>
              <a:rPr lang="lt-LT" dirty="0"/>
              <a:t>•	</a:t>
            </a:r>
            <a:r>
              <a:rPr lang="lt-LT" dirty="0" err="1"/>
              <a:t>The</a:t>
            </a:r>
            <a:r>
              <a:rPr lang="lt-LT" dirty="0"/>
              <a:t> </a:t>
            </a:r>
            <a:r>
              <a:rPr lang="lt-LT" dirty="0" err="1"/>
              <a:t>input</a:t>
            </a:r>
            <a:r>
              <a:rPr lang="lt-LT" dirty="0"/>
              <a:t> </a:t>
            </a:r>
            <a:r>
              <a:rPr lang="lt-LT" dirty="0" err="1"/>
              <a:t>information</a:t>
            </a:r>
            <a:r>
              <a:rPr lang="lt-LT" dirty="0"/>
              <a:t> </a:t>
            </a:r>
            <a:r>
              <a:rPr lang="lt-LT" dirty="0" err="1"/>
              <a:t>for</a:t>
            </a:r>
            <a:r>
              <a:rPr lang="lt-LT" dirty="0"/>
              <a:t> </a:t>
            </a:r>
            <a:r>
              <a:rPr lang="lt-LT" dirty="0" err="1"/>
              <a:t>each</a:t>
            </a:r>
            <a:r>
              <a:rPr lang="lt-LT" dirty="0"/>
              <a:t> module </a:t>
            </a:r>
            <a:r>
              <a:rPr lang="lt-LT" dirty="0" err="1"/>
              <a:t>is</a:t>
            </a:r>
            <a:r>
              <a:rPr lang="lt-LT" dirty="0"/>
              <a:t> </a:t>
            </a:r>
            <a:r>
              <a:rPr lang="lt-LT" dirty="0" err="1"/>
              <a:t>different</a:t>
            </a:r>
            <a:r>
              <a:rPr lang="lt-LT" dirty="0"/>
              <a:t> </a:t>
            </a:r>
            <a:r>
              <a:rPr lang="lt-LT" dirty="0" err="1"/>
              <a:t>and</a:t>
            </a:r>
            <a:r>
              <a:rPr lang="lt-LT" dirty="0"/>
              <a:t> </a:t>
            </a:r>
            <a:r>
              <a:rPr lang="lt-LT" dirty="0" err="1"/>
              <a:t>related</a:t>
            </a:r>
            <a:r>
              <a:rPr lang="lt-LT" dirty="0"/>
              <a:t> to </a:t>
            </a:r>
            <a:r>
              <a:rPr lang="lt-LT" dirty="0" err="1"/>
              <a:t>functions</a:t>
            </a:r>
            <a:r>
              <a:rPr lang="lt-LT" dirty="0"/>
              <a:t> (</a:t>
            </a:r>
            <a:r>
              <a:rPr lang="lt-LT" dirty="0" err="1"/>
              <a:t>e.g</a:t>
            </a:r>
            <a:r>
              <a:rPr lang="lt-LT" dirty="0"/>
              <a:t>. sales, </a:t>
            </a:r>
            <a:r>
              <a:rPr lang="lt-LT" dirty="0" err="1"/>
              <a:t>customer</a:t>
            </a:r>
            <a:r>
              <a:rPr lang="lt-LT" dirty="0"/>
              <a:t> </a:t>
            </a:r>
            <a:r>
              <a:rPr lang="lt-LT" dirty="0" err="1"/>
              <a:t>service</a:t>
            </a:r>
            <a:r>
              <a:rPr lang="lt-LT" dirty="0"/>
              <a:t>, </a:t>
            </a:r>
            <a:r>
              <a:rPr lang="lt-LT" dirty="0" err="1"/>
              <a:t>advertisement</a:t>
            </a:r>
            <a:r>
              <a:rPr lang="lt-LT" dirty="0"/>
              <a:t>)</a:t>
            </a:r>
          </a:p>
          <a:p>
            <a:pPr marL="0" indent="0">
              <a:buNone/>
            </a:pPr>
            <a:r>
              <a:rPr lang="lt-LT" dirty="0"/>
              <a:t> </a:t>
            </a:r>
          </a:p>
          <a:p>
            <a:pPr marL="0" indent="0">
              <a:buNone/>
            </a:pPr>
            <a:r>
              <a:rPr lang="lt-LT" dirty="0"/>
              <a:t>•  </a:t>
            </a:r>
            <a:r>
              <a:rPr lang="lt-LT" dirty="0" err="1"/>
              <a:t>Output-</a:t>
            </a:r>
            <a:r>
              <a:rPr lang="lt-LT" dirty="0"/>
              <a:t> </a:t>
            </a:r>
            <a:r>
              <a:rPr lang="lt-LT" dirty="0" err="1"/>
              <a:t>standardized</a:t>
            </a:r>
            <a:r>
              <a:rPr lang="lt-LT" dirty="0"/>
              <a:t> </a:t>
            </a:r>
            <a:r>
              <a:rPr lang="lt-LT" dirty="0" err="1"/>
              <a:t>reports</a:t>
            </a:r>
            <a:r>
              <a:rPr lang="lt-LT" dirty="0"/>
              <a:t> </a:t>
            </a:r>
            <a:r>
              <a:rPr lang="lt-LT" dirty="0" err="1"/>
              <a:t>and</a:t>
            </a:r>
            <a:r>
              <a:rPr lang="lt-LT" dirty="0"/>
              <a:t> </a:t>
            </a:r>
            <a:r>
              <a:rPr lang="lt-LT" dirty="0" err="1"/>
              <a:t>analytical</a:t>
            </a:r>
            <a:r>
              <a:rPr lang="lt-LT" dirty="0"/>
              <a:t> </a:t>
            </a:r>
            <a:r>
              <a:rPr lang="lt-LT" dirty="0" err="1"/>
              <a:t>possibilities</a:t>
            </a:r>
            <a:endParaRPr lang="lt-LT" dirty="0"/>
          </a:p>
          <a:p>
            <a:pPr marL="0" indent="0">
              <a:buNone/>
            </a:pPr>
            <a:endParaRPr lang="lt-LT" dirty="0"/>
          </a:p>
        </p:txBody>
      </p:sp>
    </p:spTree>
    <p:extLst>
      <p:ext uri="{BB962C8B-B14F-4D97-AF65-F5344CB8AC3E}">
        <p14:creationId xmlns:p14="http://schemas.microsoft.com/office/powerpoint/2010/main" val="297563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smtClean="0"/>
              <a:t>Example</a:t>
            </a:r>
            <a:r>
              <a:rPr lang="lt-LT" dirty="0" smtClean="0"/>
              <a:t> : SAP </a:t>
            </a:r>
            <a:r>
              <a:rPr lang="lt-LT" dirty="0" err="1" smtClean="0"/>
              <a:t>integrated</a:t>
            </a:r>
            <a:r>
              <a:rPr lang="lt-LT" dirty="0" smtClean="0"/>
              <a:t> </a:t>
            </a:r>
            <a:r>
              <a:rPr lang="lt-LT" dirty="0" err="1" smtClean="0"/>
              <a:t>system</a:t>
            </a:r>
            <a:r>
              <a:rPr lang="lt-LT" dirty="0" smtClean="0"/>
              <a:t>:</a:t>
            </a:r>
            <a:endParaRPr lang="lt-LT" dirty="0"/>
          </a:p>
        </p:txBody>
      </p:sp>
      <p:sp>
        <p:nvSpPr>
          <p:cNvPr id="3" name="Content Placeholder 2"/>
          <p:cNvSpPr>
            <a:spLocks noGrp="1"/>
          </p:cNvSpPr>
          <p:nvPr>
            <p:ph idx="1"/>
          </p:nvPr>
        </p:nvSpPr>
        <p:spPr/>
        <p:txBody>
          <a:bodyPr/>
          <a:lstStyle/>
          <a:p>
            <a:r>
              <a:rPr lang="lt-LT" dirty="0" err="1"/>
              <a:t>System</a:t>
            </a:r>
            <a:r>
              <a:rPr lang="lt-LT" dirty="0"/>
              <a:t>  modules are </a:t>
            </a:r>
            <a:r>
              <a:rPr lang="lt-LT" dirty="0" err="1"/>
              <a:t>composed</a:t>
            </a:r>
            <a:r>
              <a:rPr lang="lt-LT" dirty="0"/>
              <a:t> </a:t>
            </a:r>
            <a:r>
              <a:rPr lang="lt-LT" dirty="0" err="1"/>
              <a:t>of</a:t>
            </a:r>
            <a:r>
              <a:rPr lang="lt-LT" dirty="0"/>
              <a:t> </a:t>
            </a:r>
            <a:r>
              <a:rPr lang="lt-LT" dirty="0" err="1"/>
              <a:t>various</a:t>
            </a:r>
            <a:r>
              <a:rPr lang="lt-LT" dirty="0"/>
              <a:t> </a:t>
            </a:r>
            <a:r>
              <a:rPr lang="lt-LT" dirty="0" err="1"/>
              <a:t>functional</a:t>
            </a:r>
            <a:r>
              <a:rPr lang="lt-LT" dirty="0"/>
              <a:t> </a:t>
            </a:r>
            <a:r>
              <a:rPr lang="lt-LT" dirty="0" err="1"/>
              <a:t>blocks</a:t>
            </a:r>
            <a:r>
              <a:rPr lang="lt-LT" dirty="0"/>
              <a:t>.</a:t>
            </a:r>
          </a:p>
          <a:p>
            <a:endParaRPr lang="lt-L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852936"/>
            <a:ext cx="7368849"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09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2 Project </a:t>
            </a:r>
            <a:r>
              <a:rPr lang="lt-LT" dirty="0" err="1"/>
              <a:t>and</a:t>
            </a:r>
            <a:r>
              <a:rPr lang="lt-LT" dirty="0"/>
              <a:t> </a:t>
            </a:r>
            <a:r>
              <a:rPr lang="lt-LT" dirty="0" err="1" smtClean="0"/>
              <a:t>campaign</a:t>
            </a:r>
            <a:endParaRPr lang="lt-LT" dirty="0"/>
          </a:p>
        </p:txBody>
      </p:sp>
      <p:sp>
        <p:nvSpPr>
          <p:cNvPr id="3" name="Content Placeholder 2"/>
          <p:cNvSpPr>
            <a:spLocks noGrp="1"/>
          </p:cNvSpPr>
          <p:nvPr>
            <p:ph idx="1"/>
          </p:nvPr>
        </p:nvSpPr>
        <p:spPr/>
        <p:txBody>
          <a:bodyPr>
            <a:normAutofit fontScale="85000" lnSpcReduction="20000"/>
          </a:bodyPr>
          <a:lstStyle/>
          <a:p>
            <a:pPr marL="0" indent="0">
              <a:buNone/>
            </a:pPr>
            <a:r>
              <a:rPr lang="lt-LT" dirty="0" err="1"/>
              <a:t>This</a:t>
            </a:r>
            <a:r>
              <a:rPr lang="lt-LT" dirty="0"/>
              <a:t> </a:t>
            </a:r>
            <a:r>
              <a:rPr lang="lt-LT" dirty="0" err="1"/>
              <a:t>concept</a:t>
            </a:r>
            <a:r>
              <a:rPr lang="lt-LT" dirty="0"/>
              <a:t> </a:t>
            </a:r>
            <a:r>
              <a:rPr lang="lt-LT" dirty="0" err="1"/>
              <a:t>corresponds</a:t>
            </a:r>
            <a:r>
              <a:rPr lang="lt-LT" dirty="0"/>
              <a:t> to </a:t>
            </a:r>
            <a:r>
              <a:rPr lang="lt-LT" dirty="0" err="1"/>
              <a:t>the</a:t>
            </a:r>
            <a:r>
              <a:rPr lang="lt-LT" dirty="0"/>
              <a:t> </a:t>
            </a:r>
            <a:r>
              <a:rPr lang="lt-LT" dirty="0" err="1"/>
              <a:t>idea</a:t>
            </a:r>
            <a:r>
              <a:rPr lang="lt-LT" dirty="0"/>
              <a:t> </a:t>
            </a:r>
            <a:r>
              <a:rPr lang="lt-LT" dirty="0" err="1"/>
              <a:t>that</a:t>
            </a:r>
            <a:r>
              <a:rPr lang="lt-LT" dirty="0"/>
              <a:t> </a:t>
            </a:r>
            <a:r>
              <a:rPr lang="lt-LT" dirty="0" err="1"/>
              <a:t>marketing</a:t>
            </a:r>
            <a:r>
              <a:rPr lang="lt-LT" dirty="0"/>
              <a:t> </a:t>
            </a:r>
            <a:r>
              <a:rPr lang="lt-LT" dirty="0" err="1"/>
              <a:t>lacks</a:t>
            </a:r>
            <a:r>
              <a:rPr lang="lt-LT" dirty="0"/>
              <a:t> </a:t>
            </a:r>
            <a:r>
              <a:rPr lang="lt-LT" dirty="0" err="1"/>
              <a:t>structure</a:t>
            </a:r>
            <a:r>
              <a:rPr lang="lt-LT" dirty="0"/>
              <a:t> </a:t>
            </a:r>
            <a:r>
              <a:rPr lang="lt-LT" dirty="0" err="1"/>
              <a:t>and</a:t>
            </a:r>
            <a:r>
              <a:rPr lang="lt-LT" dirty="0"/>
              <a:t> </a:t>
            </a:r>
            <a:r>
              <a:rPr lang="lt-LT" dirty="0" err="1"/>
              <a:t>rules</a:t>
            </a:r>
            <a:r>
              <a:rPr lang="lt-LT" dirty="0"/>
              <a:t>.</a:t>
            </a:r>
          </a:p>
          <a:p>
            <a:pPr marL="0" indent="0">
              <a:buNone/>
            </a:pPr>
            <a:r>
              <a:rPr lang="lt-LT" dirty="0"/>
              <a:t> </a:t>
            </a:r>
          </a:p>
          <a:p>
            <a:pPr marL="0" indent="0">
              <a:buNone/>
            </a:pPr>
            <a:r>
              <a:rPr lang="lt-LT" dirty="0" smtClean="0"/>
              <a:t>•</a:t>
            </a:r>
            <a:r>
              <a:rPr lang="en-US" dirty="0" smtClean="0"/>
              <a:t> </a:t>
            </a:r>
            <a:r>
              <a:rPr lang="lt-LT" dirty="0" err="1" smtClean="0"/>
              <a:t>Each</a:t>
            </a:r>
            <a:r>
              <a:rPr lang="lt-LT" dirty="0" smtClean="0"/>
              <a:t> </a:t>
            </a:r>
            <a:r>
              <a:rPr lang="lt-LT" dirty="0" err="1"/>
              <a:t>marketing</a:t>
            </a:r>
            <a:r>
              <a:rPr lang="lt-LT" dirty="0"/>
              <a:t> </a:t>
            </a:r>
            <a:r>
              <a:rPr lang="lt-LT" dirty="0" err="1"/>
              <a:t>activity</a:t>
            </a:r>
            <a:r>
              <a:rPr lang="lt-LT" dirty="0"/>
              <a:t> </a:t>
            </a:r>
            <a:r>
              <a:rPr lang="lt-LT" dirty="0" err="1"/>
              <a:t>is</a:t>
            </a:r>
            <a:r>
              <a:rPr lang="lt-LT" dirty="0"/>
              <a:t> </a:t>
            </a:r>
            <a:r>
              <a:rPr lang="lt-LT" dirty="0" err="1"/>
              <a:t>organized</a:t>
            </a:r>
            <a:r>
              <a:rPr lang="lt-LT" dirty="0"/>
              <a:t> </a:t>
            </a:r>
            <a:r>
              <a:rPr lang="lt-LT" dirty="0" err="1"/>
              <a:t>in</a:t>
            </a:r>
            <a:r>
              <a:rPr lang="lt-LT" dirty="0"/>
              <a:t> </a:t>
            </a:r>
            <a:r>
              <a:rPr lang="lt-LT" dirty="0" err="1"/>
              <a:t>an</a:t>
            </a:r>
            <a:r>
              <a:rPr lang="lt-LT" dirty="0"/>
              <a:t> </a:t>
            </a:r>
            <a:r>
              <a:rPr lang="lt-LT" dirty="0" err="1"/>
              <a:t>unique</a:t>
            </a:r>
            <a:r>
              <a:rPr lang="lt-LT" dirty="0"/>
              <a:t> </a:t>
            </a:r>
            <a:r>
              <a:rPr lang="lt-LT" dirty="0" err="1"/>
              <a:t>and</a:t>
            </a:r>
            <a:r>
              <a:rPr lang="lt-LT" dirty="0"/>
              <a:t> </a:t>
            </a:r>
            <a:r>
              <a:rPr lang="lt-LT" dirty="0" err="1"/>
              <a:t>original</a:t>
            </a:r>
            <a:r>
              <a:rPr lang="lt-LT" dirty="0"/>
              <a:t> </a:t>
            </a:r>
            <a:r>
              <a:rPr lang="lt-LT" dirty="0" err="1"/>
              <a:t>way</a:t>
            </a:r>
            <a:r>
              <a:rPr lang="lt-LT" dirty="0"/>
              <a:t>; </a:t>
            </a:r>
            <a:r>
              <a:rPr lang="lt-LT" dirty="0" err="1"/>
              <a:t>unexpected</a:t>
            </a:r>
            <a:r>
              <a:rPr lang="lt-LT" dirty="0"/>
              <a:t> </a:t>
            </a:r>
            <a:r>
              <a:rPr lang="lt-LT" dirty="0" err="1"/>
              <a:t>and</a:t>
            </a:r>
            <a:r>
              <a:rPr lang="lt-LT" dirty="0"/>
              <a:t> </a:t>
            </a:r>
            <a:r>
              <a:rPr lang="lt-LT" dirty="0" err="1"/>
              <a:t>innovative</a:t>
            </a:r>
            <a:r>
              <a:rPr lang="lt-LT" dirty="0"/>
              <a:t> </a:t>
            </a:r>
            <a:r>
              <a:rPr lang="lt-LT" dirty="0" err="1"/>
              <a:t>solutions</a:t>
            </a:r>
            <a:r>
              <a:rPr lang="lt-LT" dirty="0"/>
              <a:t> </a:t>
            </a:r>
            <a:r>
              <a:rPr lang="lt-LT" dirty="0" err="1"/>
              <a:t>created</a:t>
            </a:r>
            <a:r>
              <a:rPr lang="lt-LT" dirty="0"/>
              <a:t> </a:t>
            </a:r>
            <a:r>
              <a:rPr lang="lt-LT" dirty="0" err="1"/>
              <a:t>competitive</a:t>
            </a:r>
            <a:r>
              <a:rPr lang="lt-LT" dirty="0"/>
              <a:t> </a:t>
            </a:r>
            <a:r>
              <a:rPr lang="lt-LT" dirty="0" err="1"/>
              <a:t>advantage</a:t>
            </a:r>
            <a:r>
              <a:rPr lang="lt-LT" dirty="0"/>
              <a:t>.</a:t>
            </a:r>
          </a:p>
          <a:p>
            <a:pPr marL="0" indent="0">
              <a:buNone/>
            </a:pPr>
            <a:r>
              <a:rPr lang="lt-LT" dirty="0"/>
              <a:t> </a:t>
            </a:r>
          </a:p>
          <a:p>
            <a:pPr marL="0" indent="0">
              <a:buNone/>
            </a:pPr>
            <a:r>
              <a:rPr lang="lt-LT" dirty="0" smtClean="0"/>
              <a:t>•</a:t>
            </a:r>
            <a:r>
              <a:rPr lang="en-US" dirty="0" smtClean="0"/>
              <a:t> </a:t>
            </a:r>
            <a:r>
              <a:rPr lang="lt-LT" dirty="0" smtClean="0"/>
              <a:t>It </a:t>
            </a:r>
            <a:r>
              <a:rPr lang="lt-LT" dirty="0" err="1"/>
              <a:t>includes</a:t>
            </a:r>
            <a:r>
              <a:rPr lang="lt-LT" dirty="0"/>
              <a:t> </a:t>
            </a:r>
            <a:r>
              <a:rPr lang="lt-LT" dirty="0" err="1"/>
              <a:t>creating</a:t>
            </a:r>
            <a:r>
              <a:rPr lang="lt-LT" dirty="0"/>
              <a:t> </a:t>
            </a:r>
            <a:r>
              <a:rPr lang="lt-LT" dirty="0" err="1"/>
              <a:t>marketing</a:t>
            </a:r>
            <a:r>
              <a:rPr lang="lt-LT" dirty="0"/>
              <a:t> </a:t>
            </a:r>
            <a:r>
              <a:rPr lang="lt-LT" dirty="0" err="1"/>
              <a:t>campaigns</a:t>
            </a:r>
            <a:r>
              <a:rPr lang="lt-LT" dirty="0"/>
              <a:t>, </a:t>
            </a:r>
            <a:r>
              <a:rPr lang="lt-LT" dirty="0" err="1"/>
              <a:t>surveys</a:t>
            </a:r>
            <a:r>
              <a:rPr lang="lt-LT" dirty="0"/>
              <a:t> </a:t>
            </a:r>
            <a:r>
              <a:rPr lang="lt-LT" dirty="0" err="1"/>
              <a:t>of</a:t>
            </a:r>
            <a:r>
              <a:rPr lang="lt-LT" dirty="0"/>
              <a:t> </a:t>
            </a:r>
            <a:r>
              <a:rPr lang="lt-LT" dirty="0" err="1"/>
              <a:t>loyalty</a:t>
            </a:r>
            <a:r>
              <a:rPr lang="lt-LT" dirty="0"/>
              <a:t> </a:t>
            </a:r>
            <a:r>
              <a:rPr lang="lt-LT" dirty="0" err="1"/>
              <a:t>and</a:t>
            </a:r>
            <a:r>
              <a:rPr lang="lt-LT" dirty="0"/>
              <a:t> </a:t>
            </a:r>
            <a:r>
              <a:rPr lang="lt-LT" dirty="0" err="1"/>
              <a:t>satisfaction</a:t>
            </a:r>
            <a:r>
              <a:rPr lang="lt-LT" dirty="0"/>
              <a:t> are </a:t>
            </a:r>
            <a:r>
              <a:rPr lang="lt-LT" dirty="0" err="1"/>
              <a:t>organized</a:t>
            </a:r>
            <a:r>
              <a:rPr lang="lt-LT" dirty="0"/>
              <a:t> </a:t>
            </a:r>
            <a:r>
              <a:rPr lang="lt-LT" dirty="0" err="1"/>
              <a:t>by</a:t>
            </a:r>
            <a:r>
              <a:rPr lang="lt-LT" dirty="0"/>
              <a:t> </a:t>
            </a:r>
            <a:r>
              <a:rPr lang="lt-LT" dirty="0" err="1"/>
              <a:t>applying</a:t>
            </a:r>
            <a:r>
              <a:rPr lang="lt-LT" dirty="0"/>
              <a:t> </a:t>
            </a:r>
            <a:r>
              <a:rPr lang="lt-LT" dirty="0" err="1"/>
              <a:t>project</a:t>
            </a:r>
            <a:r>
              <a:rPr lang="lt-LT" dirty="0"/>
              <a:t> </a:t>
            </a:r>
            <a:r>
              <a:rPr lang="lt-LT" dirty="0" err="1"/>
              <a:t>management</a:t>
            </a:r>
            <a:r>
              <a:rPr lang="lt-LT" dirty="0"/>
              <a:t> </a:t>
            </a:r>
            <a:r>
              <a:rPr lang="lt-LT" dirty="0" err="1"/>
              <a:t>priciples</a:t>
            </a:r>
            <a:endParaRPr lang="lt-LT" dirty="0"/>
          </a:p>
          <a:p>
            <a:pPr marL="0" indent="0">
              <a:buNone/>
            </a:pPr>
            <a:r>
              <a:rPr lang="lt-LT" dirty="0"/>
              <a:t> </a:t>
            </a:r>
          </a:p>
          <a:p>
            <a:pPr marL="0" indent="0">
              <a:buNone/>
            </a:pPr>
            <a:r>
              <a:rPr lang="lt-LT" dirty="0" smtClean="0"/>
              <a:t>•</a:t>
            </a:r>
            <a:r>
              <a:rPr lang="en-US" dirty="0" smtClean="0"/>
              <a:t> </a:t>
            </a:r>
            <a:r>
              <a:rPr lang="lt-LT" dirty="0" err="1" smtClean="0"/>
              <a:t>Such</a:t>
            </a:r>
            <a:r>
              <a:rPr lang="lt-LT" dirty="0" smtClean="0"/>
              <a:t> </a:t>
            </a:r>
            <a:r>
              <a:rPr lang="lt-LT" dirty="0" err="1"/>
              <a:t>type</a:t>
            </a:r>
            <a:r>
              <a:rPr lang="lt-LT" dirty="0"/>
              <a:t> </a:t>
            </a:r>
            <a:r>
              <a:rPr lang="lt-LT" dirty="0" err="1"/>
              <a:t>of</a:t>
            </a:r>
            <a:r>
              <a:rPr lang="lt-LT" dirty="0"/>
              <a:t> </a:t>
            </a:r>
            <a:r>
              <a:rPr lang="lt-LT" dirty="0" err="1"/>
              <a:t>systems</a:t>
            </a:r>
            <a:r>
              <a:rPr lang="lt-LT" dirty="0"/>
              <a:t> </a:t>
            </a:r>
            <a:r>
              <a:rPr lang="lt-LT" dirty="0" err="1"/>
              <a:t>have</a:t>
            </a:r>
            <a:r>
              <a:rPr lang="lt-LT" dirty="0"/>
              <a:t> </a:t>
            </a:r>
            <a:r>
              <a:rPr lang="lt-LT" dirty="0" err="1"/>
              <a:t>mainly</a:t>
            </a:r>
            <a:r>
              <a:rPr lang="lt-LT" dirty="0"/>
              <a:t> </a:t>
            </a:r>
            <a:r>
              <a:rPr lang="lt-LT" dirty="0" err="1"/>
              <a:t>general</a:t>
            </a:r>
            <a:r>
              <a:rPr lang="lt-LT" dirty="0"/>
              <a:t> </a:t>
            </a:r>
            <a:r>
              <a:rPr lang="lt-LT" dirty="0" err="1"/>
              <a:t>functionality</a:t>
            </a:r>
            <a:r>
              <a:rPr lang="lt-LT" dirty="0"/>
              <a:t> (</a:t>
            </a:r>
            <a:r>
              <a:rPr lang="lt-LT" dirty="0" err="1"/>
              <a:t>not</a:t>
            </a:r>
            <a:r>
              <a:rPr lang="lt-LT" dirty="0"/>
              <a:t> </a:t>
            </a:r>
            <a:r>
              <a:rPr lang="lt-LT" dirty="0" err="1"/>
              <a:t>necessarily</a:t>
            </a:r>
            <a:r>
              <a:rPr lang="lt-LT" dirty="0"/>
              <a:t> </a:t>
            </a:r>
            <a:r>
              <a:rPr lang="lt-LT" dirty="0" err="1"/>
              <a:t>related</a:t>
            </a:r>
            <a:r>
              <a:rPr lang="lt-LT" dirty="0"/>
              <a:t> to </a:t>
            </a:r>
            <a:r>
              <a:rPr lang="lt-LT" dirty="0" err="1"/>
              <a:t>marketing</a:t>
            </a:r>
            <a:r>
              <a:rPr lang="lt-LT" dirty="0"/>
              <a:t>).</a:t>
            </a:r>
          </a:p>
          <a:p>
            <a:pPr marL="0" indent="0">
              <a:buNone/>
            </a:pPr>
            <a:r>
              <a:rPr lang="lt-LT" dirty="0"/>
              <a:t> </a:t>
            </a:r>
          </a:p>
          <a:p>
            <a:pPr marL="0" indent="0">
              <a:buNone/>
            </a:pPr>
            <a:r>
              <a:rPr lang="lt-LT" dirty="0"/>
              <a:t>•  </a:t>
            </a:r>
            <a:r>
              <a:rPr lang="lt-LT" dirty="0" err="1"/>
              <a:t>Examples-</a:t>
            </a:r>
            <a:r>
              <a:rPr lang="lt-LT" dirty="0"/>
              <a:t> </a:t>
            </a:r>
            <a:r>
              <a:rPr lang="lt-LT" dirty="0" err="1"/>
              <a:t>Microstrategy</a:t>
            </a:r>
            <a:r>
              <a:rPr lang="lt-LT" dirty="0"/>
              <a:t> 3-step </a:t>
            </a:r>
            <a:r>
              <a:rPr lang="lt-LT" dirty="0" err="1"/>
              <a:t>campaign</a:t>
            </a:r>
            <a:r>
              <a:rPr lang="lt-LT" dirty="0"/>
              <a:t> module (</a:t>
            </a:r>
            <a:r>
              <a:rPr lang="lt-LT" dirty="0" err="1"/>
              <a:t>pre-campaign,</a:t>
            </a:r>
            <a:r>
              <a:rPr lang="lt-LT" dirty="0"/>
              <a:t> </a:t>
            </a:r>
            <a:r>
              <a:rPr lang="lt-LT" dirty="0" err="1"/>
              <a:t>during</a:t>
            </a:r>
            <a:r>
              <a:rPr lang="lt-LT" dirty="0"/>
              <a:t> </a:t>
            </a:r>
            <a:r>
              <a:rPr lang="lt-LT" dirty="0" err="1"/>
              <a:t>and</a:t>
            </a:r>
            <a:r>
              <a:rPr lang="lt-LT" dirty="0"/>
              <a:t> </a:t>
            </a:r>
            <a:r>
              <a:rPr lang="lt-LT" dirty="0" err="1"/>
              <a:t>post-campaign</a:t>
            </a:r>
            <a:r>
              <a:rPr lang="lt-LT" dirty="0"/>
              <a:t> </a:t>
            </a:r>
            <a:r>
              <a:rPr lang="lt-LT" dirty="0" err="1"/>
              <a:t>activities</a:t>
            </a:r>
            <a:r>
              <a:rPr lang="lt-LT" dirty="0"/>
              <a:t>); </a:t>
            </a:r>
            <a:r>
              <a:rPr lang="lt-LT" dirty="0" err="1"/>
              <a:t>marketing</a:t>
            </a:r>
            <a:r>
              <a:rPr lang="lt-LT" dirty="0"/>
              <a:t> </a:t>
            </a:r>
            <a:r>
              <a:rPr lang="lt-LT" dirty="0" smtClean="0"/>
              <a:t>4P</a:t>
            </a:r>
            <a:r>
              <a:rPr lang="en-US" dirty="0" smtClean="0"/>
              <a:t> </a:t>
            </a:r>
            <a:r>
              <a:rPr lang="lt-LT" dirty="0" err="1" smtClean="0"/>
              <a:t>mix</a:t>
            </a:r>
            <a:r>
              <a:rPr lang="lt-LT" dirty="0" smtClean="0"/>
              <a:t> </a:t>
            </a:r>
            <a:r>
              <a:rPr lang="lt-LT" dirty="0" err="1"/>
              <a:t>search</a:t>
            </a:r>
            <a:endParaRPr lang="lt-LT" dirty="0"/>
          </a:p>
          <a:p>
            <a:pPr marL="0" indent="0">
              <a:buNone/>
            </a:pPr>
            <a:endParaRPr lang="lt-LT" dirty="0"/>
          </a:p>
          <a:p>
            <a:pPr marL="0" indent="0">
              <a:buNone/>
            </a:pPr>
            <a:r>
              <a:rPr lang="lt-LT" dirty="0"/>
              <a:t>•  </a:t>
            </a:r>
            <a:r>
              <a:rPr lang="lt-LT" dirty="0" err="1"/>
              <a:t>This</a:t>
            </a:r>
            <a:r>
              <a:rPr lang="lt-LT" dirty="0"/>
              <a:t> </a:t>
            </a:r>
            <a:r>
              <a:rPr lang="lt-LT" dirty="0" err="1"/>
              <a:t>concept</a:t>
            </a:r>
            <a:r>
              <a:rPr lang="lt-LT" dirty="0"/>
              <a:t> </a:t>
            </a:r>
            <a:r>
              <a:rPr lang="lt-LT" dirty="0" err="1"/>
              <a:t>involves</a:t>
            </a:r>
            <a:r>
              <a:rPr lang="lt-LT" dirty="0"/>
              <a:t> </a:t>
            </a:r>
            <a:r>
              <a:rPr lang="lt-LT" dirty="0" err="1"/>
              <a:t>matching</a:t>
            </a:r>
            <a:r>
              <a:rPr lang="lt-LT" dirty="0"/>
              <a:t> </a:t>
            </a:r>
            <a:r>
              <a:rPr lang="lt-LT" dirty="0" err="1"/>
              <a:t>information</a:t>
            </a:r>
            <a:r>
              <a:rPr lang="lt-LT" dirty="0"/>
              <a:t> </a:t>
            </a:r>
            <a:r>
              <a:rPr lang="lt-LT" dirty="0" err="1"/>
              <a:t>and</a:t>
            </a:r>
            <a:r>
              <a:rPr lang="lt-LT" dirty="0"/>
              <a:t> </a:t>
            </a:r>
            <a:r>
              <a:rPr lang="lt-LT" dirty="0" err="1"/>
              <a:t>goal</a:t>
            </a:r>
            <a:endParaRPr lang="lt-LT" dirty="0"/>
          </a:p>
          <a:p>
            <a:pPr marL="0" indent="0">
              <a:buNone/>
            </a:pPr>
            <a:endParaRPr lang="lt-LT" dirty="0"/>
          </a:p>
        </p:txBody>
      </p:sp>
    </p:spTree>
    <p:extLst>
      <p:ext uri="{BB962C8B-B14F-4D97-AF65-F5344CB8AC3E}">
        <p14:creationId xmlns:p14="http://schemas.microsoft.com/office/powerpoint/2010/main" val="414545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466726"/>
            <a:ext cx="8281739" cy="6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387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850106"/>
          </a:xfrm>
        </p:spPr>
        <p:txBody>
          <a:bodyPr>
            <a:normAutofit fontScale="90000"/>
          </a:bodyPr>
          <a:lstStyle/>
          <a:p>
            <a:r>
              <a:rPr lang="lt-LT" dirty="0"/>
              <a:t/>
            </a:r>
            <a:br>
              <a:rPr lang="lt-LT" dirty="0"/>
            </a:br>
            <a:r>
              <a:rPr lang="lt-LT" dirty="0"/>
              <a:t> </a:t>
            </a:r>
            <a:br>
              <a:rPr lang="lt-LT" dirty="0"/>
            </a:br>
            <a:r>
              <a:rPr lang="lt-LT" dirty="0" err="1" smtClean="0"/>
              <a:t>Porter’s</a:t>
            </a:r>
            <a:r>
              <a:rPr lang="lt-LT" dirty="0" smtClean="0"/>
              <a:t> </a:t>
            </a:r>
            <a:r>
              <a:rPr lang="lt-LT" dirty="0" err="1" smtClean="0"/>
              <a:t>Five</a:t>
            </a:r>
            <a:r>
              <a:rPr lang="lt-LT" dirty="0" smtClean="0"/>
              <a:t> </a:t>
            </a:r>
            <a:r>
              <a:rPr lang="lt-LT" dirty="0" err="1" smtClean="0"/>
              <a:t>Competitive</a:t>
            </a:r>
            <a:r>
              <a:rPr lang="lt-LT" dirty="0" smtClean="0">
                <a:effectLst/>
              </a:rPr>
              <a:t> </a:t>
            </a:r>
            <a:r>
              <a:rPr lang="lt-LT" dirty="0" err="1" smtClean="0"/>
              <a:t>Forces</a:t>
            </a:r>
            <a:r>
              <a:rPr lang="lt-LT" dirty="0" smtClean="0"/>
              <a:t> </a:t>
            </a:r>
            <a:r>
              <a:rPr lang="lt-LT" dirty="0" err="1" smtClean="0"/>
              <a:t>Model</a:t>
            </a:r>
            <a:r>
              <a:rPr lang="lt-LT" dirty="0"/>
              <a:t> </a:t>
            </a:r>
            <a:br>
              <a:rPr lang="lt-LT" dirty="0"/>
            </a:br>
            <a:endParaRPr lang="lt-L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96752"/>
            <a:ext cx="5213350"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8253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39</TotalTime>
  <Words>570</Words>
  <Application>Microsoft Office PowerPoint</Application>
  <PresentationFormat>On-screen Show (4:3)</PresentationFormat>
  <Paragraphs>172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Angles</vt:lpstr>
      <vt:lpstr>Marketing Information Systems: part 5</vt:lpstr>
      <vt:lpstr>Topics</vt:lpstr>
      <vt:lpstr>Interrelationship of MIS, MkIS and IT concepts</vt:lpstr>
      <vt:lpstr>Marketing IS concepts</vt:lpstr>
      <vt:lpstr>1 Integration of functional modules</vt:lpstr>
      <vt:lpstr>Example : SAP integrated system:</vt:lpstr>
      <vt:lpstr>2 Project and campaign</vt:lpstr>
      <vt:lpstr>PowerPoint Presentation</vt:lpstr>
      <vt:lpstr>   Porter’s Five Competitive Forces Model  </vt:lpstr>
      <vt:lpstr>3 Value chain system</vt:lpstr>
      <vt:lpstr>The Value chain Framework (M.Porter)</vt:lpstr>
      <vt:lpstr>4 Competitive system</vt:lpstr>
      <vt:lpstr>5 End-user „ad hoc“ support</vt:lpstr>
      <vt:lpstr>6 Support for marketing management processes</vt:lpstr>
      <vt:lpstr>Application of Quality Function Deployment methodology for marketing (example)</vt:lpstr>
      <vt:lpstr>7 Marketing intelligence system</vt:lpstr>
      <vt:lpstr>8 Multidimensional MkIS</vt:lpstr>
      <vt:lpstr>The levels of analysis in MkIS</vt:lpstr>
      <vt:lpstr>Structure and functioning of multidimensional MkIS</vt:lpstr>
      <vt:lpstr>Structure and functioning of multidimensional MkIS</vt:lpstr>
      <vt:lpstr>PowerPoint Presentation</vt:lpstr>
      <vt:lpstr>MKIS examples</vt:lpstr>
      <vt:lpstr>MKIS examples</vt:lpstr>
      <vt:lpstr>MKIS examples</vt:lpstr>
      <vt:lpstr>MKIS in real enterprises</vt:lpstr>
      <vt:lpstr>MkIS structures in theoretical works</vt:lpstr>
      <vt:lpstr>The MkIS model (subsystems)</vt:lpstr>
      <vt:lpstr>The MkIS model (McCarthy)</vt:lpstr>
      <vt:lpstr>PowerPoint Presentation</vt:lpstr>
      <vt:lpstr>PowerPoint Presentation</vt:lpstr>
      <vt:lpstr>Assignment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Dalia Krikščiūnienė</dc:creator>
  <cp:lastModifiedBy>Dalia Krikščiūnienė</cp:lastModifiedBy>
  <cp:revision>32</cp:revision>
  <dcterms:created xsi:type="dcterms:W3CDTF">2013-11-26T10:56:14Z</dcterms:created>
  <dcterms:modified xsi:type="dcterms:W3CDTF">2013-11-26T11:55:59Z</dcterms:modified>
</cp:coreProperties>
</file>