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94" r:id="rId4"/>
    <p:sldId id="267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3" autoAdjust="0"/>
  </p:normalViewPr>
  <p:slideViewPr>
    <p:cSldViewPr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ba\Documents\prezentace\acivs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val>
            <c:numRef>
              <c:f>data!$A$1:$A$1000</c:f>
              <c:numCache>
                <c:formatCode>General</c:formatCode>
                <c:ptCount val="1000"/>
                <c:pt idx="0">
                  <c:v>65.287300000000002</c:v>
                </c:pt>
                <c:pt idx="1">
                  <c:v>65.333799999999982</c:v>
                </c:pt>
                <c:pt idx="2">
                  <c:v>65.524799999999999</c:v>
                </c:pt>
                <c:pt idx="3">
                  <c:v>65.637900000000002</c:v>
                </c:pt>
                <c:pt idx="4">
                  <c:v>65.47529999999999</c:v>
                </c:pt>
                <c:pt idx="5">
                  <c:v>65.236999999999995</c:v>
                </c:pt>
                <c:pt idx="6">
                  <c:v>65.242700000000013</c:v>
                </c:pt>
                <c:pt idx="7">
                  <c:v>65.322699999999998</c:v>
                </c:pt>
                <c:pt idx="8">
                  <c:v>65.499799999999993</c:v>
                </c:pt>
                <c:pt idx="9">
                  <c:v>65.63</c:v>
                </c:pt>
                <c:pt idx="10">
                  <c:v>65.842299999999994</c:v>
                </c:pt>
                <c:pt idx="11">
                  <c:v>65.919700000000006</c:v>
                </c:pt>
                <c:pt idx="12">
                  <c:v>66.050899999999999</c:v>
                </c:pt>
                <c:pt idx="13">
                  <c:v>66.022799999999989</c:v>
                </c:pt>
                <c:pt idx="14">
                  <c:v>65.777699999999996</c:v>
                </c:pt>
                <c:pt idx="15">
                  <c:v>65.601799999999983</c:v>
                </c:pt>
                <c:pt idx="16">
                  <c:v>65.799200000000027</c:v>
                </c:pt>
                <c:pt idx="17">
                  <c:v>65.950400000000002</c:v>
                </c:pt>
                <c:pt idx="18">
                  <c:v>65.811700000000002</c:v>
                </c:pt>
                <c:pt idx="19">
                  <c:v>65.788799999999981</c:v>
                </c:pt>
                <c:pt idx="20">
                  <c:v>65.831400000000002</c:v>
                </c:pt>
                <c:pt idx="21">
                  <c:v>65.749300000000005</c:v>
                </c:pt>
                <c:pt idx="22">
                  <c:v>65.682999999999979</c:v>
                </c:pt>
                <c:pt idx="23">
                  <c:v>65.753900000000002</c:v>
                </c:pt>
                <c:pt idx="24">
                  <c:v>65.933099999999996</c:v>
                </c:pt>
                <c:pt idx="25">
                  <c:v>66.014600000000058</c:v>
                </c:pt>
                <c:pt idx="26">
                  <c:v>66.031599999999997</c:v>
                </c:pt>
                <c:pt idx="27">
                  <c:v>66.009299999999996</c:v>
                </c:pt>
                <c:pt idx="28">
                  <c:v>65.744900000000058</c:v>
                </c:pt>
                <c:pt idx="29">
                  <c:v>65.646199999999993</c:v>
                </c:pt>
                <c:pt idx="30">
                  <c:v>65.710300000000004</c:v>
                </c:pt>
                <c:pt idx="31">
                  <c:v>65.673499999999947</c:v>
                </c:pt>
                <c:pt idx="32">
                  <c:v>65.673899999999989</c:v>
                </c:pt>
                <c:pt idx="33">
                  <c:v>65.6511</c:v>
                </c:pt>
                <c:pt idx="34">
                  <c:v>65.509799999999998</c:v>
                </c:pt>
                <c:pt idx="35">
                  <c:v>65.611800000000002</c:v>
                </c:pt>
                <c:pt idx="36">
                  <c:v>65.8065</c:v>
                </c:pt>
                <c:pt idx="37">
                  <c:v>65.773200000000003</c:v>
                </c:pt>
                <c:pt idx="38">
                  <c:v>65.945800000000006</c:v>
                </c:pt>
                <c:pt idx="39">
                  <c:v>66.046800000000005</c:v>
                </c:pt>
                <c:pt idx="40">
                  <c:v>65.862499999999983</c:v>
                </c:pt>
                <c:pt idx="41">
                  <c:v>65.540400000000005</c:v>
                </c:pt>
                <c:pt idx="42">
                  <c:v>65.473699999999994</c:v>
                </c:pt>
                <c:pt idx="43">
                  <c:v>65.541100000000057</c:v>
                </c:pt>
                <c:pt idx="44">
                  <c:v>65.62469999999999</c:v>
                </c:pt>
                <c:pt idx="45">
                  <c:v>65.694300000000013</c:v>
                </c:pt>
                <c:pt idx="46">
                  <c:v>65.543300000000002</c:v>
                </c:pt>
                <c:pt idx="47">
                  <c:v>65.710899999999995</c:v>
                </c:pt>
                <c:pt idx="48">
                  <c:v>65.882199999999983</c:v>
                </c:pt>
                <c:pt idx="49">
                  <c:v>65.551000000000002</c:v>
                </c:pt>
                <c:pt idx="50">
                  <c:v>65.040899999999993</c:v>
                </c:pt>
                <c:pt idx="51">
                  <c:v>64.818799999999982</c:v>
                </c:pt>
                <c:pt idx="52">
                  <c:v>64.804599999999994</c:v>
                </c:pt>
                <c:pt idx="53">
                  <c:v>64.822499999999948</c:v>
                </c:pt>
                <c:pt idx="54">
                  <c:v>64.88339999999998</c:v>
                </c:pt>
                <c:pt idx="55">
                  <c:v>64.888299999999987</c:v>
                </c:pt>
                <c:pt idx="56">
                  <c:v>64.817600000000027</c:v>
                </c:pt>
                <c:pt idx="57">
                  <c:v>64.843800000000002</c:v>
                </c:pt>
                <c:pt idx="58">
                  <c:v>65.034700000000001</c:v>
                </c:pt>
                <c:pt idx="59">
                  <c:v>65.026299999999992</c:v>
                </c:pt>
                <c:pt idx="60">
                  <c:v>64.870999999999981</c:v>
                </c:pt>
                <c:pt idx="61">
                  <c:v>64.888299999999987</c:v>
                </c:pt>
                <c:pt idx="62">
                  <c:v>65.026699999999991</c:v>
                </c:pt>
                <c:pt idx="63">
                  <c:v>65.040999999999997</c:v>
                </c:pt>
                <c:pt idx="64">
                  <c:v>64.77379999999998</c:v>
                </c:pt>
                <c:pt idx="65">
                  <c:v>64.65479999999998</c:v>
                </c:pt>
                <c:pt idx="66">
                  <c:v>64.822399999999988</c:v>
                </c:pt>
                <c:pt idx="67">
                  <c:v>64.93160000000006</c:v>
                </c:pt>
                <c:pt idx="68">
                  <c:v>64.981100000000026</c:v>
                </c:pt>
                <c:pt idx="69">
                  <c:v>65.087100000000007</c:v>
                </c:pt>
                <c:pt idx="70">
                  <c:v>65.12739999999998</c:v>
                </c:pt>
                <c:pt idx="71">
                  <c:v>65.310699999999997</c:v>
                </c:pt>
                <c:pt idx="72">
                  <c:v>65.424899999999994</c:v>
                </c:pt>
                <c:pt idx="73">
                  <c:v>65.514899999999997</c:v>
                </c:pt>
                <c:pt idx="74">
                  <c:v>65.704400000000007</c:v>
                </c:pt>
                <c:pt idx="75">
                  <c:v>65.903599999999997</c:v>
                </c:pt>
                <c:pt idx="76">
                  <c:v>66.116699999999994</c:v>
                </c:pt>
                <c:pt idx="77">
                  <c:v>66.299200000000027</c:v>
                </c:pt>
                <c:pt idx="78">
                  <c:v>66.440000000000026</c:v>
                </c:pt>
                <c:pt idx="79">
                  <c:v>66.438199999999995</c:v>
                </c:pt>
                <c:pt idx="80">
                  <c:v>66.620399999999989</c:v>
                </c:pt>
                <c:pt idx="81">
                  <c:v>66.793499999999995</c:v>
                </c:pt>
                <c:pt idx="82">
                  <c:v>66.751800000000003</c:v>
                </c:pt>
                <c:pt idx="83">
                  <c:v>66.404700000000005</c:v>
                </c:pt>
                <c:pt idx="84">
                  <c:v>65.791300000000007</c:v>
                </c:pt>
                <c:pt idx="85">
                  <c:v>65.29760000000006</c:v>
                </c:pt>
                <c:pt idx="86">
                  <c:v>64.596500000000006</c:v>
                </c:pt>
                <c:pt idx="87">
                  <c:v>63.736500000000028</c:v>
                </c:pt>
                <c:pt idx="88">
                  <c:v>62.857199999999999</c:v>
                </c:pt>
                <c:pt idx="89">
                  <c:v>61.852200000000003</c:v>
                </c:pt>
                <c:pt idx="90">
                  <c:v>60.761800000000001</c:v>
                </c:pt>
                <c:pt idx="91">
                  <c:v>59.410400000000003</c:v>
                </c:pt>
                <c:pt idx="92">
                  <c:v>58.129600000000003</c:v>
                </c:pt>
                <c:pt idx="93">
                  <c:v>56.763700000000028</c:v>
                </c:pt>
                <c:pt idx="94">
                  <c:v>55.070700000000002</c:v>
                </c:pt>
                <c:pt idx="95">
                  <c:v>53.341000000000001</c:v>
                </c:pt>
                <c:pt idx="96">
                  <c:v>51.645700000000012</c:v>
                </c:pt>
                <c:pt idx="97">
                  <c:v>49.605600000000003</c:v>
                </c:pt>
                <c:pt idx="98">
                  <c:v>47.763400000000011</c:v>
                </c:pt>
                <c:pt idx="99">
                  <c:v>45.7134</c:v>
                </c:pt>
                <c:pt idx="100">
                  <c:v>43.950400000000002</c:v>
                </c:pt>
                <c:pt idx="101">
                  <c:v>41.683900000000001</c:v>
                </c:pt>
                <c:pt idx="102">
                  <c:v>39.707100000000011</c:v>
                </c:pt>
                <c:pt idx="103">
                  <c:v>37.79500000000003</c:v>
                </c:pt>
                <c:pt idx="104">
                  <c:v>35.861699999999999</c:v>
                </c:pt>
                <c:pt idx="105">
                  <c:v>34.0274</c:v>
                </c:pt>
                <c:pt idx="106">
                  <c:v>32.0839</c:v>
                </c:pt>
                <c:pt idx="107">
                  <c:v>30.105799999999981</c:v>
                </c:pt>
                <c:pt idx="108">
                  <c:v>28.43539999999998</c:v>
                </c:pt>
                <c:pt idx="109">
                  <c:v>26.287299999999977</c:v>
                </c:pt>
                <c:pt idx="110">
                  <c:v>24.510300000000001</c:v>
                </c:pt>
                <c:pt idx="111">
                  <c:v>22.552600000000002</c:v>
                </c:pt>
                <c:pt idx="112">
                  <c:v>20.78299999999998</c:v>
                </c:pt>
                <c:pt idx="113">
                  <c:v>19.109500000000001</c:v>
                </c:pt>
                <c:pt idx="114">
                  <c:v>17.551400000000001</c:v>
                </c:pt>
                <c:pt idx="115">
                  <c:v>16.1602</c:v>
                </c:pt>
                <c:pt idx="116">
                  <c:v>15.199</c:v>
                </c:pt>
                <c:pt idx="117">
                  <c:v>14.9702</c:v>
                </c:pt>
                <c:pt idx="118">
                  <c:v>14.127600000000001</c:v>
                </c:pt>
                <c:pt idx="119">
                  <c:v>14.334200000000001</c:v>
                </c:pt>
                <c:pt idx="120">
                  <c:v>14.735100000000001</c:v>
                </c:pt>
                <c:pt idx="121">
                  <c:v>15.426500000000004</c:v>
                </c:pt>
                <c:pt idx="122">
                  <c:v>16.52529999999998</c:v>
                </c:pt>
                <c:pt idx="123">
                  <c:v>17.884799999999977</c:v>
                </c:pt>
                <c:pt idx="124">
                  <c:v>19.326599999999985</c:v>
                </c:pt>
                <c:pt idx="125">
                  <c:v>20.841999999999999</c:v>
                </c:pt>
                <c:pt idx="126">
                  <c:v>22.482399999999966</c:v>
                </c:pt>
                <c:pt idx="127">
                  <c:v>24.150900000000014</c:v>
                </c:pt>
                <c:pt idx="128">
                  <c:v>25.9072</c:v>
                </c:pt>
                <c:pt idx="129">
                  <c:v>27.702100000000002</c:v>
                </c:pt>
                <c:pt idx="130">
                  <c:v>29.474599999999981</c:v>
                </c:pt>
                <c:pt idx="131">
                  <c:v>31.218399999999981</c:v>
                </c:pt>
                <c:pt idx="132">
                  <c:v>32.937899999999999</c:v>
                </c:pt>
                <c:pt idx="133">
                  <c:v>34.6492</c:v>
                </c:pt>
                <c:pt idx="134">
                  <c:v>36.309699999999999</c:v>
                </c:pt>
                <c:pt idx="135">
                  <c:v>37.986499999999999</c:v>
                </c:pt>
                <c:pt idx="136">
                  <c:v>39.637700000000002</c:v>
                </c:pt>
                <c:pt idx="137">
                  <c:v>41.057299999999998</c:v>
                </c:pt>
                <c:pt idx="138">
                  <c:v>42.280200000000001</c:v>
                </c:pt>
                <c:pt idx="139">
                  <c:v>43.656500000000001</c:v>
                </c:pt>
                <c:pt idx="140">
                  <c:v>45.1738</c:v>
                </c:pt>
                <c:pt idx="141">
                  <c:v>46.652900000000002</c:v>
                </c:pt>
                <c:pt idx="142">
                  <c:v>48.183900000000001</c:v>
                </c:pt>
                <c:pt idx="143">
                  <c:v>49.63210000000003</c:v>
                </c:pt>
                <c:pt idx="144">
                  <c:v>51.005000000000003</c:v>
                </c:pt>
                <c:pt idx="145">
                  <c:v>52.139600000000002</c:v>
                </c:pt>
                <c:pt idx="146">
                  <c:v>53.335500000000003</c:v>
                </c:pt>
                <c:pt idx="147">
                  <c:v>54.4084</c:v>
                </c:pt>
                <c:pt idx="148">
                  <c:v>55.353799999999993</c:v>
                </c:pt>
                <c:pt idx="149">
                  <c:v>56.405100000000012</c:v>
                </c:pt>
                <c:pt idx="150">
                  <c:v>57.475000000000001</c:v>
                </c:pt>
                <c:pt idx="151">
                  <c:v>58.213100000000011</c:v>
                </c:pt>
                <c:pt idx="152">
                  <c:v>58.814099999999996</c:v>
                </c:pt>
                <c:pt idx="153">
                  <c:v>59.533700000000003</c:v>
                </c:pt>
                <c:pt idx="154">
                  <c:v>60.147000000000006</c:v>
                </c:pt>
                <c:pt idx="155">
                  <c:v>60.620600000000003</c:v>
                </c:pt>
                <c:pt idx="156">
                  <c:v>61.172700000000013</c:v>
                </c:pt>
                <c:pt idx="157">
                  <c:v>61.588300000000011</c:v>
                </c:pt>
                <c:pt idx="158">
                  <c:v>61.841799999999999</c:v>
                </c:pt>
                <c:pt idx="159">
                  <c:v>62.2074</c:v>
                </c:pt>
                <c:pt idx="160">
                  <c:v>62.521700000000003</c:v>
                </c:pt>
                <c:pt idx="161">
                  <c:v>62.712700000000012</c:v>
                </c:pt>
                <c:pt idx="162">
                  <c:v>62.850499999999997</c:v>
                </c:pt>
                <c:pt idx="163">
                  <c:v>62.913699999999999</c:v>
                </c:pt>
                <c:pt idx="164">
                  <c:v>62.8551</c:v>
                </c:pt>
                <c:pt idx="165">
                  <c:v>62.781200000000005</c:v>
                </c:pt>
                <c:pt idx="166">
                  <c:v>62.745300000000029</c:v>
                </c:pt>
                <c:pt idx="167">
                  <c:v>62.5809</c:v>
                </c:pt>
                <c:pt idx="168">
                  <c:v>62.353499999999997</c:v>
                </c:pt>
                <c:pt idx="169">
                  <c:v>62.22200000000003</c:v>
                </c:pt>
                <c:pt idx="170">
                  <c:v>61.942500000000003</c:v>
                </c:pt>
                <c:pt idx="171">
                  <c:v>61.759800000000006</c:v>
                </c:pt>
                <c:pt idx="172">
                  <c:v>61.6494</c:v>
                </c:pt>
                <c:pt idx="173">
                  <c:v>61.587299999999999</c:v>
                </c:pt>
                <c:pt idx="174">
                  <c:v>61.637500000000003</c:v>
                </c:pt>
                <c:pt idx="175">
                  <c:v>61.820900000000002</c:v>
                </c:pt>
                <c:pt idx="176">
                  <c:v>62.012800000000006</c:v>
                </c:pt>
                <c:pt idx="177">
                  <c:v>62.178200000000011</c:v>
                </c:pt>
                <c:pt idx="178">
                  <c:v>62.221000000000011</c:v>
                </c:pt>
                <c:pt idx="179">
                  <c:v>62.12890000000003</c:v>
                </c:pt>
                <c:pt idx="180">
                  <c:v>62.01</c:v>
                </c:pt>
                <c:pt idx="181">
                  <c:v>61.995800000000003</c:v>
                </c:pt>
                <c:pt idx="182">
                  <c:v>61.902700000000003</c:v>
                </c:pt>
                <c:pt idx="183">
                  <c:v>61.773200000000003</c:v>
                </c:pt>
                <c:pt idx="184">
                  <c:v>61.693900000000028</c:v>
                </c:pt>
                <c:pt idx="185">
                  <c:v>61.647300000000001</c:v>
                </c:pt>
                <c:pt idx="186">
                  <c:v>61.790200000000013</c:v>
                </c:pt>
                <c:pt idx="187">
                  <c:v>61.963000000000001</c:v>
                </c:pt>
                <c:pt idx="188">
                  <c:v>62.131</c:v>
                </c:pt>
                <c:pt idx="189">
                  <c:v>62.214600000000004</c:v>
                </c:pt>
                <c:pt idx="190">
                  <c:v>62.16870000000003</c:v>
                </c:pt>
                <c:pt idx="191">
                  <c:v>62.165000000000013</c:v>
                </c:pt>
                <c:pt idx="192">
                  <c:v>62.307400000000001</c:v>
                </c:pt>
                <c:pt idx="193">
                  <c:v>62.379400000000004</c:v>
                </c:pt>
                <c:pt idx="194">
                  <c:v>62.531200000000005</c:v>
                </c:pt>
                <c:pt idx="195">
                  <c:v>62.5593</c:v>
                </c:pt>
                <c:pt idx="196">
                  <c:v>62.811299999999996</c:v>
                </c:pt>
                <c:pt idx="197">
                  <c:v>63.627700000000011</c:v>
                </c:pt>
                <c:pt idx="198">
                  <c:v>62.752400000000002</c:v>
                </c:pt>
                <c:pt idx="199">
                  <c:v>63.648900000000012</c:v>
                </c:pt>
                <c:pt idx="200">
                  <c:v>62.602300000000028</c:v>
                </c:pt>
                <c:pt idx="201">
                  <c:v>62.039100000000012</c:v>
                </c:pt>
                <c:pt idx="202">
                  <c:v>62.116800000000005</c:v>
                </c:pt>
                <c:pt idx="203">
                  <c:v>62.371600000000001</c:v>
                </c:pt>
                <c:pt idx="204">
                  <c:v>62.286800000000007</c:v>
                </c:pt>
                <c:pt idx="205">
                  <c:v>62.080400000000004</c:v>
                </c:pt>
                <c:pt idx="206">
                  <c:v>62.4</c:v>
                </c:pt>
                <c:pt idx="207">
                  <c:v>62.398100000000028</c:v>
                </c:pt>
                <c:pt idx="208">
                  <c:v>62.335600000000007</c:v>
                </c:pt>
                <c:pt idx="209">
                  <c:v>62.339500000000001</c:v>
                </c:pt>
                <c:pt idx="210">
                  <c:v>61.347999999999999</c:v>
                </c:pt>
                <c:pt idx="211">
                  <c:v>60.8294</c:v>
                </c:pt>
                <c:pt idx="212">
                  <c:v>60.9696</c:v>
                </c:pt>
                <c:pt idx="213">
                  <c:v>60.255900000000011</c:v>
                </c:pt>
                <c:pt idx="214">
                  <c:v>60.974499999999999</c:v>
                </c:pt>
                <c:pt idx="215">
                  <c:v>60.910600000000002</c:v>
                </c:pt>
                <c:pt idx="216">
                  <c:v>62.161800000000007</c:v>
                </c:pt>
                <c:pt idx="217">
                  <c:v>62.325600000000001</c:v>
                </c:pt>
                <c:pt idx="218">
                  <c:v>61.561600000000006</c:v>
                </c:pt>
                <c:pt idx="219">
                  <c:v>61.297200000000011</c:v>
                </c:pt>
                <c:pt idx="220">
                  <c:v>61.4529</c:v>
                </c:pt>
                <c:pt idx="221">
                  <c:v>61.57</c:v>
                </c:pt>
                <c:pt idx="222">
                  <c:v>61.69910000000003</c:v>
                </c:pt>
                <c:pt idx="223">
                  <c:v>62.003600000000006</c:v>
                </c:pt>
                <c:pt idx="224">
                  <c:v>62.3889</c:v>
                </c:pt>
                <c:pt idx="225">
                  <c:v>62.709900000000012</c:v>
                </c:pt>
                <c:pt idx="226">
                  <c:v>62.638200000000012</c:v>
                </c:pt>
                <c:pt idx="227">
                  <c:v>62.398200000000003</c:v>
                </c:pt>
                <c:pt idx="228">
                  <c:v>62.585500000000003</c:v>
                </c:pt>
                <c:pt idx="229">
                  <c:v>62.780300000000011</c:v>
                </c:pt>
                <c:pt idx="230">
                  <c:v>62.686100000000003</c:v>
                </c:pt>
                <c:pt idx="231">
                  <c:v>62.5976</c:v>
                </c:pt>
                <c:pt idx="232">
                  <c:v>62.590300000000013</c:v>
                </c:pt>
                <c:pt idx="233">
                  <c:v>62.491700000000002</c:v>
                </c:pt>
                <c:pt idx="234">
                  <c:v>62.542900000000003</c:v>
                </c:pt>
                <c:pt idx="235">
                  <c:v>62.542700000000011</c:v>
                </c:pt>
                <c:pt idx="236">
                  <c:v>62.487799999999993</c:v>
                </c:pt>
                <c:pt idx="237">
                  <c:v>62.509300000000003</c:v>
                </c:pt>
                <c:pt idx="238">
                  <c:v>62.390100000000011</c:v>
                </c:pt>
                <c:pt idx="239">
                  <c:v>62.107200000000006</c:v>
                </c:pt>
                <c:pt idx="240">
                  <c:v>61.293300000000031</c:v>
                </c:pt>
                <c:pt idx="241">
                  <c:v>62.322200000000002</c:v>
                </c:pt>
                <c:pt idx="242">
                  <c:v>62.642400000000002</c:v>
                </c:pt>
                <c:pt idx="243">
                  <c:v>62.779600000000002</c:v>
                </c:pt>
                <c:pt idx="244">
                  <c:v>62.690600000000003</c:v>
                </c:pt>
                <c:pt idx="245">
                  <c:v>62.707000000000001</c:v>
                </c:pt>
                <c:pt idx="246">
                  <c:v>62.757200000000005</c:v>
                </c:pt>
                <c:pt idx="247">
                  <c:v>62.691500000000012</c:v>
                </c:pt>
                <c:pt idx="248">
                  <c:v>62.703800000000001</c:v>
                </c:pt>
                <c:pt idx="249">
                  <c:v>62.858400000000003</c:v>
                </c:pt>
                <c:pt idx="250">
                  <c:v>63.0214</c:v>
                </c:pt>
                <c:pt idx="251">
                  <c:v>62.966200000000001</c:v>
                </c:pt>
                <c:pt idx="252">
                  <c:v>62.887399999999992</c:v>
                </c:pt>
                <c:pt idx="253">
                  <c:v>62.761700000000012</c:v>
                </c:pt>
                <c:pt idx="254">
                  <c:v>62.670200000000001</c:v>
                </c:pt>
                <c:pt idx="255">
                  <c:v>62.740700000000011</c:v>
                </c:pt>
                <c:pt idx="256">
                  <c:v>62.811499999999995</c:v>
                </c:pt>
                <c:pt idx="257">
                  <c:v>62.826100000000011</c:v>
                </c:pt>
                <c:pt idx="258">
                  <c:v>62.649300000000011</c:v>
                </c:pt>
                <c:pt idx="259">
                  <c:v>62.6248</c:v>
                </c:pt>
                <c:pt idx="260">
                  <c:v>62.713100000000011</c:v>
                </c:pt>
                <c:pt idx="261">
                  <c:v>62.652300000000011</c:v>
                </c:pt>
                <c:pt idx="262">
                  <c:v>62.422000000000011</c:v>
                </c:pt>
                <c:pt idx="263">
                  <c:v>62.113700000000001</c:v>
                </c:pt>
                <c:pt idx="264">
                  <c:v>61.936200000000007</c:v>
                </c:pt>
                <c:pt idx="265">
                  <c:v>62.514099999999999</c:v>
                </c:pt>
                <c:pt idx="266">
                  <c:v>62.844000000000001</c:v>
                </c:pt>
                <c:pt idx="267">
                  <c:v>62.389299999999999</c:v>
                </c:pt>
                <c:pt idx="268">
                  <c:v>62.677900000000001</c:v>
                </c:pt>
                <c:pt idx="269">
                  <c:v>61.924000000000007</c:v>
                </c:pt>
                <c:pt idx="270">
                  <c:v>62.757300000000001</c:v>
                </c:pt>
                <c:pt idx="271">
                  <c:v>63.015900000000002</c:v>
                </c:pt>
                <c:pt idx="272">
                  <c:v>62.895800000000001</c:v>
                </c:pt>
                <c:pt idx="273">
                  <c:v>62.645000000000003</c:v>
                </c:pt>
                <c:pt idx="274">
                  <c:v>62.325800000000001</c:v>
                </c:pt>
                <c:pt idx="275">
                  <c:v>61.905200000000001</c:v>
                </c:pt>
                <c:pt idx="276">
                  <c:v>61.631500000000003</c:v>
                </c:pt>
                <c:pt idx="277">
                  <c:v>61.359200000000001</c:v>
                </c:pt>
                <c:pt idx="278">
                  <c:v>60.703900000000012</c:v>
                </c:pt>
                <c:pt idx="279">
                  <c:v>60.050699999999999</c:v>
                </c:pt>
                <c:pt idx="280">
                  <c:v>59.532500000000013</c:v>
                </c:pt>
                <c:pt idx="281">
                  <c:v>59.120800000000003</c:v>
                </c:pt>
                <c:pt idx="282">
                  <c:v>58.7376</c:v>
                </c:pt>
                <c:pt idx="283">
                  <c:v>58.413200000000003</c:v>
                </c:pt>
                <c:pt idx="284">
                  <c:v>58.128200000000028</c:v>
                </c:pt>
                <c:pt idx="285">
                  <c:v>57.847099999999998</c:v>
                </c:pt>
                <c:pt idx="286">
                  <c:v>57.437400000000004</c:v>
                </c:pt>
                <c:pt idx="287">
                  <c:v>56.829900000000002</c:v>
                </c:pt>
                <c:pt idx="288">
                  <c:v>56.215300000000013</c:v>
                </c:pt>
                <c:pt idx="289">
                  <c:v>55.734100000000012</c:v>
                </c:pt>
                <c:pt idx="290">
                  <c:v>55.532800000000002</c:v>
                </c:pt>
                <c:pt idx="291">
                  <c:v>55.338200000000001</c:v>
                </c:pt>
                <c:pt idx="292">
                  <c:v>54.685000000000002</c:v>
                </c:pt>
                <c:pt idx="293">
                  <c:v>53.961200000000005</c:v>
                </c:pt>
                <c:pt idx="294">
                  <c:v>53.5458</c:v>
                </c:pt>
                <c:pt idx="295">
                  <c:v>53.136900000000011</c:v>
                </c:pt>
                <c:pt idx="296">
                  <c:v>52.752400000000002</c:v>
                </c:pt>
                <c:pt idx="297">
                  <c:v>52.4026</c:v>
                </c:pt>
                <c:pt idx="298">
                  <c:v>52.093800000000002</c:v>
                </c:pt>
                <c:pt idx="299">
                  <c:v>51.672100000000029</c:v>
                </c:pt>
                <c:pt idx="300">
                  <c:v>51.12590000000003</c:v>
                </c:pt>
                <c:pt idx="301">
                  <c:v>50.783200000000001</c:v>
                </c:pt>
                <c:pt idx="302">
                  <c:v>50.707000000000001</c:v>
                </c:pt>
                <c:pt idx="303">
                  <c:v>50.678100000000029</c:v>
                </c:pt>
                <c:pt idx="304">
                  <c:v>50.543400000000005</c:v>
                </c:pt>
                <c:pt idx="305">
                  <c:v>50.451899999999995</c:v>
                </c:pt>
                <c:pt idx="306">
                  <c:v>50.001600000000003</c:v>
                </c:pt>
                <c:pt idx="307">
                  <c:v>49.632900000000028</c:v>
                </c:pt>
                <c:pt idx="308">
                  <c:v>50.038000000000011</c:v>
                </c:pt>
                <c:pt idx="309">
                  <c:v>50.658900000000003</c:v>
                </c:pt>
                <c:pt idx="310">
                  <c:v>50.473200000000006</c:v>
                </c:pt>
                <c:pt idx="311">
                  <c:v>50.237000000000002</c:v>
                </c:pt>
                <c:pt idx="312">
                  <c:v>50.245400000000011</c:v>
                </c:pt>
                <c:pt idx="313">
                  <c:v>50.484099999999998</c:v>
                </c:pt>
                <c:pt idx="314">
                  <c:v>50.746300000000012</c:v>
                </c:pt>
                <c:pt idx="315">
                  <c:v>50.825000000000003</c:v>
                </c:pt>
                <c:pt idx="316">
                  <c:v>50.887999999999998</c:v>
                </c:pt>
                <c:pt idx="317">
                  <c:v>51.1374</c:v>
                </c:pt>
                <c:pt idx="318">
                  <c:v>51.5458</c:v>
                </c:pt>
                <c:pt idx="319">
                  <c:v>52.008000000000003</c:v>
                </c:pt>
                <c:pt idx="320">
                  <c:v>52.484699999999997</c:v>
                </c:pt>
                <c:pt idx="321">
                  <c:v>53.013100000000001</c:v>
                </c:pt>
                <c:pt idx="322">
                  <c:v>53.613600000000005</c:v>
                </c:pt>
                <c:pt idx="323">
                  <c:v>54.243500000000012</c:v>
                </c:pt>
                <c:pt idx="324">
                  <c:v>54.881599999999999</c:v>
                </c:pt>
                <c:pt idx="325">
                  <c:v>55.450999999999993</c:v>
                </c:pt>
                <c:pt idx="326">
                  <c:v>56.275900000000028</c:v>
                </c:pt>
                <c:pt idx="327">
                  <c:v>57.063600000000001</c:v>
                </c:pt>
                <c:pt idx="328">
                  <c:v>57.765400000000028</c:v>
                </c:pt>
                <c:pt idx="329">
                  <c:v>58.353499999999997</c:v>
                </c:pt>
                <c:pt idx="330">
                  <c:v>58.980800000000002</c:v>
                </c:pt>
                <c:pt idx="331">
                  <c:v>59.632000000000012</c:v>
                </c:pt>
                <c:pt idx="332">
                  <c:v>60.047800000000002</c:v>
                </c:pt>
                <c:pt idx="333">
                  <c:v>60.524100000000011</c:v>
                </c:pt>
                <c:pt idx="334">
                  <c:v>61.022600000000011</c:v>
                </c:pt>
                <c:pt idx="335">
                  <c:v>61.568200000000012</c:v>
                </c:pt>
                <c:pt idx="336">
                  <c:v>62.263800000000003</c:v>
                </c:pt>
                <c:pt idx="337">
                  <c:v>62.905100000000012</c:v>
                </c:pt>
                <c:pt idx="338">
                  <c:v>63.240300000000012</c:v>
                </c:pt>
                <c:pt idx="339">
                  <c:v>63.437899999999999</c:v>
                </c:pt>
                <c:pt idx="340">
                  <c:v>63.837000000000003</c:v>
                </c:pt>
                <c:pt idx="341">
                  <c:v>64.078099999999978</c:v>
                </c:pt>
                <c:pt idx="342">
                  <c:v>64.009900000000002</c:v>
                </c:pt>
                <c:pt idx="343">
                  <c:v>63.89</c:v>
                </c:pt>
                <c:pt idx="344">
                  <c:v>63.653800000000004</c:v>
                </c:pt>
                <c:pt idx="345">
                  <c:v>63.335100000000011</c:v>
                </c:pt>
                <c:pt idx="346">
                  <c:v>63.068300000000029</c:v>
                </c:pt>
                <c:pt idx="347">
                  <c:v>62.860400000000006</c:v>
                </c:pt>
                <c:pt idx="348">
                  <c:v>62.524100000000011</c:v>
                </c:pt>
                <c:pt idx="349">
                  <c:v>62.486699999999999</c:v>
                </c:pt>
                <c:pt idx="350">
                  <c:v>62.402200000000001</c:v>
                </c:pt>
                <c:pt idx="351">
                  <c:v>62.193500000000029</c:v>
                </c:pt>
                <c:pt idx="352">
                  <c:v>62.2498</c:v>
                </c:pt>
                <c:pt idx="353">
                  <c:v>62.170200000000001</c:v>
                </c:pt>
                <c:pt idx="354">
                  <c:v>61.926600000000001</c:v>
                </c:pt>
                <c:pt idx="355">
                  <c:v>61.882100000000001</c:v>
                </c:pt>
                <c:pt idx="356">
                  <c:v>61.9101</c:v>
                </c:pt>
                <c:pt idx="357">
                  <c:v>61.988600000000005</c:v>
                </c:pt>
                <c:pt idx="358">
                  <c:v>61.975200000000001</c:v>
                </c:pt>
                <c:pt idx="359">
                  <c:v>62.039500000000011</c:v>
                </c:pt>
                <c:pt idx="360">
                  <c:v>62.173500000000011</c:v>
                </c:pt>
                <c:pt idx="361">
                  <c:v>62.046900000000001</c:v>
                </c:pt>
                <c:pt idx="362">
                  <c:v>61.843299999999999</c:v>
                </c:pt>
                <c:pt idx="363">
                  <c:v>61.741</c:v>
                </c:pt>
                <c:pt idx="364">
                  <c:v>61.569200000000002</c:v>
                </c:pt>
                <c:pt idx="365">
                  <c:v>61.553200000000004</c:v>
                </c:pt>
                <c:pt idx="366">
                  <c:v>61.597200000000001</c:v>
                </c:pt>
                <c:pt idx="367">
                  <c:v>61.4238</c:v>
                </c:pt>
                <c:pt idx="368">
                  <c:v>61.204100000000011</c:v>
                </c:pt>
                <c:pt idx="369">
                  <c:v>60.889800000000001</c:v>
                </c:pt>
                <c:pt idx="370">
                  <c:v>60.632200000000012</c:v>
                </c:pt>
                <c:pt idx="371">
                  <c:v>60.534000000000006</c:v>
                </c:pt>
                <c:pt idx="372">
                  <c:v>60.514899999999997</c:v>
                </c:pt>
                <c:pt idx="373">
                  <c:v>60.485100000000003</c:v>
                </c:pt>
                <c:pt idx="374">
                  <c:v>60.462100000000028</c:v>
                </c:pt>
                <c:pt idx="375">
                  <c:v>60.405100000000012</c:v>
                </c:pt>
                <c:pt idx="376">
                  <c:v>60.326300000000003</c:v>
                </c:pt>
                <c:pt idx="377">
                  <c:v>60.323900000000002</c:v>
                </c:pt>
                <c:pt idx="378">
                  <c:v>60.364100000000001</c:v>
                </c:pt>
                <c:pt idx="379">
                  <c:v>60.441899999999997</c:v>
                </c:pt>
                <c:pt idx="380">
                  <c:v>60.390800000000006</c:v>
                </c:pt>
                <c:pt idx="381">
                  <c:v>60.341000000000001</c:v>
                </c:pt>
                <c:pt idx="382">
                  <c:v>60.34</c:v>
                </c:pt>
                <c:pt idx="383">
                  <c:v>60.322800000000001</c:v>
                </c:pt>
                <c:pt idx="384">
                  <c:v>60.347999999999999</c:v>
                </c:pt>
                <c:pt idx="385">
                  <c:v>60.4101</c:v>
                </c:pt>
                <c:pt idx="386">
                  <c:v>60.445100000000011</c:v>
                </c:pt>
                <c:pt idx="387">
                  <c:v>60.425800000000002</c:v>
                </c:pt>
                <c:pt idx="388">
                  <c:v>60.4786</c:v>
                </c:pt>
                <c:pt idx="389">
                  <c:v>60.591100000000012</c:v>
                </c:pt>
                <c:pt idx="390">
                  <c:v>60.701900000000002</c:v>
                </c:pt>
                <c:pt idx="391">
                  <c:v>60.610200000000006</c:v>
                </c:pt>
                <c:pt idx="392">
                  <c:v>60.679000000000002</c:v>
                </c:pt>
                <c:pt idx="393">
                  <c:v>60.862500000000011</c:v>
                </c:pt>
                <c:pt idx="394">
                  <c:v>60.882300000000001</c:v>
                </c:pt>
                <c:pt idx="395">
                  <c:v>60.564700000000002</c:v>
                </c:pt>
                <c:pt idx="396">
                  <c:v>60.385100000000001</c:v>
                </c:pt>
                <c:pt idx="397">
                  <c:v>60.613400000000006</c:v>
                </c:pt>
                <c:pt idx="398">
                  <c:v>60.832300000000011</c:v>
                </c:pt>
                <c:pt idx="399">
                  <c:v>60.469300000000011</c:v>
                </c:pt>
                <c:pt idx="400">
                  <c:v>60.352699999999999</c:v>
                </c:pt>
                <c:pt idx="401">
                  <c:v>60.775900000000028</c:v>
                </c:pt>
                <c:pt idx="402">
                  <c:v>60.951799999999999</c:v>
                </c:pt>
                <c:pt idx="403">
                  <c:v>60.827300000000001</c:v>
                </c:pt>
                <c:pt idx="404">
                  <c:v>60.952300000000001</c:v>
                </c:pt>
                <c:pt idx="405">
                  <c:v>60.689500000000002</c:v>
                </c:pt>
                <c:pt idx="406">
                  <c:v>60.344999999999999</c:v>
                </c:pt>
                <c:pt idx="407">
                  <c:v>60.281100000000002</c:v>
                </c:pt>
                <c:pt idx="408">
                  <c:v>60.316400000000002</c:v>
                </c:pt>
                <c:pt idx="409">
                  <c:v>60.401600000000002</c:v>
                </c:pt>
                <c:pt idx="410">
                  <c:v>60.395500000000013</c:v>
                </c:pt>
                <c:pt idx="411">
                  <c:v>60.255200000000002</c:v>
                </c:pt>
                <c:pt idx="412">
                  <c:v>60.092900000000029</c:v>
                </c:pt>
                <c:pt idx="413">
                  <c:v>60.055100000000003</c:v>
                </c:pt>
                <c:pt idx="414">
                  <c:v>60.049100000000003</c:v>
                </c:pt>
                <c:pt idx="415">
                  <c:v>60.067800000000005</c:v>
                </c:pt>
                <c:pt idx="416">
                  <c:v>59.954999999999998</c:v>
                </c:pt>
                <c:pt idx="417">
                  <c:v>59.540100000000002</c:v>
                </c:pt>
                <c:pt idx="418">
                  <c:v>59.064800000000005</c:v>
                </c:pt>
                <c:pt idx="419">
                  <c:v>58.528900000000029</c:v>
                </c:pt>
                <c:pt idx="420">
                  <c:v>57.728400000000029</c:v>
                </c:pt>
                <c:pt idx="421">
                  <c:v>56.9373</c:v>
                </c:pt>
                <c:pt idx="422">
                  <c:v>56.287700000000001</c:v>
                </c:pt>
                <c:pt idx="423">
                  <c:v>55.466500000000003</c:v>
                </c:pt>
                <c:pt idx="424">
                  <c:v>54.492800000000003</c:v>
                </c:pt>
                <c:pt idx="425">
                  <c:v>53.952600000000004</c:v>
                </c:pt>
                <c:pt idx="426">
                  <c:v>53.518000000000001</c:v>
                </c:pt>
                <c:pt idx="427">
                  <c:v>52.672500000000028</c:v>
                </c:pt>
                <c:pt idx="428">
                  <c:v>51.350799999999992</c:v>
                </c:pt>
                <c:pt idx="429">
                  <c:v>49.973800000000004</c:v>
                </c:pt>
                <c:pt idx="430">
                  <c:v>48.415400000000005</c:v>
                </c:pt>
                <c:pt idx="431">
                  <c:v>46.793900000000029</c:v>
                </c:pt>
                <c:pt idx="432">
                  <c:v>45.2164</c:v>
                </c:pt>
                <c:pt idx="433">
                  <c:v>43.610800000000005</c:v>
                </c:pt>
                <c:pt idx="434">
                  <c:v>41.941699999999997</c:v>
                </c:pt>
                <c:pt idx="435">
                  <c:v>40.243900000000011</c:v>
                </c:pt>
                <c:pt idx="436">
                  <c:v>38.6494</c:v>
                </c:pt>
                <c:pt idx="437">
                  <c:v>37.350599999999993</c:v>
                </c:pt>
                <c:pt idx="438">
                  <c:v>36.178600000000003</c:v>
                </c:pt>
                <c:pt idx="439">
                  <c:v>34.926100000000012</c:v>
                </c:pt>
                <c:pt idx="440">
                  <c:v>33.626900000000013</c:v>
                </c:pt>
                <c:pt idx="441">
                  <c:v>32.387599999999999</c:v>
                </c:pt>
                <c:pt idx="442">
                  <c:v>31.488799999999973</c:v>
                </c:pt>
                <c:pt idx="443">
                  <c:v>30.840900000000001</c:v>
                </c:pt>
                <c:pt idx="444">
                  <c:v>30.346800000000005</c:v>
                </c:pt>
                <c:pt idx="445">
                  <c:v>30.046900000000001</c:v>
                </c:pt>
                <c:pt idx="446">
                  <c:v>30.054300000000001</c:v>
                </c:pt>
                <c:pt idx="447">
                  <c:v>30.349299999999989</c:v>
                </c:pt>
                <c:pt idx="448">
                  <c:v>30.677000000000014</c:v>
                </c:pt>
                <c:pt idx="449">
                  <c:v>31.162099999999981</c:v>
                </c:pt>
                <c:pt idx="450">
                  <c:v>31.916699999999981</c:v>
                </c:pt>
                <c:pt idx="451">
                  <c:v>32.63210000000003</c:v>
                </c:pt>
                <c:pt idx="452">
                  <c:v>33.29550000000004</c:v>
                </c:pt>
                <c:pt idx="453">
                  <c:v>33.304299999999998</c:v>
                </c:pt>
                <c:pt idx="454">
                  <c:v>33.741400000000006</c:v>
                </c:pt>
                <c:pt idx="455">
                  <c:v>35.951399999999992</c:v>
                </c:pt>
                <c:pt idx="456">
                  <c:v>37.446300000000001</c:v>
                </c:pt>
                <c:pt idx="457">
                  <c:v>38.695200000000028</c:v>
                </c:pt>
                <c:pt idx="458">
                  <c:v>39.826900000000002</c:v>
                </c:pt>
                <c:pt idx="459">
                  <c:v>40.946000000000005</c:v>
                </c:pt>
                <c:pt idx="460">
                  <c:v>42.12270000000003</c:v>
                </c:pt>
                <c:pt idx="461">
                  <c:v>43.296300000000038</c:v>
                </c:pt>
                <c:pt idx="462">
                  <c:v>44.389899999999997</c:v>
                </c:pt>
                <c:pt idx="463">
                  <c:v>45.412200000000006</c:v>
                </c:pt>
                <c:pt idx="464">
                  <c:v>46.413899999999998</c:v>
                </c:pt>
                <c:pt idx="465">
                  <c:v>47.3249</c:v>
                </c:pt>
                <c:pt idx="466">
                  <c:v>48.192800000000013</c:v>
                </c:pt>
                <c:pt idx="467">
                  <c:v>49.008900000000011</c:v>
                </c:pt>
                <c:pt idx="468">
                  <c:v>49.76630000000003</c:v>
                </c:pt>
                <c:pt idx="469">
                  <c:v>50.544899999999998</c:v>
                </c:pt>
                <c:pt idx="470">
                  <c:v>51.294300000000028</c:v>
                </c:pt>
                <c:pt idx="471">
                  <c:v>51.864200000000004</c:v>
                </c:pt>
                <c:pt idx="472">
                  <c:v>52.4011</c:v>
                </c:pt>
                <c:pt idx="473">
                  <c:v>52.947200000000002</c:v>
                </c:pt>
                <c:pt idx="474">
                  <c:v>53.513200000000005</c:v>
                </c:pt>
                <c:pt idx="475">
                  <c:v>53.948</c:v>
                </c:pt>
                <c:pt idx="476">
                  <c:v>54.3292</c:v>
                </c:pt>
                <c:pt idx="477">
                  <c:v>54.660400000000003</c:v>
                </c:pt>
                <c:pt idx="478">
                  <c:v>54.971600000000002</c:v>
                </c:pt>
                <c:pt idx="479">
                  <c:v>55.255300000000013</c:v>
                </c:pt>
                <c:pt idx="480">
                  <c:v>55.536900000000003</c:v>
                </c:pt>
                <c:pt idx="481">
                  <c:v>55.797000000000011</c:v>
                </c:pt>
                <c:pt idx="482">
                  <c:v>56.019400000000005</c:v>
                </c:pt>
                <c:pt idx="483">
                  <c:v>56.253500000000003</c:v>
                </c:pt>
                <c:pt idx="484">
                  <c:v>56.441000000000003</c:v>
                </c:pt>
                <c:pt idx="485">
                  <c:v>56.690100000000029</c:v>
                </c:pt>
                <c:pt idx="486">
                  <c:v>56.963300000000011</c:v>
                </c:pt>
                <c:pt idx="487">
                  <c:v>57.098600000000012</c:v>
                </c:pt>
                <c:pt idx="488">
                  <c:v>57.001300000000001</c:v>
                </c:pt>
                <c:pt idx="489">
                  <c:v>56.828800000000001</c:v>
                </c:pt>
                <c:pt idx="490">
                  <c:v>56.6873</c:v>
                </c:pt>
                <c:pt idx="491">
                  <c:v>56.694200000000002</c:v>
                </c:pt>
                <c:pt idx="492">
                  <c:v>56.760800000000003</c:v>
                </c:pt>
                <c:pt idx="493">
                  <c:v>57.0336</c:v>
                </c:pt>
                <c:pt idx="494">
                  <c:v>57.409400000000005</c:v>
                </c:pt>
                <c:pt idx="495">
                  <c:v>57.760000000000012</c:v>
                </c:pt>
                <c:pt idx="496">
                  <c:v>58.261800000000001</c:v>
                </c:pt>
                <c:pt idx="497">
                  <c:v>58.596400000000003</c:v>
                </c:pt>
                <c:pt idx="498">
                  <c:v>58.889699999999998</c:v>
                </c:pt>
                <c:pt idx="499">
                  <c:v>59.300200000000004</c:v>
                </c:pt>
                <c:pt idx="500">
                  <c:v>59.663700000000013</c:v>
                </c:pt>
                <c:pt idx="501">
                  <c:v>59.956699999999998</c:v>
                </c:pt>
                <c:pt idx="502">
                  <c:v>60.1036</c:v>
                </c:pt>
                <c:pt idx="503">
                  <c:v>59.895500000000013</c:v>
                </c:pt>
                <c:pt idx="504">
                  <c:v>59.690100000000029</c:v>
                </c:pt>
                <c:pt idx="505">
                  <c:v>59.768000000000029</c:v>
                </c:pt>
                <c:pt idx="506">
                  <c:v>59.693900000000028</c:v>
                </c:pt>
                <c:pt idx="507">
                  <c:v>59.326500000000003</c:v>
                </c:pt>
                <c:pt idx="508">
                  <c:v>59.160300000000028</c:v>
                </c:pt>
                <c:pt idx="509">
                  <c:v>59.200600000000001</c:v>
                </c:pt>
                <c:pt idx="510">
                  <c:v>59.0899</c:v>
                </c:pt>
                <c:pt idx="511">
                  <c:v>58.903500000000001</c:v>
                </c:pt>
                <c:pt idx="512">
                  <c:v>58.974200000000003</c:v>
                </c:pt>
                <c:pt idx="513">
                  <c:v>59.150600000000004</c:v>
                </c:pt>
                <c:pt idx="514">
                  <c:v>59.19590000000003</c:v>
                </c:pt>
                <c:pt idx="515">
                  <c:v>59.243700000000011</c:v>
                </c:pt>
                <c:pt idx="516">
                  <c:v>59.254200000000004</c:v>
                </c:pt>
                <c:pt idx="517">
                  <c:v>59.300699999999999</c:v>
                </c:pt>
                <c:pt idx="518">
                  <c:v>59.274800000000006</c:v>
                </c:pt>
                <c:pt idx="519">
                  <c:v>59.204800000000006</c:v>
                </c:pt>
                <c:pt idx="520">
                  <c:v>59.228800000000028</c:v>
                </c:pt>
                <c:pt idx="521">
                  <c:v>59.23270000000003</c:v>
                </c:pt>
                <c:pt idx="522">
                  <c:v>59.238100000000038</c:v>
                </c:pt>
                <c:pt idx="523">
                  <c:v>59.199800000000003</c:v>
                </c:pt>
                <c:pt idx="524">
                  <c:v>59.2819</c:v>
                </c:pt>
                <c:pt idx="525">
                  <c:v>59.4861</c:v>
                </c:pt>
                <c:pt idx="526">
                  <c:v>59.496500000000012</c:v>
                </c:pt>
                <c:pt idx="527">
                  <c:v>59.322800000000001</c:v>
                </c:pt>
                <c:pt idx="528">
                  <c:v>59.289000000000001</c:v>
                </c:pt>
                <c:pt idx="529">
                  <c:v>59.418400000000005</c:v>
                </c:pt>
                <c:pt idx="530">
                  <c:v>59.446600000000004</c:v>
                </c:pt>
                <c:pt idx="531">
                  <c:v>59.434400000000004</c:v>
                </c:pt>
                <c:pt idx="532">
                  <c:v>59.52830000000003</c:v>
                </c:pt>
                <c:pt idx="533">
                  <c:v>59.474699999999999</c:v>
                </c:pt>
                <c:pt idx="534">
                  <c:v>59.230600000000003</c:v>
                </c:pt>
                <c:pt idx="535">
                  <c:v>59.1372</c:v>
                </c:pt>
                <c:pt idx="536">
                  <c:v>59.087600000000002</c:v>
                </c:pt>
                <c:pt idx="537">
                  <c:v>59.018000000000001</c:v>
                </c:pt>
                <c:pt idx="538">
                  <c:v>58.938000000000002</c:v>
                </c:pt>
                <c:pt idx="539">
                  <c:v>58.946600000000004</c:v>
                </c:pt>
                <c:pt idx="540">
                  <c:v>59.011499999999998</c:v>
                </c:pt>
                <c:pt idx="541">
                  <c:v>59.003800000000005</c:v>
                </c:pt>
                <c:pt idx="542">
                  <c:v>58.9343</c:v>
                </c:pt>
                <c:pt idx="543">
                  <c:v>58.951299999999996</c:v>
                </c:pt>
                <c:pt idx="544">
                  <c:v>58.993600000000001</c:v>
                </c:pt>
                <c:pt idx="545">
                  <c:v>59.010600000000004</c:v>
                </c:pt>
                <c:pt idx="546">
                  <c:v>59.093200000000003</c:v>
                </c:pt>
                <c:pt idx="547">
                  <c:v>59.149000000000001</c:v>
                </c:pt>
                <c:pt idx="548">
                  <c:v>59.103300000000011</c:v>
                </c:pt>
                <c:pt idx="549">
                  <c:v>59.017600000000002</c:v>
                </c:pt>
                <c:pt idx="550">
                  <c:v>58.967200000000005</c:v>
                </c:pt>
                <c:pt idx="551">
                  <c:v>59.023100000000028</c:v>
                </c:pt>
                <c:pt idx="552">
                  <c:v>59.177100000000003</c:v>
                </c:pt>
                <c:pt idx="553">
                  <c:v>59.188800000000001</c:v>
                </c:pt>
                <c:pt idx="554">
                  <c:v>59.119800000000005</c:v>
                </c:pt>
                <c:pt idx="555">
                  <c:v>59.049600000000005</c:v>
                </c:pt>
                <c:pt idx="556">
                  <c:v>58.9026</c:v>
                </c:pt>
                <c:pt idx="557">
                  <c:v>58.8371</c:v>
                </c:pt>
                <c:pt idx="558">
                  <c:v>58.878700000000002</c:v>
                </c:pt>
                <c:pt idx="559">
                  <c:v>58.920400000000001</c:v>
                </c:pt>
                <c:pt idx="560">
                  <c:v>58.860900000000001</c:v>
                </c:pt>
                <c:pt idx="561">
                  <c:v>58.810299999999998</c:v>
                </c:pt>
                <c:pt idx="562">
                  <c:v>58.889299999999999</c:v>
                </c:pt>
                <c:pt idx="563">
                  <c:v>59.076300000000003</c:v>
                </c:pt>
                <c:pt idx="564">
                  <c:v>59.045200000000001</c:v>
                </c:pt>
                <c:pt idx="565">
                  <c:v>58.862700000000011</c:v>
                </c:pt>
                <c:pt idx="566">
                  <c:v>58.785200000000003</c:v>
                </c:pt>
                <c:pt idx="567">
                  <c:v>58.76930000000003</c:v>
                </c:pt>
                <c:pt idx="568">
                  <c:v>58.810400000000001</c:v>
                </c:pt>
                <c:pt idx="569">
                  <c:v>58.834299999999999</c:v>
                </c:pt>
                <c:pt idx="570">
                  <c:v>58.822800000000001</c:v>
                </c:pt>
                <c:pt idx="571">
                  <c:v>58.964100000000002</c:v>
                </c:pt>
                <c:pt idx="572">
                  <c:v>59.038800000000002</c:v>
                </c:pt>
                <c:pt idx="573">
                  <c:v>59.128200000000028</c:v>
                </c:pt>
                <c:pt idx="574">
                  <c:v>59.280700000000003</c:v>
                </c:pt>
                <c:pt idx="575">
                  <c:v>59.331600000000002</c:v>
                </c:pt>
                <c:pt idx="576">
                  <c:v>59.331000000000003</c:v>
                </c:pt>
                <c:pt idx="577">
                  <c:v>59.363800000000005</c:v>
                </c:pt>
                <c:pt idx="578">
                  <c:v>59.278700000000029</c:v>
                </c:pt>
                <c:pt idx="579">
                  <c:v>59.137800000000006</c:v>
                </c:pt>
                <c:pt idx="580">
                  <c:v>59.293000000000013</c:v>
                </c:pt>
                <c:pt idx="581">
                  <c:v>59.594200000000001</c:v>
                </c:pt>
                <c:pt idx="582">
                  <c:v>59.712300000000013</c:v>
                </c:pt>
                <c:pt idx="583">
                  <c:v>59.628800000000012</c:v>
                </c:pt>
                <c:pt idx="584">
                  <c:v>59.7806</c:v>
                </c:pt>
                <c:pt idx="585">
                  <c:v>59.970600000000005</c:v>
                </c:pt>
                <c:pt idx="586">
                  <c:v>60.111899999999999</c:v>
                </c:pt>
                <c:pt idx="587">
                  <c:v>60.426200000000001</c:v>
                </c:pt>
                <c:pt idx="588">
                  <c:v>60.987699999999997</c:v>
                </c:pt>
                <c:pt idx="589">
                  <c:v>61.031500000000001</c:v>
                </c:pt>
                <c:pt idx="590">
                  <c:v>60.813000000000002</c:v>
                </c:pt>
                <c:pt idx="591">
                  <c:v>59.972500000000011</c:v>
                </c:pt>
                <c:pt idx="592">
                  <c:v>59.758400000000002</c:v>
                </c:pt>
                <c:pt idx="593">
                  <c:v>59.724800000000002</c:v>
                </c:pt>
                <c:pt idx="594">
                  <c:v>59.79230000000004</c:v>
                </c:pt>
                <c:pt idx="595">
                  <c:v>59.846200000000003</c:v>
                </c:pt>
                <c:pt idx="596">
                  <c:v>59.853599999999993</c:v>
                </c:pt>
                <c:pt idx="597">
                  <c:v>59.720900000000029</c:v>
                </c:pt>
                <c:pt idx="598">
                  <c:v>59.849200000000003</c:v>
                </c:pt>
                <c:pt idx="599">
                  <c:v>59.812800000000003</c:v>
                </c:pt>
                <c:pt idx="600">
                  <c:v>59.675400000000003</c:v>
                </c:pt>
                <c:pt idx="601">
                  <c:v>59.493300000000012</c:v>
                </c:pt>
                <c:pt idx="602">
                  <c:v>59.4634</c:v>
                </c:pt>
                <c:pt idx="603">
                  <c:v>59.300699999999999</c:v>
                </c:pt>
                <c:pt idx="604">
                  <c:v>59.131400000000006</c:v>
                </c:pt>
                <c:pt idx="605">
                  <c:v>58.986899999999999</c:v>
                </c:pt>
                <c:pt idx="606">
                  <c:v>58.785200000000003</c:v>
                </c:pt>
                <c:pt idx="607">
                  <c:v>58.309400000000004</c:v>
                </c:pt>
                <c:pt idx="608">
                  <c:v>57.926700000000011</c:v>
                </c:pt>
                <c:pt idx="609">
                  <c:v>57.434000000000005</c:v>
                </c:pt>
                <c:pt idx="610">
                  <c:v>56.803899999999999</c:v>
                </c:pt>
                <c:pt idx="611">
                  <c:v>55.968000000000011</c:v>
                </c:pt>
                <c:pt idx="612">
                  <c:v>54.879200000000004</c:v>
                </c:pt>
                <c:pt idx="613">
                  <c:v>53.776900000000012</c:v>
                </c:pt>
                <c:pt idx="614">
                  <c:v>52.810600000000001</c:v>
                </c:pt>
                <c:pt idx="615">
                  <c:v>51.4071</c:v>
                </c:pt>
                <c:pt idx="616">
                  <c:v>50.046000000000006</c:v>
                </c:pt>
                <c:pt idx="617">
                  <c:v>48.721000000000011</c:v>
                </c:pt>
                <c:pt idx="618">
                  <c:v>47.129000000000012</c:v>
                </c:pt>
                <c:pt idx="619">
                  <c:v>46.472800000000007</c:v>
                </c:pt>
                <c:pt idx="620">
                  <c:v>43.755900000000011</c:v>
                </c:pt>
                <c:pt idx="621">
                  <c:v>42.043300000000002</c:v>
                </c:pt>
                <c:pt idx="622">
                  <c:v>40.3857</c:v>
                </c:pt>
                <c:pt idx="623">
                  <c:v>38.804900000000004</c:v>
                </c:pt>
                <c:pt idx="624">
                  <c:v>37.018900000000002</c:v>
                </c:pt>
                <c:pt idx="625">
                  <c:v>35.172100000000029</c:v>
                </c:pt>
                <c:pt idx="626">
                  <c:v>33.400500000000001</c:v>
                </c:pt>
                <c:pt idx="627">
                  <c:v>31.748699999999971</c:v>
                </c:pt>
                <c:pt idx="628">
                  <c:v>29.97</c:v>
                </c:pt>
                <c:pt idx="629">
                  <c:v>28.497399999999981</c:v>
                </c:pt>
                <c:pt idx="630">
                  <c:v>27.099799999999977</c:v>
                </c:pt>
                <c:pt idx="631">
                  <c:v>25.358599999999985</c:v>
                </c:pt>
                <c:pt idx="632">
                  <c:v>24.2515</c:v>
                </c:pt>
                <c:pt idx="633">
                  <c:v>22.976800000000001</c:v>
                </c:pt>
                <c:pt idx="634">
                  <c:v>21.875599999999981</c:v>
                </c:pt>
                <c:pt idx="635">
                  <c:v>20.956499999999977</c:v>
                </c:pt>
                <c:pt idx="636">
                  <c:v>20.076599999999985</c:v>
                </c:pt>
                <c:pt idx="637">
                  <c:v>19.454799999999981</c:v>
                </c:pt>
                <c:pt idx="638">
                  <c:v>19.2195</c:v>
                </c:pt>
                <c:pt idx="639">
                  <c:v>19.4788</c:v>
                </c:pt>
                <c:pt idx="640">
                  <c:v>19.82869999999998</c:v>
                </c:pt>
                <c:pt idx="641">
                  <c:v>20.203299999999981</c:v>
                </c:pt>
                <c:pt idx="642">
                  <c:v>20.933800000000005</c:v>
                </c:pt>
                <c:pt idx="643">
                  <c:v>21.871400000000001</c:v>
                </c:pt>
                <c:pt idx="644">
                  <c:v>22.876799999999989</c:v>
                </c:pt>
                <c:pt idx="645">
                  <c:v>23.915400000000002</c:v>
                </c:pt>
                <c:pt idx="646">
                  <c:v>25.091799999999989</c:v>
                </c:pt>
                <c:pt idx="647">
                  <c:v>26.3903</c:v>
                </c:pt>
                <c:pt idx="648">
                  <c:v>27.894100000000005</c:v>
                </c:pt>
                <c:pt idx="649">
                  <c:v>29.4316</c:v>
                </c:pt>
                <c:pt idx="650">
                  <c:v>30.88069999999998</c:v>
                </c:pt>
                <c:pt idx="651">
                  <c:v>32.199900000000028</c:v>
                </c:pt>
                <c:pt idx="652">
                  <c:v>33.659000000000006</c:v>
                </c:pt>
                <c:pt idx="653">
                  <c:v>34.930700000000002</c:v>
                </c:pt>
                <c:pt idx="654">
                  <c:v>36.142300000000013</c:v>
                </c:pt>
                <c:pt idx="655">
                  <c:v>37.307099999999998</c:v>
                </c:pt>
                <c:pt idx="656">
                  <c:v>38.485300000000002</c:v>
                </c:pt>
                <c:pt idx="657">
                  <c:v>39.843200000000003</c:v>
                </c:pt>
                <c:pt idx="658">
                  <c:v>41.163200000000003</c:v>
                </c:pt>
                <c:pt idx="659">
                  <c:v>42.319899999999997</c:v>
                </c:pt>
                <c:pt idx="660">
                  <c:v>43.5197</c:v>
                </c:pt>
                <c:pt idx="661">
                  <c:v>44.694800000000001</c:v>
                </c:pt>
                <c:pt idx="662">
                  <c:v>45.753300000000003</c:v>
                </c:pt>
                <c:pt idx="663">
                  <c:v>46.814999999999998</c:v>
                </c:pt>
                <c:pt idx="664">
                  <c:v>48.192100000000039</c:v>
                </c:pt>
                <c:pt idx="665">
                  <c:v>49.416200000000003</c:v>
                </c:pt>
                <c:pt idx="666">
                  <c:v>50.125100000000039</c:v>
                </c:pt>
                <c:pt idx="667">
                  <c:v>50.955200000000005</c:v>
                </c:pt>
                <c:pt idx="668">
                  <c:v>51.763900000000028</c:v>
                </c:pt>
                <c:pt idx="669">
                  <c:v>52.207900000000002</c:v>
                </c:pt>
                <c:pt idx="670">
                  <c:v>52.267900000000012</c:v>
                </c:pt>
                <c:pt idx="671">
                  <c:v>52.6434</c:v>
                </c:pt>
                <c:pt idx="672">
                  <c:v>52.811699999999995</c:v>
                </c:pt>
                <c:pt idx="673">
                  <c:v>52.941699999999997</c:v>
                </c:pt>
                <c:pt idx="674">
                  <c:v>53.132700000000028</c:v>
                </c:pt>
                <c:pt idx="675">
                  <c:v>53.29520000000003</c:v>
                </c:pt>
                <c:pt idx="676">
                  <c:v>53.548500000000011</c:v>
                </c:pt>
                <c:pt idx="677">
                  <c:v>53.695500000000038</c:v>
                </c:pt>
                <c:pt idx="678">
                  <c:v>53.701500000000003</c:v>
                </c:pt>
                <c:pt idx="679">
                  <c:v>53.767300000000013</c:v>
                </c:pt>
                <c:pt idx="680">
                  <c:v>53.76630000000003</c:v>
                </c:pt>
                <c:pt idx="681">
                  <c:v>53.8215</c:v>
                </c:pt>
                <c:pt idx="682">
                  <c:v>53.834899999999998</c:v>
                </c:pt>
                <c:pt idx="683">
                  <c:v>53.643900000000002</c:v>
                </c:pt>
                <c:pt idx="684">
                  <c:v>53.656500000000001</c:v>
                </c:pt>
                <c:pt idx="685">
                  <c:v>53.764500000000012</c:v>
                </c:pt>
                <c:pt idx="686">
                  <c:v>53.919800000000002</c:v>
                </c:pt>
                <c:pt idx="687">
                  <c:v>54.245600000000003</c:v>
                </c:pt>
                <c:pt idx="688">
                  <c:v>54.497400000000006</c:v>
                </c:pt>
                <c:pt idx="689">
                  <c:v>54.672100000000029</c:v>
                </c:pt>
                <c:pt idx="690">
                  <c:v>54.588000000000001</c:v>
                </c:pt>
                <c:pt idx="691">
                  <c:v>54.438200000000002</c:v>
                </c:pt>
                <c:pt idx="692">
                  <c:v>54.590100000000028</c:v>
                </c:pt>
                <c:pt idx="693">
                  <c:v>54.663600000000002</c:v>
                </c:pt>
                <c:pt idx="694">
                  <c:v>54.632000000000012</c:v>
                </c:pt>
                <c:pt idx="695">
                  <c:v>54.731100000000012</c:v>
                </c:pt>
                <c:pt idx="696">
                  <c:v>54.745700000000028</c:v>
                </c:pt>
                <c:pt idx="697">
                  <c:v>54.875600000000006</c:v>
                </c:pt>
                <c:pt idx="698">
                  <c:v>55.175400000000003</c:v>
                </c:pt>
                <c:pt idx="699">
                  <c:v>55.279200000000003</c:v>
                </c:pt>
                <c:pt idx="700">
                  <c:v>55.263900000000028</c:v>
                </c:pt>
                <c:pt idx="701">
                  <c:v>55.415700000000001</c:v>
                </c:pt>
                <c:pt idx="702">
                  <c:v>55.516800000000003</c:v>
                </c:pt>
                <c:pt idx="703">
                  <c:v>55.4803</c:v>
                </c:pt>
                <c:pt idx="704">
                  <c:v>55.415700000000001</c:v>
                </c:pt>
                <c:pt idx="705">
                  <c:v>55.424900000000001</c:v>
                </c:pt>
                <c:pt idx="706">
                  <c:v>55.397500000000001</c:v>
                </c:pt>
                <c:pt idx="707">
                  <c:v>55.340899999999998</c:v>
                </c:pt>
                <c:pt idx="708">
                  <c:v>55.3247</c:v>
                </c:pt>
                <c:pt idx="709">
                  <c:v>55.402000000000001</c:v>
                </c:pt>
                <c:pt idx="710">
                  <c:v>55.4589</c:v>
                </c:pt>
                <c:pt idx="711">
                  <c:v>55.384399999999999</c:v>
                </c:pt>
                <c:pt idx="712">
                  <c:v>55.325800000000001</c:v>
                </c:pt>
                <c:pt idx="713">
                  <c:v>55.3645</c:v>
                </c:pt>
                <c:pt idx="714">
                  <c:v>55.374600000000001</c:v>
                </c:pt>
                <c:pt idx="715">
                  <c:v>55.3384</c:v>
                </c:pt>
                <c:pt idx="716">
                  <c:v>55.313000000000002</c:v>
                </c:pt>
                <c:pt idx="717">
                  <c:v>55.301099999999998</c:v>
                </c:pt>
                <c:pt idx="718">
                  <c:v>55.301299999999998</c:v>
                </c:pt>
                <c:pt idx="719">
                  <c:v>55.259300000000003</c:v>
                </c:pt>
                <c:pt idx="720">
                  <c:v>55.170500000000011</c:v>
                </c:pt>
                <c:pt idx="721">
                  <c:v>55.150800000000004</c:v>
                </c:pt>
                <c:pt idx="722">
                  <c:v>55.842600000000004</c:v>
                </c:pt>
                <c:pt idx="723">
                  <c:v>56.074300000000001</c:v>
                </c:pt>
                <c:pt idx="724">
                  <c:v>55.279200000000003</c:v>
                </c:pt>
                <c:pt idx="725">
                  <c:v>55.151699999999998</c:v>
                </c:pt>
                <c:pt idx="726">
                  <c:v>55.107800000000005</c:v>
                </c:pt>
                <c:pt idx="727">
                  <c:v>55.125500000000038</c:v>
                </c:pt>
                <c:pt idx="728">
                  <c:v>55.148000000000003</c:v>
                </c:pt>
                <c:pt idx="729">
                  <c:v>55.155800000000006</c:v>
                </c:pt>
                <c:pt idx="730">
                  <c:v>55.133700000000012</c:v>
                </c:pt>
                <c:pt idx="731">
                  <c:v>55.116400000000006</c:v>
                </c:pt>
                <c:pt idx="732">
                  <c:v>55.118500000000012</c:v>
                </c:pt>
                <c:pt idx="733">
                  <c:v>55.166000000000011</c:v>
                </c:pt>
                <c:pt idx="734">
                  <c:v>55.951799999999999</c:v>
                </c:pt>
                <c:pt idx="735">
                  <c:v>55.907400000000003</c:v>
                </c:pt>
                <c:pt idx="736">
                  <c:v>55.1036</c:v>
                </c:pt>
                <c:pt idx="737">
                  <c:v>55.2</c:v>
                </c:pt>
                <c:pt idx="738">
                  <c:v>56.039500000000011</c:v>
                </c:pt>
                <c:pt idx="739">
                  <c:v>55.127600000000001</c:v>
                </c:pt>
                <c:pt idx="740">
                  <c:v>55.107900000000001</c:v>
                </c:pt>
                <c:pt idx="741">
                  <c:v>55.109700000000011</c:v>
                </c:pt>
                <c:pt idx="742">
                  <c:v>55.074100000000001</c:v>
                </c:pt>
                <c:pt idx="743">
                  <c:v>55.031600000000005</c:v>
                </c:pt>
                <c:pt idx="744">
                  <c:v>55.035100000000028</c:v>
                </c:pt>
                <c:pt idx="745">
                  <c:v>55.073</c:v>
                </c:pt>
                <c:pt idx="746">
                  <c:v>55.073800000000006</c:v>
                </c:pt>
                <c:pt idx="747">
                  <c:v>55.020600000000002</c:v>
                </c:pt>
                <c:pt idx="748">
                  <c:v>54.971699999999998</c:v>
                </c:pt>
                <c:pt idx="749">
                  <c:v>54.921500000000002</c:v>
                </c:pt>
                <c:pt idx="750">
                  <c:v>54.872300000000003</c:v>
                </c:pt>
                <c:pt idx="751">
                  <c:v>54.8367</c:v>
                </c:pt>
                <c:pt idx="752">
                  <c:v>54.835900000000002</c:v>
                </c:pt>
                <c:pt idx="753">
                  <c:v>54.816699999999997</c:v>
                </c:pt>
                <c:pt idx="754">
                  <c:v>54.763700000000028</c:v>
                </c:pt>
                <c:pt idx="755">
                  <c:v>54.725700000000039</c:v>
                </c:pt>
                <c:pt idx="756">
                  <c:v>54.648800000000001</c:v>
                </c:pt>
                <c:pt idx="757">
                  <c:v>54.597800000000007</c:v>
                </c:pt>
                <c:pt idx="758">
                  <c:v>54.606200000000001</c:v>
                </c:pt>
                <c:pt idx="759">
                  <c:v>54.578400000000002</c:v>
                </c:pt>
                <c:pt idx="760">
                  <c:v>54.5139</c:v>
                </c:pt>
                <c:pt idx="761">
                  <c:v>54.488600000000005</c:v>
                </c:pt>
                <c:pt idx="762">
                  <c:v>54.451599999999999</c:v>
                </c:pt>
                <c:pt idx="763">
                  <c:v>54.379600000000003</c:v>
                </c:pt>
                <c:pt idx="764">
                  <c:v>54.292800000000028</c:v>
                </c:pt>
                <c:pt idx="765">
                  <c:v>54.206800000000001</c:v>
                </c:pt>
                <c:pt idx="766">
                  <c:v>54.134800000000006</c:v>
                </c:pt>
                <c:pt idx="767">
                  <c:v>54.107800000000005</c:v>
                </c:pt>
                <c:pt idx="768">
                  <c:v>54.140900000000002</c:v>
                </c:pt>
                <c:pt idx="769">
                  <c:v>54.068800000000003</c:v>
                </c:pt>
                <c:pt idx="770">
                  <c:v>53.933300000000003</c:v>
                </c:pt>
                <c:pt idx="771">
                  <c:v>53.824800000000003</c:v>
                </c:pt>
                <c:pt idx="772">
                  <c:v>53.845300000000002</c:v>
                </c:pt>
                <c:pt idx="773">
                  <c:v>53.741800000000005</c:v>
                </c:pt>
                <c:pt idx="774">
                  <c:v>53.634</c:v>
                </c:pt>
                <c:pt idx="775">
                  <c:v>53.466200000000001</c:v>
                </c:pt>
                <c:pt idx="776">
                  <c:v>53.304699999999997</c:v>
                </c:pt>
                <c:pt idx="777">
                  <c:v>53.150700000000001</c:v>
                </c:pt>
                <c:pt idx="778">
                  <c:v>53.052300000000002</c:v>
                </c:pt>
                <c:pt idx="779">
                  <c:v>53.2194</c:v>
                </c:pt>
                <c:pt idx="780">
                  <c:v>52.962900000000012</c:v>
                </c:pt>
                <c:pt idx="781">
                  <c:v>52.819899999999997</c:v>
                </c:pt>
                <c:pt idx="782">
                  <c:v>52.718800000000002</c:v>
                </c:pt>
                <c:pt idx="783">
                  <c:v>52.552400000000006</c:v>
                </c:pt>
                <c:pt idx="784">
                  <c:v>52.4833</c:v>
                </c:pt>
                <c:pt idx="785">
                  <c:v>52.511899999999997</c:v>
                </c:pt>
                <c:pt idx="786">
                  <c:v>52.225200000000029</c:v>
                </c:pt>
                <c:pt idx="787">
                  <c:v>52.311899999999994</c:v>
                </c:pt>
                <c:pt idx="788">
                  <c:v>52.110300000000002</c:v>
                </c:pt>
                <c:pt idx="789">
                  <c:v>51.730500000000013</c:v>
                </c:pt>
                <c:pt idx="790">
                  <c:v>51.593000000000011</c:v>
                </c:pt>
                <c:pt idx="791">
                  <c:v>51.399300000000011</c:v>
                </c:pt>
                <c:pt idx="792">
                  <c:v>51.27530000000003</c:v>
                </c:pt>
                <c:pt idx="793">
                  <c:v>51.246100000000013</c:v>
                </c:pt>
                <c:pt idx="794">
                  <c:v>51.211200000000005</c:v>
                </c:pt>
                <c:pt idx="795">
                  <c:v>51.130700000000012</c:v>
                </c:pt>
                <c:pt idx="796">
                  <c:v>51.036900000000003</c:v>
                </c:pt>
                <c:pt idx="797">
                  <c:v>50.869100000000003</c:v>
                </c:pt>
                <c:pt idx="798">
                  <c:v>50.744500000000002</c:v>
                </c:pt>
                <c:pt idx="799">
                  <c:v>50.686200000000007</c:v>
                </c:pt>
                <c:pt idx="800">
                  <c:v>50.618400000000001</c:v>
                </c:pt>
                <c:pt idx="801">
                  <c:v>50.585100000000011</c:v>
                </c:pt>
                <c:pt idx="802">
                  <c:v>50.523700000000012</c:v>
                </c:pt>
                <c:pt idx="803">
                  <c:v>50.512500000000003</c:v>
                </c:pt>
                <c:pt idx="804">
                  <c:v>50.604100000000003</c:v>
                </c:pt>
                <c:pt idx="805">
                  <c:v>50.638400000000011</c:v>
                </c:pt>
                <c:pt idx="806">
                  <c:v>50.530900000000003</c:v>
                </c:pt>
                <c:pt idx="807">
                  <c:v>50.509700000000002</c:v>
                </c:pt>
                <c:pt idx="808">
                  <c:v>50.5304</c:v>
                </c:pt>
                <c:pt idx="809">
                  <c:v>50.502700000000011</c:v>
                </c:pt>
                <c:pt idx="810">
                  <c:v>50.439400000000006</c:v>
                </c:pt>
                <c:pt idx="811">
                  <c:v>50.417700000000004</c:v>
                </c:pt>
                <c:pt idx="812">
                  <c:v>50.39</c:v>
                </c:pt>
                <c:pt idx="813">
                  <c:v>50.3005</c:v>
                </c:pt>
                <c:pt idx="814">
                  <c:v>50.149300000000011</c:v>
                </c:pt>
                <c:pt idx="815">
                  <c:v>49.847699999999996</c:v>
                </c:pt>
                <c:pt idx="816">
                  <c:v>49.442300000000003</c:v>
                </c:pt>
                <c:pt idx="817">
                  <c:v>49.152200000000001</c:v>
                </c:pt>
                <c:pt idx="818">
                  <c:v>48.947000000000003</c:v>
                </c:pt>
                <c:pt idx="819">
                  <c:v>48.692100000000039</c:v>
                </c:pt>
                <c:pt idx="820">
                  <c:v>48.475500000000011</c:v>
                </c:pt>
                <c:pt idx="821">
                  <c:v>48.267600000000002</c:v>
                </c:pt>
                <c:pt idx="822">
                  <c:v>47.999400000000001</c:v>
                </c:pt>
                <c:pt idx="823">
                  <c:v>47.685900000000011</c:v>
                </c:pt>
                <c:pt idx="824">
                  <c:v>47.385200000000005</c:v>
                </c:pt>
                <c:pt idx="825">
                  <c:v>47.024300000000011</c:v>
                </c:pt>
                <c:pt idx="826">
                  <c:v>46.578000000000003</c:v>
                </c:pt>
                <c:pt idx="827">
                  <c:v>46.164400000000001</c:v>
                </c:pt>
                <c:pt idx="828">
                  <c:v>45.753600000000006</c:v>
                </c:pt>
                <c:pt idx="829">
                  <c:v>45.293200000000013</c:v>
                </c:pt>
                <c:pt idx="830">
                  <c:v>44.858200000000004</c:v>
                </c:pt>
                <c:pt idx="831">
                  <c:v>44.322000000000003</c:v>
                </c:pt>
                <c:pt idx="832">
                  <c:v>43.806699999999999</c:v>
                </c:pt>
                <c:pt idx="833">
                  <c:v>43.2532</c:v>
                </c:pt>
                <c:pt idx="834">
                  <c:v>42.698600000000013</c:v>
                </c:pt>
                <c:pt idx="835">
                  <c:v>42.214300000000001</c:v>
                </c:pt>
                <c:pt idx="836">
                  <c:v>41.772900000000028</c:v>
                </c:pt>
                <c:pt idx="837">
                  <c:v>41.401899999999998</c:v>
                </c:pt>
                <c:pt idx="838">
                  <c:v>41.108400000000003</c:v>
                </c:pt>
                <c:pt idx="839">
                  <c:v>40.840000000000003</c:v>
                </c:pt>
                <c:pt idx="840">
                  <c:v>40.671700000000001</c:v>
                </c:pt>
                <c:pt idx="841">
                  <c:v>40.63810000000003</c:v>
                </c:pt>
                <c:pt idx="842">
                  <c:v>40.63510000000003</c:v>
                </c:pt>
                <c:pt idx="843">
                  <c:v>40.689900000000002</c:v>
                </c:pt>
                <c:pt idx="844">
                  <c:v>40.932600000000001</c:v>
                </c:pt>
                <c:pt idx="845">
                  <c:v>41.364200000000004</c:v>
                </c:pt>
                <c:pt idx="846">
                  <c:v>41.863900000000001</c:v>
                </c:pt>
                <c:pt idx="847">
                  <c:v>42.404200000000003</c:v>
                </c:pt>
                <c:pt idx="848">
                  <c:v>43.027800000000006</c:v>
                </c:pt>
                <c:pt idx="849">
                  <c:v>43.6813</c:v>
                </c:pt>
                <c:pt idx="850">
                  <c:v>44.391200000000005</c:v>
                </c:pt>
                <c:pt idx="851">
                  <c:v>45.266500000000029</c:v>
                </c:pt>
                <c:pt idx="852">
                  <c:v>46.326000000000001</c:v>
                </c:pt>
                <c:pt idx="853">
                  <c:v>47.346800000000002</c:v>
                </c:pt>
                <c:pt idx="854">
                  <c:v>48.26310000000003</c:v>
                </c:pt>
                <c:pt idx="855">
                  <c:v>49.189300000000003</c:v>
                </c:pt>
                <c:pt idx="856">
                  <c:v>50.1096</c:v>
                </c:pt>
                <c:pt idx="857">
                  <c:v>51.0871</c:v>
                </c:pt>
                <c:pt idx="858">
                  <c:v>52.137700000000002</c:v>
                </c:pt>
                <c:pt idx="859">
                  <c:v>53.066000000000003</c:v>
                </c:pt>
                <c:pt idx="860">
                  <c:v>53.882600000000004</c:v>
                </c:pt>
                <c:pt idx="861">
                  <c:v>54.8277</c:v>
                </c:pt>
                <c:pt idx="862">
                  <c:v>55.7346</c:v>
                </c:pt>
                <c:pt idx="863">
                  <c:v>56.517200000000003</c:v>
                </c:pt>
                <c:pt idx="864">
                  <c:v>57.237400000000001</c:v>
                </c:pt>
                <c:pt idx="865">
                  <c:v>57.842800000000004</c:v>
                </c:pt>
                <c:pt idx="866">
                  <c:v>58.347999999999999</c:v>
                </c:pt>
                <c:pt idx="867">
                  <c:v>58.788800000000002</c:v>
                </c:pt>
                <c:pt idx="868">
                  <c:v>59.192800000000013</c:v>
                </c:pt>
                <c:pt idx="869">
                  <c:v>59.561800000000005</c:v>
                </c:pt>
                <c:pt idx="870">
                  <c:v>59.879000000000005</c:v>
                </c:pt>
                <c:pt idx="871">
                  <c:v>60.148900000000012</c:v>
                </c:pt>
                <c:pt idx="872">
                  <c:v>60.299600000000012</c:v>
                </c:pt>
                <c:pt idx="873">
                  <c:v>60.390700000000002</c:v>
                </c:pt>
                <c:pt idx="874">
                  <c:v>60.338800000000006</c:v>
                </c:pt>
                <c:pt idx="875">
                  <c:v>59.961400000000005</c:v>
                </c:pt>
                <c:pt idx="876">
                  <c:v>60.096000000000011</c:v>
                </c:pt>
                <c:pt idx="877">
                  <c:v>59.927300000000002</c:v>
                </c:pt>
                <c:pt idx="878">
                  <c:v>59.571600000000004</c:v>
                </c:pt>
                <c:pt idx="879">
                  <c:v>59.301799999999993</c:v>
                </c:pt>
                <c:pt idx="880">
                  <c:v>59.001000000000005</c:v>
                </c:pt>
                <c:pt idx="881">
                  <c:v>58.662400000000012</c:v>
                </c:pt>
                <c:pt idx="882">
                  <c:v>58.390900000000002</c:v>
                </c:pt>
                <c:pt idx="883">
                  <c:v>58.257100000000001</c:v>
                </c:pt>
                <c:pt idx="884">
                  <c:v>58.174000000000007</c:v>
                </c:pt>
                <c:pt idx="885">
                  <c:v>58.091100000000012</c:v>
                </c:pt>
                <c:pt idx="886">
                  <c:v>58.066300000000012</c:v>
                </c:pt>
                <c:pt idx="887">
                  <c:v>58.134900000000002</c:v>
                </c:pt>
                <c:pt idx="888">
                  <c:v>58.192500000000038</c:v>
                </c:pt>
                <c:pt idx="889">
                  <c:v>58.193000000000012</c:v>
                </c:pt>
                <c:pt idx="890">
                  <c:v>58.148600000000002</c:v>
                </c:pt>
                <c:pt idx="891">
                  <c:v>58.118600000000001</c:v>
                </c:pt>
                <c:pt idx="892">
                  <c:v>58.050699999999999</c:v>
                </c:pt>
                <c:pt idx="893">
                  <c:v>57.985300000000002</c:v>
                </c:pt>
                <c:pt idx="894">
                  <c:v>57.934699999999999</c:v>
                </c:pt>
                <c:pt idx="895">
                  <c:v>57.891000000000005</c:v>
                </c:pt>
                <c:pt idx="896">
                  <c:v>57.890300000000003</c:v>
                </c:pt>
                <c:pt idx="897">
                  <c:v>57.950099999999999</c:v>
                </c:pt>
                <c:pt idx="898">
                  <c:v>58.047800000000002</c:v>
                </c:pt>
                <c:pt idx="899">
                  <c:v>58.087200000000003</c:v>
                </c:pt>
                <c:pt idx="900">
                  <c:v>58.0334</c:v>
                </c:pt>
                <c:pt idx="901">
                  <c:v>57.967400000000005</c:v>
                </c:pt>
                <c:pt idx="902">
                  <c:v>57.990400000000001</c:v>
                </c:pt>
                <c:pt idx="903">
                  <c:v>57.987400000000001</c:v>
                </c:pt>
                <c:pt idx="904">
                  <c:v>57.953899999999997</c:v>
                </c:pt>
                <c:pt idx="905">
                  <c:v>57.879000000000005</c:v>
                </c:pt>
                <c:pt idx="906">
                  <c:v>57.845400000000005</c:v>
                </c:pt>
                <c:pt idx="907">
                  <c:v>57.781700000000001</c:v>
                </c:pt>
                <c:pt idx="908">
                  <c:v>57.626500000000028</c:v>
                </c:pt>
                <c:pt idx="909">
                  <c:v>57.525600000000011</c:v>
                </c:pt>
                <c:pt idx="910">
                  <c:v>57.5124</c:v>
                </c:pt>
                <c:pt idx="911">
                  <c:v>57.524800000000006</c:v>
                </c:pt>
                <c:pt idx="912">
                  <c:v>57.629000000000012</c:v>
                </c:pt>
                <c:pt idx="913">
                  <c:v>57.667700000000011</c:v>
                </c:pt>
                <c:pt idx="914">
                  <c:v>57.474499999999999</c:v>
                </c:pt>
                <c:pt idx="915">
                  <c:v>57.275200000000012</c:v>
                </c:pt>
                <c:pt idx="916">
                  <c:v>57.309600000000003</c:v>
                </c:pt>
                <c:pt idx="917">
                  <c:v>57.225400000000029</c:v>
                </c:pt>
                <c:pt idx="918">
                  <c:v>56.912500000000001</c:v>
                </c:pt>
                <c:pt idx="919">
                  <c:v>56.566600000000001</c:v>
                </c:pt>
                <c:pt idx="920">
                  <c:v>56.192600000000013</c:v>
                </c:pt>
                <c:pt idx="921">
                  <c:v>55.690300000000029</c:v>
                </c:pt>
                <c:pt idx="922">
                  <c:v>55.169100000000029</c:v>
                </c:pt>
                <c:pt idx="923">
                  <c:v>54.671500000000002</c:v>
                </c:pt>
                <c:pt idx="924">
                  <c:v>54.206600000000002</c:v>
                </c:pt>
                <c:pt idx="925">
                  <c:v>53.959200000000003</c:v>
                </c:pt>
                <c:pt idx="926">
                  <c:v>53.909800000000004</c:v>
                </c:pt>
                <c:pt idx="927">
                  <c:v>53.885400000000004</c:v>
                </c:pt>
                <c:pt idx="928">
                  <c:v>53.6539</c:v>
                </c:pt>
                <c:pt idx="929">
                  <c:v>53.4739</c:v>
                </c:pt>
                <c:pt idx="930">
                  <c:v>53.682300000000012</c:v>
                </c:pt>
                <c:pt idx="931">
                  <c:v>53.784200000000006</c:v>
                </c:pt>
                <c:pt idx="932">
                  <c:v>53.758200000000002</c:v>
                </c:pt>
                <c:pt idx="933">
                  <c:v>53.955800000000004</c:v>
                </c:pt>
                <c:pt idx="934">
                  <c:v>54.193400000000011</c:v>
                </c:pt>
                <c:pt idx="935">
                  <c:v>54.515900000000002</c:v>
                </c:pt>
                <c:pt idx="936">
                  <c:v>54.985300000000002</c:v>
                </c:pt>
                <c:pt idx="937">
                  <c:v>55.467300000000002</c:v>
                </c:pt>
                <c:pt idx="938">
                  <c:v>55.932000000000002</c:v>
                </c:pt>
                <c:pt idx="939">
                  <c:v>56.651000000000003</c:v>
                </c:pt>
                <c:pt idx="940">
                  <c:v>57.503800000000005</c:v>
                </c:pt>
                <c:pt idx="941">
                  <c:v>58.218400000000003</c:v>
                </c:pt>
                <c:pt idx="942">
                  <c:v>58.731000000000002</c:v>
                </c:pt>
                <c:pt idx="943">
                  <c:v>58.990100000000012</c:v>
                </c:pt>
                <c:pt idx="944">
                  <c:v>59.470500000000001</c:v>
                </c:pt>
                <c:pt idx="945">
                  <c:v>60.261300000000013</c:v>
                </c:pt>
                <c:pt idx="946">
                  <c:v>61.118600000000001</c:v>
                </c:pt>
                <c:pt idx="947">
                  <c:v>61.828400000000002</c:v>
                </c:pt>
                <c:pt idx="948">
                  <c:v>62.16230000000003</c:v>
                </c:pt>
                <c:pt idx="949">
                  <c:v>62.395200000000003</c:v>
                </c:pt>
                <c:pt idx="950">
                  <c:v>62.790200000000013</c:v>
                </c:pt>
                <c:pt idx="951">
                  <c:v>63.123500000000028</c:v>
                </c:pt>
                <c:pt idx="952">
                  <c:v>62.714400000000005</c:v>
                </c:pt>
                <c:pt idx="953">
                  <c:v>62.695500000000038</c:v>
                </c:pt>
                <c:pt idx="954">
                  <c:v>63.424500000000002</c:v>
                </c:pt>
                <c:pt idx="955">
                  <c:v>63.766600000000011</c:v>
                </c:pt>
                <c:pt idx="956">
                  <c:v>63.803800000000003</c:v>
                </c:pt>
                <c:pt idx="957">
                  <c:v>64.021999999999991</c:v>
                </c:pt>
                <c:pt idx="958">
                  <c:v>63.983699999999999</c:v>
                </c:pt>
                <c:pt idx="959">
                  <c:v>63.781400000000005</c:v>
                </c:pt>
                <c:pt idx="960">
                  <c:v>63.809000000000005</c:v>
                </c:pt>
                <c:pt idx="961">
                  <c:v>63.848500000000001</c:v>
                </c:pt>
                <c:pt idx="962">
                  <c:v>63.768400000000028</c:v>
                </c:pt>
                <c:pt idx="963">
                  <c:v>63.726400000000012</c:v>
                </c:pt>
                <c:pt idx="964">
                  <c:v>63.705400000000012</c:v>
                </c:pt>
                <c:pt idx="965">
                  <c:v>63.590800000000002</c:v>
                </c:pt>
                <c:pt idx="966">
                  <c:v>63.524900000000002</c:v>
                </c:pt>
                <c:pt idx="967">
                  <c:v>63.515000000000001</c:v>
                </c:pt>
                <c:pt idx="968">
                  <c:v>63.770200000000003</c:v>
                </c:pt>
                <c:pt idx="969">
                  <c:v>63.960800000000006</c:v>
                </c:pt>
                <c:pt idx="970">
                  <c:v>63.855699999999999</c:v>
                </c:pt>
                <c:pt idx="971">
                  <c:v>63.8035</c:v>
                </c:pt>
                <c:pt idx="972">
                  <c:v>63.942300000000003</c:v>
                </c:pt>
                <c:pt idx="973">
                  <c:v>64.141300000000001</c:v>
                </c:pt>
                <c:pt idx="974">
                  <c:v>64.315399999999983</c:v>
                </c:pt>
                <c:pt idx="975">
                  <c:v>64.307100000000005</c:v>
                </c:pt>
                <c:pt idx="976">
                  <c:v>64.036600000000007</c:v>
                </c:pt>
                <c:pt idx="977">
                  <c:v>63.933600000000006</c:v>
                </c:pt>
                <c:pt idx="978">
                  <c:v>64.081700000000012</c:v>
                </c:pt>
                <c:pt idx="979">
                  <c:v>64.212300000000013</c:v>
                </c:pt>
                <c:pt idx="980">
                  <c:v>64.441700000000026</c:v>
                </c:pt>
                <c:pt idx="981">
                  <c:v>64.590599999999995</c:v>
                </c:pt>
                <c:pt idx="982">
                  <c:v>64.354200000000006</c:v>
                </c:pt>
                <c:pt idx="983">
                  <c:v>64.217300000000023</c:v>
                </c:pt>
                <c:pt idx="984">
                  <c:v>64.408500000000004</c:v>
                </c:pt>
                <c:pt idx="985">
                  <c:v>64.483500000000006</c:v>
                </c:pt>
                <c:pt idx="986">
                  <c:v>64.250200000000007</c:v>
                </c:pt>
                <c:pt idx="987">
                  <c:v>64.224599999999995</c:v>
                </c:pt>
                <c:pt idx="988">
                  <c:v>64.327299999999994</c:v>
                </c:pt>
                <c:pt idx="989">
                  <c:v>64.536600000000007</c:v>
                </c:pt>
                <c:pt idx="990">
                  <c:v>64.512200000000007</c:v>
                </c:pt>
                <c:pt idx="991">
                  <c:v>64.499500000000026</c:v>
                </c:pt>
                <c:pt idx="992">
                  <c:v>64.402199999999993</c:v>
                </c:pt>
                <c:pt idx="993">
                  <c:v>64.1982</c:v>
                </c:pt>
                <c:pt idx="994">
                  <c:v>63.970800000000004</c:v>
                </c:pt>
                <c:pt idx="995">
                  <c:v>63.96</c:v>
                </c:pt>
                <c:pt idx="996">
                  <c:v>64.294300000000007</c:v>
                </c:pt>
                <c:pt idx="997">
                  <c:v>64.424899999999994</c:v>
                </c:pt>
                <c:pt idx="998">
                  <c:v>64.231899999999996</c:v>
                </c:pt>
                <c:pt idx="999">
                  <c:v>64.096900000000005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data!$B$1:$B$1000</c:f>
              <c:numCache>
                <c:formatCode>General</c:formatCode>
                <c:ptCount val="1000"/>
                <c:pt idx="0">
                  <c:v>71.219700000000003</c:v>
                </c:pt>
                <c:pt idx="1">
                  <c:v>71.762</c:v>
                </c:pt>
                <c:pt idx="2">
                  <c:v>72.217500000000058</c:v>
                </c:pt>
                <c:pt idx="3">
                  <c:v>72.474199999999996</c:v>
                </c:pt>
                <c:pt idx="4">
                  <c:v>72.706400000000002</c:v>
                </c:pt>
                <c:pt idx="5">
                  <c:v>73.148899999999998</c:v>
                </c:pt>
                <c:pt idx="6">
                  <c:v>73.543300000000002</c:v>
                </c:pt>
                <c:pt idx="7">
                  <c:v>73.906700000000001</c:v>
                </c:pt>
                <c:pt idx="8">
                  <c:v>74.3078</c:v>
                </c:pt>
                <c:pt idx="9">
                  <c:v>74.727700000000013</c:v>
                </c:pt>
                <c:pt idx="10">
                  <c:v>74.992099999999994</c:v>
                </c:pt>
                <c:pt idx="11">
                  <c:v>75.283799999999999</c:v>
                </c:pt>
                <c:pt idx="12">
                  <c:v>75.518100000000004</c:v>
                </c:pt>
                <c:pt idx="13">
                  <c:v>75.75269999999999</c:v>
                </c:pt>
                <c:pt idx="14">
                  <c:v>75.927600000000027</c:v>
                </c:pt>
                <c:pt idx="15">
                  <c:v>76.098299999999995</c:v>
                </c:pt>
                <c:pt idx="16">
                  <c:v>76.391000000000005</c:v>
                </c:pt>
                <c:pt idx="17">
                  <c:v>76.6601</c:v>
                </c:pt>
                <c:pt idx="18">
                  <c:v>76.832799999999978</c:v>
                </c:pt>
                <c:pt idx="19">
                  <c:v>77.091700000000003</c:v>
                </c:pt>
                <c:pt idx="20">
                  <c:v>77.394599999999997</c:v>
                </c:pt>
                <c:pt idx="21">
                  <c:v>77.569900000000004</c:v>
                </c:pt>
                <c:pt idx="22">
                  <c:v>77.713499999999996</c:v>
                </c:pt>
                <c:pt idx="23">
                  <c:v>77.915800000000004</c:v>
                </c:pt>
                <c:pt idx="24">
                  <c:v>78.148600000000002</c:v>
                </c:pt>
                <c:pt idx="25">
                  <c:v>78.366799999999998</c:v>
                </c:pt>
                <c:pt idx="26">
                  <c:v>78.538699999999992</c:v>
                </c:pt>
                <c:pt idx="27">
                  <c:v>78.639099999999999</c:v>
                </c:pt>
                <c:pt idx="28">
                  <c:v>78.67319999999998</c:v>
                </c:pt>
                <c:pt idx="29">
                  <c:v>78.837500000000006</c:v>
                </c:pt>
                <c:pt idx="30">
                  <c:v>79.096999999999994</c:v>
                </c:pt>
                <c:pt idx="31">
                  <c:v>79.264399999999995</c:v>
                </c:pt>
                <c:pt idx="32">
                  <c:v>79.340400000000002</c:v>
                </c:pt>
                <c:pt idx="33">
                  <c:v>79.530299999999997</c:v>
                </c:pt>
                <c:pt idx="34">
                  <c:v>79.694000000000003</c:v>
                </c:pt>
                <c:pt idx="35">
                  <c:v>79.936400000000006</c:v>
                </c:pt>
                <c:pt idx="36">
                  <c:v>80.147099999999995</c:v>
                </c:pt>
                <c:pt idx="37">
                  <c:v>80.226799999999983</c:v>
                </c:pt>
                <c:pt idx="38">
                  <c:v>80.393600000000006</c:v>
                </c:pt>
                <c:pt idx="39">
                  <c:v>80.547399999999996</c:v>
                </c:pt>
                <c:pt idx="40">
                  <c:v>80.775999999999982</c:v>
                </c:pt>
                <c:pt idx="41">
                  <c:v>80.83829999999999</c:v>
                </c:pt>
                <c:pt idx="42">
                  <c:v>80.877600000000001</c:v>
                </c:pt>
                <c:pt idx="43">
                  <c:v>80.967900000000057</c:v>
                </c:pt>
                <c:pt idx="44">
                  <c:v>81.131600000000006</c:v>
                </c:pt>
                <c:pt idx="45">
                  <c:v>81.283500000000004</c:v>
                </c:pt>
                <c:pt idx="46">
                  <c:v>81.214700000000022</c:v>
                </c:pt>
                <c:pt idx="47">
                  <c:v>81.341700000000003</c:v>
                </c:pt>
                <c:pt idx="48">
                  <c:v>81.533600000000007</c:v>
                </c:pt>
                <c:pt idx="49">
                  <c:v>81.591899999999995</c:v>
                </c:pt>
                <c:pt idx="50">
                  <c:v>81.572899999999947</c:v>
                </c:pt>
                <c:pt idx="51">
                  <c:v>81.615600000000001</c:v>
                </c:pt>
                <c:pt idx="52">
                  <c:v>81.689499999999981</c:v>
                </c:pt>
                <c:pt idx="53">
                  <c:v>81.8262</c:v>
                </c:pt>
                <c:pt idx="54">
                  <c:v>82.004000000000005</c:v>
                </c:pt>
                <c:pt idx="55">
                  <c:v>82.126599999999982</c:v>
                </c:pt>
                <c:pt idx="56">
                  <c:v>82.177099999999982</c:v>
                </c:pt>
                <c:pt idx="57">
                  <c:v>82.281000000000006</c:v>
                </c:pt>
                <c:pt idx="58">
                  <c:v>82.499399999999994</c:v>
                </c:pt>
                <c:pt idx="59">
                  <c:v>82.691100000000006</c:v>
                </c:pt>
                <c:pt idx="60">
                  <c:v>82.798199999999994</c:v>
                </c:pt>
                <c:pt idx="61">
                  <c:v>82.923900000000003</c:v>
                </c:pt>
                <c:pt idx="62">
                  <c:v>83.106099999999998</c:v>
                </c:pt>
                <c:pt idx="63">
                  <c:v>83.233900000000006</c:v>
                </c:pt>
                <c:pt idx="64">
                  <c:v>83.225499999999982</c:v>
                </c:pt>
                <c:pt idx="65">
                  <c:v>83.273899999999998</c:v>
                </c:pt>
                <c:pt idx="66">
                  <c:v>83.486900000000006</c:v>
                </c:pt>
                <c:pt idx="67">
                  <c:v>83.509299999999996</c:v>
                </c:pt>
                <c:pt idx="68">
                  <c:v>83.672699999999978</c:v>
                </c:pt>
                <c:pt idx="69">
                  <c:v>83.828699999999998</c:v>
                </c:pt>
                <c:pt idx="70">
                  <c:v>83.9255</c:v>
                </c:pt>
                <c:pt idx="71">
                  <c:v>83.931100000000058</c:v>
                </c:pt>
                <c:pt idx="72">
                  <c:v>83.861500000000007</c:v>
                </c:pt>
                <c:pt idx="73">
                  <c:v>83.77979999999998</c:v>
                </c:pt>
                <c:pt idx="74">
                  <c:v>83.722899999999981</c:v>
                </c:pt>
                <c:pt idx="75">
                  <c:v>83.568600000000004</c:v>
                </c:pt>
                <c:pt idx="76">
                  <c:v>83.50269999999999</c:v>
                </c:pt>
                <c:pt idx="77">
                  <c:v>83.346400000000003</c:v>
                </c:pt>
                <c:pt idx="78">
                  <c:v>83.090300000000013</c:v>
                </c:pt>
                <c:pt idx="79">
                  <c:v>82.580200000000005</c:v>
                </c:pt>
                <c:pt idx="80">
                  <c:v>82.376499999999979</c:v>
                </c:pt>
                <c:pt idx="81">
                  <c:v>81.977099999999993</c:v>
                </c:pt>
                <c:pt idx="82">
                  <c:v>81.465300000000013</c:v>
                </c:pt>
                <c:pt idx="83">
                  <c:v>80.710200000000057</c:v>
                </c:pt>
                <c:pt idx="84">
                  <c:v>79.893900000000002</c:v>
                </c:pt>
                <c:pt idx="85">
                  <c:v>79.1374</c:v>
                </c:pt>
                <c:pt idx="86">
                  <c:v>78.188999999999979</c:v>
                </c:pt>
                <c:pt idx="87">
                  <c:v>77.234800000000007</c:v>
                </c:pt>
                <c:pt idx="88">
                  <c:v>76.243600000000058</c:v>
                </c:pt>
                <c:pt idx="89">
                  <c:v>74.792100000000005</c:v>
                </c:pt>
                <c:pt idx="90">
                  <c:v>73.482200000000006</c:v>
                </c:pt>
                <c:pt idx="91">
                  <c:v>72.191400000000002</c:v>
                </c:pt>
                <c:pt idx="92">
                  <c:v>70.949799999999996</c:v>
                </c:pt>
                <c:pt idx="93">
                  <c:v>69.631299999999996</c:v>
                </c:pt>
                <c:pt idx="94">
                  <c:v>68.109899999999982</c:v>
                </c:pt>
                <c:pt idx="95">
                  <c:v>66.582999999999998</c:v>
                </c:pt>
                <c:pt idx="96">
                  <c:v>65.194900000000004</c:v>
                </c:pt>
                <c:pt idx="97">
                  <c:v>63.865000000000002</c:v>
                </c:pt>
                <c:pt idx="98">
                  <c:v>62.742500000000028</c:v>
                </c:pt>
                <c:pt idx="99">
                  <c:v>61.302600000000005</c:v>
                </c:pt>
                <c:pt idx="100">
                  <c:v>59.8215</c:v>
                </c:pt>
                <c:pt idx="101">
                  <c:v>58.372700000000002</c:v>
                </c:pt>
                <c:pt idx="102">
                  <c:v>57.0105</c:v>
                </c:pt>
                <c:pt idx="103">
                  <c:v>55.728800000000028</c:v>
                </c:pt>
                <c:pt idx="104">
                  <c:v>54.368500000000012</c:v>
                </c:pt>
                <c:pt idx="105">
                  <c:v>53.128800000000012</c:v>
                </c:pt>
                <c:pt idx="106">
                  <c:v>51.811199999999999</c:v>
                </c:pt>
                <c:pt idx="107">
                  <c:v>50.346899999999998</c:v>
                </c:pt>
                <c:pt idx="108">
                  <c:v>49.0075</c:v>
                </c:pt>
                <c:pt idx="109">
                  <c:v>47.754100000000001</c:v>
                </c:pt>
                <c:pt idx="110">
                  <c:v>46.494</c:v>
                </c:pt>
                <c:pt idx="111">
                  <c:v>45.313600000000001</c:v>
                </c:pt>
                <c:pt idx="112">
                  <c:v>44.179900000000011</c:v>
                </c:pt>
                <c:pt idx="113">
                  <c:v>43.069800000000001</c:v>
                </c:pt>
                <c:pt idx="114">
                  <c:v>42.052600000000005</c:v>
                </c:pt>
                <c:pt idx="115">
                  <c:v>41.1158</c:v>
                </c:pt>
                <c:pt idx="116">
                  <c:v>40.181400000000004</c:v>
                </c:pt>
                <c:pt idx="117">
                  <c:v>39.296300000000038</c:v>
                </c:pt>
                <c:pt idx="118">
                  <c:v>38.518300000000011</c:v>
                </c:pt>
                <c:pt idx="119">
                  <c:v>37.76630000000003</c:v>
                </c:pt>
                <c:pt idx="120">
                  <c:v>37.055100000000003</c:v>
                </c:pt>
                <c:pt idx="121">
                  <c:v>36.44</c:v>
                </c:pt>
                <c:pt idx="122">
                  <c:v>35.957099999999997</c:v>
                </c:pt>
                <c:pt idx="123">
                  <c:v>35.632400000000011</c:v>
                </c:pt>
                <c:pt idx="124">
                  <c:v>35.3934</c:v>
                </c:pt>
                <c:pt idx="125">
                  <c:v>35.192600000000013</c:v>
                </c:pt>
                <c:pt idx="126">
                  <c:v>35.090500000000013</c:v>
                </c:pt>
                <c:pt idx="127">
                  <c:v>35.050800000000002</c:v>
                </c:pt>
                <c:pt idx="128">
                  <c:v>35.002000000000002</c:v>
                </c:pt>
                <c:pt idx="129">
                  <c:v>35.168800000000012</c:v>
                </c:pt>
                <c:pt idx="130">
                  <c:v>35.447099999999999</c:v>
                </c:pt>
                <c:pt idx="131">
                  <c:v>35.736700000000013</c:v>
                </c:pt>
                <c:pt idx="132">
                  <c:v>36.055200000000006</c:v>
                </c:pt>
                <c:pt idx="133">
                  <c:v>36.442400000000006</c:v>
                </c:pt>
                <c:pt idx="134">
                  <c:v>36.859299999999998</c:v>
                </c:pt>
                <c:pt idx="135">
                  <c:v>37.291200000000003</c:v>
                </c:pt>
                <c:pt idx="136">
                  <c:v>37.7196</c:v>
                </c:pt>
                <c:pt idx="137">
                  <c:v>38.155700000000003</c:v>
                </c:pt>
                <c:pt idx="138">
                  <c:v>38.597200000000001</c:v>
                </c:pt>
                <c:pt idx="139">
                  <c:v>39.033100000000012</c:v>
                </c:pt>
                <c:pt idx="140">
                  <c:v>39.413400000000003</c:v>
                </c:pt>
                <c:pt idx="141">
                  <c:v>39.801899999999996</c:v>
                </c:pt>
                <c:pt idx="142">
                  <c:v>40.3125</c:v>
                </c:pt>
                <c:pt idx="143">
                  <c:v>40.77210000000003</c:v>
                </c:pt>
                <c:pt idx="144">
                  <c:v>41.035400000000003</c:v>
                </c:pt>
                <c:pt idx="145">
                  <c:v>41.4893</c:v>
                </c:pt>
                <c:pt idx="146">
                  <c:v>41.892600000000002</c:v>
                </c:pt>
                <c:pt idx="147">
                  <c:v>42.232300000000031</c:v>
                </c:pt>
                <c:pt idx="148">
                  <c:v>42.562100000000029</c:v>
                </c:pt>
                <c:pt idx="149">
                  <c:v>42.87</c:v>
                </c:pt>
                <c:pt idx="150">
                  <c:v>43.158300000000011</c:v>
                </c:pt>
                <c:pt idx="151">
                  <c:v>43.3643</c:v>
                </c:pt>
                <c:pt idx="152">
                  <c:v>43.520700000000012</c:v>
                </c:pt>
                <c:pt idx="153">
                  <c:v>43.744600000000005</c:v>
                </c:pt>
                <c:pt idx="154">
                  <c:v>43.936300000000003</c:v>
                </c:pt>
                <c:pt idx="155">
                  <c:v>43.9754</c:v>
                </c:pt>
                <c:pt idx="156">
                  <c:v>44.202000000000012</c:v>
                </c:pt>
                <c:pt idx="157">
                  <c:v>44.292600000000029</c:v>
                </c:pt>
                <c:pt idx="158">
                  <c:v>44.272700000000029</c:v>
                </c:pt>
                <c:pt idx="159">
                  <c:v>44.411399999999993</c:v>
                </c:pt>
                <c:pt idx="160">
                  <c:v>44.513200000000005</c:v>
                </c:pt>
                <c:pt idx="161">
                  <c:v>44.572200000000002</c:v>
                </c:pt>
                <c:pt idx="162">
                  <c:v>44.474899999999998</c:v>
                </c:pt>
                <c:pt idx="163">
                  <c:v>44.307000000000002</c:v>
                </c:pt>
                <c:pt idx="164">
                  <c:v>44.250700000000002</c:v>
                </c:pt>
                <c:pt idx="165">
                  <c:v>44.177800000000005</c:v>
                </c:pt>
                <c:pt idx="166">
                  <c:v>44.037500000000001</c:v>
                </c:pt>
                <c:pt idx="167">
                  <c:v>43.929300000000012</c:v>
                </c:pt>
                <c:pt idx="168">
                  <c:v>43.643700000000003</c:v>
                </c:pt>
                <c:pt idx="169">
                  <c:v>43.3611</c:v>
                </c:pt>
                <c:pt idx="170">
                  <c:v>43.081400000000002</c:v>
                </c:pt>
                <c:pt idx="171">
                  <c:v>42.9208</c:v>
                </c:pt>
                <c:pt idx="172">
                  <c:v>42.705200000000012</c:v>
                </c:pt>
                <c:pt idx="173">
                  <c:v>42.437400000000004</c:v>
                </c:pt>
                <c:pt idx="174">
                  <c:v>42.2318</c:v>
                </c:pt>
                <c:pt idx="175">
                  <c:v>42.103900000000003</c:v>
                </c:pt>
                <c:pt idx="176">
                  <c:v>41.954599999999999</c:v>
                </c:pt>
                <c:pt idx="177">
                  <c:v>41.809600000000003</c:v>
                </c:pt>
                <c:pt idx="178">
                  <c:v>41.66870000000003</c:v>
                </c:pt>
                <c:pt idx="179">
                  <c:v>41.4343</c:v>
                </c:pt>
                <c:pt idx="180">
                  <c:v>41.166500000000013</c:v>
                </c:pt>
                <c:pt idx="181">
                  <c:v>40.8643</c:v>
                </c:pt>
                <c:pt idx="182">
                  <c:v>40.598900000000029</c:v>
                </c:pt>
                <c:pt idx="183">
                  <c:v>40.380699999999997</c:v>
                </c:pt>
                <c:pt idx="184">
                  <c:v>40.12910000000003</c:v>
                </c:pt>
                <c:pt idx="185">
                  <c:v>39.899700000000003</c:v>
                </c:pt>
                <c:pt idx="186">
                  <c:v>39.693300000000029</c:v>
                </c:pt>
                <c:pt idx="187">
                  <c:v>39.411999999999999</c:v>
                </c:pt>
                <c:pt idx="188">
                  <c:v>39.128300000000038</c:v>
                </c:pt>
                <c:pt idx="189">
                  <c:v>38.848500000000001</c:v>
                </c:pt>
                <c:pt idx="190">
                  <c:v>38.4908</c:v>
                </c:pt>
                <c:pt idx="191">
                  <c:v>38.125200000000028</c:v>
                </c:pt>
                <c:pt idx="192">
                  <c:v>37.784200000000006</c:v>
                </c:pt>
                <c:pt idx="193">
                  <c:v>37.511000000000003</c:v>
                </c:pt>
                <c:pt idx="194">
                  <c:v>37.237300000000012</c:v>
                </c:pt>
                <c:pt idx="195">
                  <c:v>36.944499999999998</c:v>
                </c:pt>
                <c:pt idx="196">
                  <c:v>36.700800000000001</c:v>
                </c:pt>
                <c:pt idx="197">
                  <c:v>36.411200000000001</c:v>
                </c:pt>
                <c:pt idx="198">
                  <c:v>36.1875</c:v>
                </c:pt>
                <c:pt idx="199">
                  <c:v>35.977400000000003</c:v>
                </c:pt>
                <c:pt idx="200">
                  <c:v>35.765100000000039</c:v>
                </c:pt>
                <c:pt idx="201">
                  <c:v>35.360300000000002</c:v>
                </c:pt>
                <c:pt idx="202">
                  <c:v>35.231500000000011</c:v>
                </c:pt>
                <c:pt idx="203">
                  <c:v>34.941499999999998</c:v>
                </c:pt>
                <c:pt idx="204">
                  <c:v>34.698300000000039</c:v>
                </c:pt>
                <c:pt idx="205">
                  <c:v>34.554499999999997</c:v>
                </c:pt>
                <c:pt idx="206">
                  <c:v>34.369500000000002</c:v>
                </c:pt>
                <c:pt idx="207">
                  <c:v>34.209300000000013</c:v>
                </c:pt>
                <c:pt idx="208">
                  <c:v>34.196200000000012</c:v>
                </c:pt>
                <c:pt idx="209">
                  <c:v>34.206800000000001</c:v>
                </c:pt>
                <c:pt idx="210">
                  <c:v>33.959299999999999</c:v>
                </c:pt>
                <c:pt idx="211">
                  <c:v>33.502400000000002</c:v>
                </c:pt>
                <c:pt idx="212">
                  <c:v>33.802500000000002</c:v>
                </c:pt>
                <c:pt idx="213">
                  <c:v>33.891400000000004</c:v>
                </c:pt>
                <c:pt idx="214">
                  <c:v>33.679100000000012</c:v>
                </c:pt>
                <c:pt idx="215">
                  <c:v>33.21</c:v>
                </c:pt>
                <c:pt idx="216">
                  <c:v>33.141800000000003</c:v>
                </c:pt>
                <c:pt idx="217">
                  <c:v>33.070600000000006</c:v>
                </c:pt>
                <c:pt idx="218">
                  <c:v>33.012300000000003</c:v>
                </c:pt>
                <c:pt idx="219">
                  <c:v>32.906100000000002</c:v>
                </c:pt>
                <c:pt idx="220">
                  <c:v>32.794200000000011</c:v>
                </c:pt>
                <c:pt idx="221">
                  <c:v>32.720700000000029</c:v>
                </c:pt>
                <c:pt idx="222">
                  <c:v>32.654800000000002</c:v>
                </c:pt>
                <c:pt idx="223">
                  <c:v>32.596400000000003</c:v>
                </c:pt>
                <c:pt idx="224">
                  <c:v>32.561300000000003</c:v>
                </c:pt>
                <c:pt idx="225">
                  <c:v>32.530300000000011</c:v>
                </c:pt>
                <c:pt idx="226">
                  <c:v>32.428700000000013</c:v>
                </c:pt>
                <c:pt idx="227">
                  <c:v>32.305700000000002</c:v>
                </c:pt>
                <c:pt idx="228">
                  <c:v>32.289900000000003</c:v>
                </c:pt>
                <c:pt idx="229">
                  <c:v>32.325200000000002</c:v>
                </c:pt>
                <c:pt idx="230">
                  <c:v>32.308100000000003</c:v>
                </c:pt>
                <c:pt idx="231">
                  <c:v>32.2834</c:v>
                </c:pt>
                <c:pt idx="232">
                  <c:v>32.2346</c:v>
                </c:pt>
                <c:pt idx="233">
                  <c:v>32.190600000000003</c:v>
                </c:pt>
                <c:pt idx="234">
                  <c:v>32.242800000000003</c:v>
                </c:pt>
                <c:pt idx="235">
                  <c:v>32.26610000000003</c:v>
                </c:pt>
                <c:pt idx="236">
                  <c:v>32.240400000000001</c:v>
                </c:pt>
                <c:pt idx="237">
                  <c:v>32.246900000000011</c:v>
                </c:pt>
                <c:pt idx="238">
                  <c:v>32.245600000000003</c:v>
                </c:pt>
                <c:pt idx="239">
                  <c:v>32.226100000000038</c:v>
                </c:pt>
                <c:pt idx="240">
                  <c:v>32.458400000000005</c:v>
                </c:pt>
                <c:pt idx="241">
                  <c:v>32.354699999999994</c:v>
                </c:pt>
                <c:pt idx="242">
                  <c:v>32.312800000000003</c:v>
                </c:pt>
                <c:pt idx="243">
                  <c:v>32.340499999999999</c:v>
                </c:pt>
                <c:pt idx="244">
                  <c:v>32.373800000000003</c:v>
                </c:pt>
                <c:pt idx="245">
                  <c:v>32.368700000000011</c:v>
                </c:pt>
                <c:pt idx="246">
                  <c:v>32.379100000000001</c:v>
                </c:pt>
                <c:pt idx="247">
                  <c:v>32.407800000000002</c:v>
                </c:pt>
                <c:pt idx="248">
                  <c:v>32.416800000000002</c:v>
                </c:pt>
                <c:pt idx="249">
                  <c:v>32.380600000000001</c:v>
                </c:pt>
                <c:pt idx="250">
                  <c:v>32.397800000000004</c:v>
                </c:pt>
                <c:pt idx="251">
                  <c:v>32.420700000000011</c:v>
                </c:pt>
                <c:pt idx="252">
                  <c:v>32.428200000000011</c:v>
                </c:pt>
                <c:pt idx="253">
                  <c:v>32.409000000000006</c:v>
                </c:pt>
                <c:pt idx="254">
                  <c:v>32.379300000000001</c:v>
                </c:pt>
                <c:pt idx="255">
                  <c:v>32.3825</c:v>
                </c:pt>
                <c:pt idx="256">
                  <c:v>32.423900000000003</c:v>
                </c:pt>
                <c:pt idx="257">
                  <c:v>32.491700000000002</c:v>
                </c:pt>
                <c:pt idx="258">
                  <c:v>32.297700000000013</c:v>
                </c:pt>
                <c:pt idx="259">
                  <c:v>32.256600000000006</c:v>
                </c:pt>
                <c:pt idx="260">
                  <c:v>32.310400000000001</c:v>
                </c:pt>
                <c:pt idx="261">
                  <c:v>32.3322</c:v>
                </c:pt>
                <c:pt idx="262">
                  <c:v>32.372100000000003</c:v>
                </c:pt>
                <c:pt idx="263">
                  <c:v>32.390900000000002</c:v>
                </c:pt>
                <c:pt idx="264">
                  <c:v>32.367200000000004</c:v>
                </c:pt>
                <c:pt idx="265">
                  <c:v>32.344699999999996</c:v>
                </c:pt>
                <c:pt idx="266">
                  <c:v>32.493200000000002</c:v>
                </c:pt>
                <c:pt idx="267">
                  <c:v>32.595900000000029</c:v>
                </c:pt>
                <c:pt idx="268">
                  <c:v>32.581800000000001</c:v>
                </c:pt>
                <c:pt idx="269">
                  <c:v>32.6875</c:v>
                </c:pt>
                <c:pt idx="270">
                  <c:v>32.6526</c:v>
                </c:pt>
                <c:pt idx="271">
                  <c:v>32.747200000000007</c:v>
                </c:pt>
                <c:pt idx="272">
                  <c:v>32.815300000000001</c:v>
                </c:pt>
                <c:pt idx="273">
                  <c:v>32.976100000000002</c:v>
                </c:pt>
                <c:pt idx="274">
                  <c:v>33.153200000000005</c:v>
                </c:pt>
                <c:pt idx="275">
                  <c:v>33.406400000000005</c:v>
                </c:pt>
                <c:pt idx="276">
                  <c:v>33.609500000000011</c:v>
                </c:pt>
                <c:pt idx="277">
                  <c:v>33.730300000000028</c:v>
                </c:pt>
                <c:pt idx="278">
                  <c:v>34.012</c:v>
                </c:pt>
                <c:pt idx="279">
                  <c:v>34.270000000000003</c:v>
                </c:pt>
                <c:pt idx="280">
                  <c:v>34.512700000000002</c:v>
                </c:pt>
                <c:pt idx="281">
                  <c:v>34.743100000000013</c:v>
                </c:pt>
                <c:pt idx="282">
                  <c:v>35.029700000000012</c:v>
                </c:pt>
                <c:pt idx="283">
                  <c:v>35.377099999999999</c:v>
                </c:pt>
                <c:pt idx="284">
                  <c:v>35.777200000000001</c:v>
                </c:pt>
                <c:pt idx="285">
                  <c:v>36.133800000000001</c:v>
                </c:pt>
                <c:pt idx="286">
                  <c:v>36.4938</c:v>
                </c:pt>
                <c:pt idx="287">
                  <c:v>36.915100000000002</c:v>
                </c:pt>
                <c:pt idx="288">
                  <c:v>37.381599999999999</c:v>
                </c:pt>
                <c:pt idx="289">
                  <c:v>37.8215</c:v>
                </c:pt>
                <c:pt idx="290">
                  <c:v>38.272900000000028</c:v>
                </c:pt>
                <c:pt idx="291">
                  <c:v>38.79670000000003</c:v>
                </c:pt>
                <c:pt idx="292">
                  <c:v>39.288700000000013</c:v>
                </c:pt>
                <c:pt idx="293">
                  <c:v>39.7515</c:v>
                </c:pt>
                <c:pt idx="294">
                  <c:v>40.238400000000013</c:v>
                </c:pt>
                <c:pt idx="295">
                  <c:v>40.77530000000003</c:v>
                </c:pt>
                <c:pt idx="296">
                  <c:v>41.309800000000003</c:v>
                </c:pt>
                <c:pt idx="297">
                  <c:v>41.9101</c:v>
                </c:pt>
                <c:pt idx="298">
                  <c:v>42.433400000000006</c:v>
                </c:pt>
                <c:pt idx="299">
                  <c:v>42.928300000000029</c:v>
                </c:pt>
                <c:pt idx="300">
                  <c:v>43.466500000000003</c:v>
                </c:pt>
                <c:pt idx="301">
                  <c:v>44.027200000000001</c:v>
                </c:pt>
                <c:pt idx="302">
                  <c:v>44.648800000000001</c:v>
                </c:pt>
                <c:pt idx="303">
                  <c:v>45.247600000000006</c:v>
                </c:pt>
                <c:pt idx="304">
                  <c:v>45.769200000000012</c:v>
                </c:pt>
                <c:pt idx="305">
                  <c:v>46.327200000000005</c:v>
                </c:pt>
                <c:pt idx="306">
                  <c:v>46.876000000000005</c:v>
                </c:pt>
                <c:pt idx="307">
                  <c:v>47.441299999999998</c:v>
                </c:pt>
                <c:pt idx="308">
                  <c:v>48.015000000000001</c:v>
                </c:pt>
                <c:pt idx="309">
                  <c:v>48.580100000000002</c:v>
                </c:pt>
                <c:pt idx="310">
                  <c:v>49.109200000000001</c:v>
                </c:pt>
                <c:pt idx="311">
                  <c:v>49.568200000000012</c:v>
                </c:pt>
                <c:pt idx="312">
                  <c:v>50.052200000000006</c:v>
                </c:pt>
                <c:pt idx="313">
                  <c:v>50.577800000000003</c:v>
                </c:pt>
                <c:pt idx="314">
                  <c:v>51.088700000000003</c:v>
                </c:pt>
                <c:pt idx="315">
                  <c:v>51.529100000000028</c:v>
                </c:pt>
                <c:pt idx="316">
                  <c:v>51.984400000000001</c:v>
                </c:pt>
                <c:pt idx="317">
                  <c:v>52.424700000000001</c:v>
                </c:pt>
                <c:pt idx="318">
                  <c:v>52.854499999999994</c:v>
                </c:pt>
                <c:pt idx="319">
                  <c:v>53.247</c:v>
                </c:pt>
                <c:pt idx="320">
                  <c:v>53.493300000000012</c:v>
                </c:pt>
                <c:pt idx="321">
                  <c:v>53.793000000000013</c:v>
                </c:pt>
                <c:pt idx="322">
                  <c:v>54.052</c:v>
                </c:pt>
                <c:pt idx="323">
                  <c:v>54.329900000000002</c:v>
                </c:pt>
                <c:pt idx="324">
                  <c:v>54.654499999999999</c:v>
                </c:pt>
                <c:pt idx="325">
                  <c:v>54.788000000000011</c:v>
                </c:pt>
                <c:pt idx="326">
                  <c:v>54.8767</c:v>
                </c:pt>
                <c:pt idx="327">
                  <c:v>54.759400000000007</c:v>
                </c:pt>
                <c:pt idx="328">
                  <c:v>54.995100000000029</c:v>
                </c:pt>
                <c:pt idx="329">
                  <c:v>55.375400000000006</c:v>
                </c:pt>
                <c:pt idx="330">
                  <c:v>55.585800000000006</c:v>
                </c:pt>
                <c:pt idx="331">
                  <c:v>55.676700000000011</c:v>
                </c:pt>
                <c:pt idx="332">
                  <c:v>55.788200000000003</c:v>
                </c:pt>
                <c:pt idx="333">
                  <c:v>55.959800000000001</c:v>
                </c:pt>
                <c:pt idx="334">
                  <c:v>56.216200000000001</c:v>
                </c:pt>
                <c:pt idx="335">
                  <c:v>56.467800000000004</c:v>
                </c:pt>
                <c:pt idx="336">
                  <c:v>56.645300000000013</c:v>
                </c:pt>
                <c:pt idx="337">
                  <c:v>56.877799999999993</c:v>
                </c:pt>
                <c:pt idx="338">
                  <c:v>57.236000000000011</c:v>
                </c:pt>
                <c:pt idx="339">
                  <c:v>57.561400000000006</c:v>
                </c:pt>
                <c:pt idx="340">
                  <c:v>57.776800000000001</c:v>
                </c:pt>
                <c:pt idx="341">
                  <c:v>58.069300000000013</c:v>
                </c:pt>
                <c:pt idx="342">
                  <c:v>58.397400000000005</c:v>
                </c:pt>
                <c:pt idx="343">
                  <c:v>58.686</c:v>
                </c:pt>
                <c:pt idx="344">
                  <c:v>58.994300000000003</c:v>
                </c:pt>
                <c:pt idx="345">
                  <c:v>59.308</c:v>
                </c:pt>
                <c:pt idx="346">
                  <c:v>59.537700000000001</c:v>
                </c:pt>
                <c:pt idx="347">
                  <c:v>60.002000000000002</c:v>
                </c:pt>
                <c:pt idx="348">
                  <c:v>60.279300000000013</c:v>
                </c:pt>
                <c:pt idx="349">
                  <c:v>60.557000000000002</c:v>
                </c:pt>
                <c:pt idx="350">
                  <c:v>60.72800000000003</c:v>
                </c:pt>
                <c:pt idx="351">
                  <c:v>60.8551</c:v>
                </c:pt>
                <c:pt idx="352">
                  <c:v>61.0304</c:v>
                </c:pt>
                <c:pt idx="353">
                  <c:v>61.092900000000029</c:v>
                </c:pt>
                <c:pt idx="354">
                  <c:v>61.231100000000012</c:v>
                </c:pt>
                <c:pt idx="355">
                  <c:v>61.566600000000001</c:v>
                </c:pt>
                <c:pt idx="356">
                  <c:v>61.807799999999993</c:v>
                </c:pt>
                <c:pt idx="357">
                  <c:v>61.991700000000002</c:v>
                </c:pt>
                <c:pt idx="358">
                  <c:v>62.18</c:v>
                </c:pt>
                <c:pt idx="359">
                  <c:v>62.434000000000005</c:v>
                </c:pt>
                <c:pt idx="360">
                  <c:v>62.640300000000003</c:v>
                </c:pt>
                <c:pt idx="361">
                  <c:v>62.842800000000004</c:v>
                </c:pt>
                <c:pt idx="362">
                  <c:v>63.000800000000005</c:v>
                </c:pt>
                <c:pt idx="363">
                  <c:v>63.122500000000038</c:v>
                </c:pt>
                <c:pt idx="364">
                  <c:v>63.225400000000029</c:v>
                </c:pt>
                <c:pt idx="365">
                  <c:v>63.411000000000001</c:v>
                </c:pt>
                <c:pt idx="366">
                  <c:v>63.656200000000005</c:v>
                </c:pt>
                <c:pt idx="367">
                  <c:v>63.776400000000002</c:v>
                </c:pt>
                <c:pt idx="368">
                  <c:v>64.116900000000001</c:v>
                </c:pt>
                <c:pt idx="369">
                  <c:v>64.348799999999983</c:v>
                </c:pt>
                <c:pt idx="370">
                  <c:v>64.6066</c:v>
                </c:pt>
                <c:pt idx="371">
                  <c:v>64.788899999999998</c:v>
                </c:pt>
                <c:pt idx="372">
                  <c:v>64.930700000000002</c:v>
                </c:pt>
                <c:pt idx="373">
                  <c:v>65.178999999999988</c:v>
                </c:pt>
                <c:pt idx="374">
                  <c:v>65.444700000000026</c:v>
                </c:pt>
                <c:pt idx="375">
                  <c:v>65.625599999999949</c:v>
                </c:pt>
                <c:pt idx="376">
                  <c:v>65.767600000000058</c:v>
                </c:pt>
                <c:pt idx="377">
                  <c:v>66.0291</c:v>
                </c:pt>
                <c:pt idx="378">
                  <c:v>66.285699999999991</c:v>
                </c:pt>
                <c:pt idx="379">
                  <c:v>66.494400000000027</c:v>
                </c:pt>
                <c:pt idx="380">
                  <c:v>66.573599999999999</c:v>
                </c:pt>
                <c:pt idx="381">
                  <c:v>66.762100000000004</c:v>
                </c:pt>
                <c:pt idx="382">
                  <c:v>66.797900000000027</c:v>
                </c:pt>
                <c:pt idx="383">
                  <c:v>66.884900000000002</c:v>
                </c:pt>
                <c:pt idx="384">
                  <c:v>67.031899999999993</c:v>
                </c:pt>
                <c:pt idx="385">
                  <c:v>67.197999999999993</c:v>
                </c:pt>
                <c:pt idx="386">
                  <c:v>67.302399999999949</c:v>
                </c:pt>
                <c:pt idx="387">
                  <c:v>67.337800000000001</c:v>
                </c:pt>
                <c:pt idx="388">
                  <c:v>67.411800000000056</c:v>
                </c:pt>
                <c:pt idx="389">
                  <c:v>67.335799999999978</c:v>
                </c:pt>
                <c:pt idx="390">
                  <c:v>67.31</c:v>
                </c:pt>
                <c:pt idx="391">
                  <c:v>67.216399999999993</c:v>
                </c:pt>
                <c:pt idx="392">
                  <c:v>67.328399999999988</c:v>
                </c:pt>
                <c:pt idx="393">
                  <c:v>67.301500000000004</c:v>
                </c:pt>
                <c:pt idx="394">
                  <c:v>67.352699999999999</c:v>
                </c:pt>
                <c:pt idx="395">
                  <c:v>67.364000000000004</c:v>
                </c:pt>
                <c:pt idx="396">
                  <c:v>67.343599999999995</c:v>
                </c:pt>
                <c:pt idx="397">
                  <c:v>67.438800000000001</c:v>
                </c:pt>
                <c:pt idx="398">
                  <c:v>67.584000000000003</c:v>
                </c:pt>
                <c:pt idx="399">
                  <c:v>67.717200000000076</c:v>
                </c:pt>
                <c:pt idx="400">
                  <c:v>67.782299999999992</c:v>
                </c:pt>
                <c:pt idx="401">
                  <c:v>67.77249999999998</c:v>
                </c:pt>
                <c:pt idx="402">
                  <c:v>67.807000000000002</c:v>
                </c:pt>
                <c:pt idx="403">
                  <c:v>67.862299999999991</c:v>
                </c:pt>
                <c:pt idx="404">
                  <c:v>67.902299999999997</c:v>
                </c:pt>
                <c:pt idx="405">
                  <c:v>67.984300000000005</c:v>
                </c:pt>
                <c:pt idx="406">
                  <c:v>68.036299999999997</c:v>
                </c:pt>
                <c:pt idx="407">
                  <c:v>67.942600000000027</c:v>
                </c:pt>
                <c:pt idx="408">
                  <c:v>67.949700000000007</c:v>
                </c:pt>
                <c:pt idx="409">
                  <c:v>68.012900000000002</c:v>
                </c:pt>
                <c:pt idx="410">
                  <c:v>67.969099999999997</c:v>
                </c:pt>
                <c:pt idx="411">
                  <c:v>67.812699999999992</c:v>
                </c:pt>
                <c:pt idx="412">
                  <c:v>67.61269999999999</c:v>
                </c:pt>
                <c:pt idx="413">
                  <c:v>67.44150000000009</c:v>
                </c:pt>
                <c:pt idx="414">
                  <c:v>67.261700000000005</c:v>
                </c:pt>
                <c:pt idx="415">
                  <c:v>67.046000000000006</c:v>
                </c:pt>
                <c:pt idx="416">
                  <c:v>66.817499999999995</c:v>
                </c:pt>
                <c:pt idx="417">
                  <c:v>66.512900000000002</c:v>
                </c:pt>
                <c:pt idx="418">
                  <c:v>66.085599999999999</c:v>
                </c:pt>
                <c:pt idx="419">
                  <c:v>65.641599999999997</c:v>
                </c:pt>
                <c:pt idx="420">
                  <c:v>65.1434</c:v>
                </c:pt>
                <c:pt idx="421">
                  <c:v>64.687299999999993</c:v>
                </c:pt>
                <c:pt idx="422">
                  <c:v>64.222999999999999</c:v>
                </c:pt>
                <c:pt idx="423">
                  <c:v>63.676900000000003</c:v>
                </c:pt>
                <c:pt idx="424">
                  <c:v>62.717100000000002</c:v>
                </c:pt>
                <c:pt idx="425">
                  <c:v>62.046600000000005</c:v>
                </c:pt>
                <c:pt idx="426">
                  <c:v>61.387999999999998</c:v>
                </c:pt>
                <c:pt idx="427">
                  <c:v>60.596200000000003</c:v>
                </c:pt>
                <c:pt idx="428">
                  <c:v>59.658300000000011</c:v>
                </c:pt>
                <c:pt idx="429">
                  <c:v>58.7119</c:v>
                </c:pt>
                <c:pt idx="430">
                  <c:v>57.838900000000002</c:v>
                </c:pt>
                <c:pt idx="431">
                  <c:v>57.0169</c:v>
                </c:pt>
                <c:pt idx="432">
                  <c:v>56.415100000000002</c:v>
                </c:pt>
                <c:pt idx="433">
                  <c:v>55.805800000000005</c:v>
                </c:pt>
                <c:pt idx="434">
                  <c:v>54.960300000000011</c:v>
                </c:pt>
                <c:pt idx="435">
                  <c:v>54.049000000000007</c:v>
                </c:pt>
                <c:pt idx="436">
                  <c:v>53.3003</c:v>
                </c:pt>
                <c:pt idx="437">
                  <c:v>52.595000000000013</c:v>
                </c:pt>
                <c:pt idx="438">
                  <c:v>51.853599999999993</c:v>
                </c:pt>
                <c:pt idx="439">
                  <c:v>51.149700000000003</c:v>
                </c:pt>
                <c:pt idx="440">
                  <c:v>50.447000000000003</c:v>
                </c:pt>
                <c:pt idx="441">
                  <c:v>49.791100000000029</c:v>
                </c:pt>
                <c:pt idx="442">
                  <c:v>49.203300000000013</c:v>
                </c:pt>
                <c:pt idx="443">
                  <c:v>48.6554</c:v>
                </c:pt>
                <c:pt idx="444">
                  <c:v>48.164900000000003</c:v>
                </c:pt>
                <c:pt idx="445">
                  <c:v>47.749200000000002</c:v>
                </c:pt>
                <c:pt idx="446">
                  <c:v>47.5411</c:v>
                </c:pt>
                <c:pt idx="447">
                  <c:v>47.5974</c:v>
                </c:pt>
                <c:pt idx="448">
                  <c:v>47.589300000000001</c:v>
                </c:pt>
                <c:pt idx="449">
                  <c:v>47.4557</c:v>
                </c:pt>
                <c:pt idx="450">
                  <c:v>47.520500000000013</c:v>
                </c:pt>
                <c:pt idx="451">
                  <c:v>47.509100000000011</c:v>
                </c:pt>
                <c:pt idx="452">
                  <c:v>47.299900000000029</c:v>
                </c:pt>
                <c:pt idx="453">
                  <c:v>47.011200000000002</c:v>
                </c:pt>
                <c:pt idx="454">
                  <c:v>47.104600000000005</c:v>
                </c:pt>
                <c:pt idx="455">
                  <c:v>48.241400000000006</c:v>
                </c:pt>
                <c:pt idx="456">
                  <c:v>48.936900000000001</c:v>
                </c:pt>
                <c:pt idx="457">
                  <c:v>49.448700000000002</c:v>
                </c:pt>
                <c:pt idx="458">
                  <c:v>50.015500000000003</c:v>
                </c:pt>
                <c:pt idx="459">
                  <c:v>50.590200000000003</c:v>
                </c:pt>
                <c:pt idx="460">
                  <c:v>51.2117</c:v>
                </c:pt>
                <c:pt idx="461">
                  <c:v>51.880499999999998</c:v>
                </c:pt>
                <c:pt idx="462">
                  <c:v>52.594200000000001</c:v>
                </c:pt>
                <c:pt idx="463">
                  <c:v>53.349000000000004</c:v>
                </c:pt>
                <c:pt idx="464">
                  <c:v>54.166600000000003</c:v>
                </c:pt>
                <c:pt idx="465">
                  <c:v>54.994500000000002</c:v>
                </c:pt>
                <c:pt idx="466">
                  <c:v>55.769000000000013</c:v>
                </c:pt>
                <c:pt idx="467">
                  <c:v>56.492900000000013</c:v>
                </c:pt>
                <c:pt idx="468">
                  <c:v>57.263300000000029</c:v>
                </c:pt>
                <c:pt idx="469">
                  <c:v>58.0458</c:v>
                </c:pt>
                <c:pt idx="470">
                  <c:v>58.803800000000003</c:v>
                </c:pt>
                <c:pt idx="471">
                  <c:v>59.52530000000003</c:v>
                </c:pt>
                <c:pt idx="472">
                  <c:v>60.220700000000029</c:v>
                </c:pt>
                <c:pt idx="473">
                  <c:v>60.905100000000012</c:v>
                </c:pt>
                <c:pt idx="474">
                  <c:v>61.493000000000002</c:v>
                </c:pt>
                <c:pt idx="475">
                  <c:v>62.056400000000004</c:v>
                </c:pt>
                <c:pt idx="476">
                  <c:v>62.566500000000012</c:v>
                </c:pt>
                <c:pt idx="477">
                  <c:v>63.030900000000003</c:v>
                </c:pt>
                <c:pt idx="478">
                  <c:v>63.528200000000012</c:v>
                </c:pt>
                <c:pt idx="479">
                  <c:v>63.998000000000012</c:v>
                </c:pt>
                <c:pt idx="480">
                  <c:v>64.444600000000079</c:v>
                </c:pt>
                <c:pt idx="481">
                  <c:v>64.880600000000001</c:v>
                </c:pt>
                <c:pt idx="482">
                  <c:v>65.209199999999996</c:v>
                </c:pt>
                <c:pt idx="483">
                  <c:v>65.474199999999996</c:v>
                </c:pt>
                <c:pt idx="484">
                  <c:v>65.743700000000004</c:v>
                </c:pt>
                <c:pt idx="485">
                  <c:v>66.016200000000026</c:v>
                </c:pt>
                <c:pt idx="486">
                  <c:v>66.269499999999994</c:v>
                </c:pt>
                <c:pt idx="487">
                  <c:v>66.523699999999991</c:v>
                </c:pt>
                <c:pt idx="488">
                  <c:v>66.825000000000003</c:v>
                </c:pt>
                <c:pt idx="489">
                  <c:v>67.221700000000013</c:v>
                </c:pt>
                <c:pt idx="490">
                  <c:v>67.667900000000003</c:v>
                </c:pt>
                <c:pt idx="491">
                  <c:v>68.0398</c:v>
                </c:pt>
                <c:pt idx="492">
                  <c:v>68.478899999999982</c:v>
                </c:pt>
                <c:pt idx="493">
                  <c:v>69.024000000000001</c:v>
                </c:pt>
                <c:pt idx="494">
                  <c:v>69.664999999999992</c:v>
                </c:pt>
                <c:pt idx="495">
                  <c:v>70.281200000000027</c:v>
                </c:pt>
                <c:pt idx="496">
                  <c:v>71.013599999999997</c:v>
                </c:pt>
                <c:pt idx="497">
                  <c:v>71.695099999999982</c:v>
                </c:pt>
                <c:pt idx="498">
                  <c:v>72.446000000000026</c:v>
                </c:pt>
                <c:pt idx="499">
                  <c:v>73.119600000000005</c:v>
                </c:pt>
                <c:pt idx="500">
                  <c:v>73.748000000000005</c:v>
                </c:pt>
                <c:pt idx="501">
                  <c:v>74.245700000000014</c:v>
                </c:pt>
                <c:pt idx="502">
                  <c:v>74.530699999999996</c:v>
                </c:pt>
                <c:pt idx="503">
                  <c:v>74.646199999999993</c:v>
                </c:pt>
                <c:pt idx="504">
                  <c:v>74.697800000000001</c:v>
                </c:pt>
                <c:pt idx="505">
                  <c:v>74.655399999999958</c:v>
                </c:pt>
                <c:pt idx="506">
                  <c:v>74.489700000000013</c:v>
                </c:pt>
                <c:pt idx="507">
                  <c:v>74.279299999999992</c:v>
                </c:pt>
                <c:pt idx="508">
                  <c:v>74.116</c:v>
                </c:pt>
                <c:pt idx="509">
                  <c:v>73.954300000000003</c:v>
                </c:pt>
                <c:pt idx="510">
                  <c:v>73.783000000000001</c:v>
                </c:pt>
                <c:pt idx="511">
                  <c:v>73.655999999999949</c:v>
                </c:pt>
                <c:pt idx="512">
                  <c:v>73.573300000000003</c:v>
                </c:pt>
                <c:pt idx="513">
                  <c:v>73.563199999999995</c:v>
                </c:pt>
                <c:pt idx="514">
                  <c:v>73.625899999999959</c:v>
                </c:pt>
                <c:pt idx="515">
                  <c:v>73.726399999999998</c:v>
                </c:pt>
                <c:pt idx="516">
                  <c:v>73.822199999999981</c:v>
                </c:pt>
                <c:pt idx="517">
                  <c:v>73.910600000000059</c:v>
                </c:pt>
                <c:pt idx="518">
                  <c:v>73.8934</c:v>
                </c:pt>
                <c:pt idx="519">
                  <c:v>73.842799999999983</c:v>
                </c:pt>
                <c:pt idx="520">
                  <c:v>73.871899999999982</c:v>
                </c:pt>
                <c:pt idx="521">
                  <c:v>73.815200000000004</c:v>
                </c:pt>
                <c:pt idx="522">
                  <c:v>73.691699999999997</c:v>
                </c:pt>
                <c:pt idx="523">
                  <c:v>73.570999999999998</c:v>
                </c:pt>
                <c:pt idx="524">
                  <c:v>73.549200000000027</c:v>
                </c:pt>
                <c:pt idx="525">
                  <c:v>73.582399999999978</c:v>
                </c:pt>
                <c:pt idx="526">
                  <c:v>73.531499999999994</c:v>
                </c:pt>
                <c:pt idx="527">
                  <c:v>73.440399999999997</c:v>
                </c:pt>
                <c:pt idx="528">
                  <c:v>73.464200000000091</c:v>
                </c:pt>
                <c:pt idx="529">
                  <c:v>73.551400000000001</c:v>
                </c:pt>
                <c:pt idx="530">
                  <c:v>73.568200000000004</c:v>
                </c:pt>
                <c:pt idx="531">
                  <c:v>73.569900000000004</c:v>
                </c:pt>
                <c:pt idx="532">
                  <c:v>73.581300000000013</c:v>
                </c:pt>
                <c:pt idx="533">
                  <c:v>73.531599999999997</c:v>
                </c:pt>
                <c:pt idx="534">
                  <c:v>73.416799999999995</c:v>
                </c:pt>
                <c:pt idx="535">
                  <c:v>73.313100000000006</c:v>
                </c:pt>
                <c:pt idx="536">
                  <c:v>73.207099999999997</c:v>
                </c:pt>
                <c:pt idx="537">
                  <c:v>73.078399999999988</c:v>
                </c:pt>
                <c:pt idx="538">
                  <c:v>72.967799999999997</c:v>
                </c:pt>
                <c:pt idx="539">
                  <c:v>72.867599999999996</c:v>
                </c:pt>
                <c:pt idx="540">
                  <c:v>72.739500000000007</c:v>
                </c:pt>
                <c:pt idx="541">
                  <c:v>72.613600000000005</c:v>
                </c:pt>
                <c:pt idx="542">
                  <c:v>72.491300000000024</c:v>
                </c:pt>
                <c:pt idx="543">
                  <c:v>72.387699999999995</c:v>
                </c:pt>
                <c:pt idx="544">
                  <c:v>72.3279</c:v>
                </c:pt>
                <c:pt idx="545">
                  <c:v>72.328099999999978</c:v>
                </c:pt>
                <c:pt idx="546">
                  <c:v>72.253100000000003</c:v>
                </c:pt>
                <c:pt idx="547">
                  <c:v>72.13369999999999</c:v>
                </c:pt>
                <c:pt idx="548">
                  <c:v>72.036799999999999</c:v>
                </c:pt>
                <c:pt idx="549">
                  <c:v>71.956300000000013</c:v>
                </c:pt>
                <c:pt idx="550">
                  <c:v>71.904799999999994</c:v>
                </c:pt>
                <c:pt idx="551">
                  <c:v>71.866699999999994</c:v>
                </c:pt>
                <c:pt idx="552">
                  <c:v>71.843900000000005</c:v>
                </c:pt>
                <c:pt idx="553">
                  <c:v>71.793700000000001</c:v>
                </c:pt>
                <c:pt idx="554">
                  <c:v>71.6935</c:v>
                </c:pt>
                <c:pt idx="555">
                  <c:v>71.523899999999998</c:v>
                </c:pt>
                <c:pt idx="556">
                  <c:v>71.299800000000005</c:v>
                </c:pt>
                <c:pt idx="557">
                  <c:v>71.093700000000013</c:v>
                </c:pt>
                <c:pt idx="558">
                  <c:v>70.926300000000012</c:v>
                </c:pt>
                <c:pt idx="559">
                  <c:v>70.770299999999992</c:v>
                </c:pt>
                <c:pt idx="560">
                  <c:v>70.615099999999998</c:v>
                </c:pt>
                <c:pt idx="561">
                  <c:v>70.489700000000013</c:v>
                </c:pt>
                <c:pt idx="562">
                  <c:v>70.420100000000005</c:v>
                </c:pt>
                <c:pt idx="563">
                  <c:v>70.463399999999993</c:v>
                </c:pt>
                <c:pt idx="564">
                  <c:v>70.458399999999983</c:v>
                </c:pt>
                <c:pt idx="565">
                  <c:v>70.326599999999999</c:v>
                </c:pt>
                <c:pt idx="566">
                  <c:v>70.165899999999979</c:v>
                </c:pt>
                <c:pt idx="567">
                  <c:v>70.044500000000056</c:v>
                </c:pt>
                <c:pt idx="568">
                  <c:v>69.954800000000006</c:v>
                </c:pt>
                <c:pt idx="569">
                  <c:v>69.846900000000005</c:v>
                </c:pt>
                <c:pt idx="570">
                  <c:v>69.658199999999979</c:v>
                </c:pt>
                <c:pt idx="571">
                  <c:v>69.537300000000002</c:v>
                </c:pt>
                <c:pt idx="572">
                  <c:v>69.479100000000003</c:v>
                </c:pt>
                <c:pt idx="573">
                  <c:v>69.461100000000059</c:v>
                </c:pt>
                <c:pt idx="574">
                  <c:v>69.313000000000002</c:v>
                </c:pt>
                <c:pt idx="575">
                  <c:v>69.072699999999998</c:v>
                </c:pt>
                <c:pt idx="576">
                  <c:v>68.828199999999981</c:v>
                </c:pt>
                <c:pt idx="577">
                  <c:v>68.645399999999981</c:v>
                </c:pt>
                <c:pt idx="578">
                  <c:v>68.344499999999996</c:v>
                </c:pt>
                <c:pt idx="579">
                  <c:v>67.956999999999994</c:v>
                </c:pt>
                <c:pt idx="580">
                  <c:v>67.682699999999983</c:v>
                </c:pt>
                <c:pt idx="581">
                  <c:v>67.553600000000003</c:v>
                </c:pt>
                <c:pt idx="582">
                  <c:v>67.344800000000006</c:v>
                </c:pt>
                <c:pt idx="583">
                  <c:v>66.996300000000005</c:v>
                </c:pt>
                <c:pt idx="584">
                  <c:v>66.838999999999999</c:v>
                </c:pt>
                <c:pt idx="585">
                  <c:v>66.684100000000001</c:v>
                </c:pt>
                <c:pt idx="586">
                  <c:v>66.377799999999979</c:v>
                </c:pt>
                <c:pt idx="587">
                  <c:v>66.050899999999999</c:v>
                </c:pt>
                <c:pt idx="588">
                  <c:v>65.719300000000004</c:v>
                </c:pt>
                <c:pt idx="589">
                  <c:v>65.553600000000003</c:v>
                </c:pt>
                <c:pt idx="590">
                  <c:v>65.438500000000005</c:v>
                </c:pt>
                <c:pt idx="591">
                  <c:v>65.516900000000007</c:v>
                </c:pt>
                <c:pt idx="592">
                  <c:v>65.398200000000003</c:v>
                </c:pt>
                <c:pt idx="593">
                  <c:v>65.329499999999982</c:v>
                </c:pt>
                <c:pt idx="594">
                  <c:v>65.161500000000004</c:v>
                </c:pt>
                <c:pt idx="595">
                  <c:v>64.998400000000004</c:v>
                </c:pt>
                <c:pt idx="596">
                  <c:v>64.866500000000002</c:v>
                </c:pt>
                <c:pt idx="597">
                  <c:v>64.641599999999997</c:v>
                </c:pt>
                <c:pt idx="598">
                  <c:v>64.495500000000007</c:v>
                </c:pt>
                <c:pt idx="599">
                  <c:v>64.209500000000006</c:v>
                </c:pt>
                <c:pt idx="600">
                  <c:v>64.023899999999998</c:v>
                </c:pt>
                <c:pt idx="601">
                  <c:v>63.826000000000001</c:v>
                </c:pt>
                <c:pt idx="602">
                  <c:v>63.739300000000028</c:v>
                </c:pt>
                <c:pt idx="603">
                  <c:v>63.549300000000002</c:v>
                </c:pt>
                <c:pt idx="604">
                  <c:v>63.302300000000002</c:v>
                </c:pt>
                <c:pt idx="605">
                  <c:v>62.986499999999999</c:v>
                </c:pt>
                <c:pt idx="606">
                  <c:v>62.716800000000006</c:v>
                </c:pt>
                <c:pt idx="607">
                  <c:v>62.332700000000003</c:v>
                </c:pt>
                <c:pt idx="608">
                  <c:v>62.209800000000001</c:v>
                </c:pt>
                <c:pt idx="609">
                  <c:v>62.134900000000002</c:v>
                </c:pt>
                <c:pt idx="610">
                  <c:v>62.050200000000004</c:v>
                </c:pt>
                <c:pt idx="611">
                  <c:v>61.9724</c:v>
                </c:pt>
                <c:pt idx="612">
                  <c:v>61.991200000000006</c:v>
                </c:pt>
                <c:pt idx="613">
                  <c:v>62.055600000000005</c:v>
                </c:pt>
                <c:pt idx="614">
                  <c:v>62.281500000000001</c:v>
                </c:pt>
                <c:pt idx="615">
                  <c:v>62.323</c:v>
                </c:pt>
                <c:pt idx="616">
                  <c:v>62.433600000000006</c:v>
                </c:pt>
                <c:pt idx="617">
                  <c:v>62.4345</c:v>
                </c:pt>
                <c:pt idx="618">
                  <c:v>62.7408</c:v>
                </c:pt>
                <c:pt idx="619">
                  <c:v>62.527500000000003</c:v>
                </c:pt>
                <c:pt idx="620">
                  <c:v>62.839400000000005</c:v>
                </c:pt>
                <c:pt idx="621">
                  <c:v>62.985200000000006</c:v>
                </c:pt>
                <c:pt idx="622">
                  <c:v>63.145700000000012</c:v>
                </c:pt>
                <c:pt idx="623">
                  <c:v>63.252100000000013</c:v>
                </c:pt>
                <c:pt idx="624">
                  <c:v>63.290600000000012</c:v>
                </c:pt>
                <c:pt idx="625">
                  <c:v>63.287200000000006</c:v>
                </c:pt>
                <c:pt idx="626">
                  <c:v>63.229100000000038</c:v>
                </c:pt>
                <c:pt idx="627">
                  <c:v>63.11</c:v>
                </c:pt>
                <c:pt idx="628">
                  <c:v>62.980600000000003</c:v>
                </c:pt>
                <c:pt idx="629">
                  <c:v>62.751400000000004</c:v>
                </c:pt>
                <c:pt idx="630">
                  <c:v>62.536800000000007</c:v>
                </c:pt>
                <c:pt idx="631">
                  <c:v>62.534500000000001</c:v>
                </c:pt>
                <c:pt idx="632">
                  <c:v>62.097200000000001</c:v>
                </c:pt>
                <c:pt idx="633">
                  <c:v>61.783200000000001</c:v>
                </c:pt>
                <c:pt idx="634">
                  <c:v>61.464000000000006</c:v>
                </c:pt>
                <c:pt idx="635">
                  <c:v>61.103000000000002</c:v>
                </c:pt>
                <c:pt idx="636">
                  <c:v>60.745300000000029</c:v>
                </c:pt>
                <c:pt idx="637">
                  <c:v>60.415700000000001</c:v>
                </c:pt>
                <c:pt idx="638">
                  <c:v>60.074400000000004</c:v>
                </c:pt>
                <c:pt idx="639">
                  <c:v>59.622400000000013</c:v>
                </c:pt>
                <c:pt idx="640">
                  <c:v>59.218800000000002</c:v>
                </c:pt>
                <c:pt idx="641">
                  <c:v>58.797100000000029</c:v>
                </c:pt>
                <c:pt idx="642">
                  <c:v>58.224100000000028</c:v>
                </c:pt>
                <c:pt idx="643">
                  <c:v>57.648800000000001</c:v>
                </c:pt>
                <c:pt idx="644">
                  <c:v>57.071200000000005</c:v>
                </c:pt>
                <c:pt idx="645">
                  <c:v>56.411099999999998</c:v>
                </c:pt>
                <c:pt idx="646">
                  <c:v>55.788300000000028</c:v>
                </c:pt>
                <c:pt idx="647">
                  <c:v>55.263000000000012</c:v>
                </c:pt>
                <c:pt idx="648">
                  <c:v>54.696700000000028</c:v>
                </c:pt>
                <c:pt idx="649">
                  <c:v>54.036500000000011</c:v>
                </c:pt>
                <c:pt idx="650">
                  <c:v>53.296400000000013</c:v>
                </c:pt>
                <c:pt idx="651">
                  <c:v>52.671200000000006</c:v>
                </c:pt>
                <c:pt idx="652">
                  <c:v>52.099200000000003</c:v>
                </c:pt>
                <c:pt idx="653">
                  <c:v>51.220800000000011</c:v>
                </c:pt>
                <c:pt idx="654">
                  <c:v>50.587800000000001</c:v>
                </c:pt>
                <c:pt idx="655">
                  <c:v>50.061800000000005</c:v>
                </c:pt>
                <c:pt idx="656">
                  <c:v>49.540800000000004</c:v>
                </c:pt>
                <c:pt idx="657">
                  <c:v>48.991300000000003</c:v>
                </c:pt>
                <c:pt idx="658">
                  <c:v>48.422900000000013</c:v>
                </c:pt>
                <c:pt idx="659">
                  <c:v>47.863500000000002</c:v>
                </c:pt>
                <c:pt idx="660">
                  <c:v>47.340600000000002</c:v>
                </c:pt>
                <c:pt idx="661">
                  <c:v>46.835300000000011</c:v>
                </c:pt>
                <c:pt idx="662">
                  <c:v>46.319600000000001</c:v>
                </c:pt>
                <c:pt idx="663">
                  <c:v>45.921400000000006</c:v>
                </c:pt>
                <c:pt idx="664">
                  <c:v>45.529100000000028</c:v>
                </c:pt>
                <c:pt idx="665">
                  <c:v>45.107800000000005</c:v>
                </c:pt>
                <c:pt idx="666">
                  <c:v>44.797500000000028</c:v>
                </c:pt>
                <c:pt idx="667">
                  <c:v>44.549500000000002</c:v>
                </c:pt>
                <c:pt idx="668">
                  <c:v>44.264200000000002</c:v>
                </c:pt>
                <c:pt idx="669">
                  <c:v>44.02210000000003</c:v>
                </c:pt>
                <c:pt idx="670">
                  <c:v>43.569800000000001</c:v>
                </c:pt>
                <c:pt idx="671">
                  <c:v>43.486200000000004</c:v>
                </c:pt>
                <c:pt idx="672">
                  <c:v>43.309000000000005</c:v>
                </c:pt>
                <c:pt idx="673">
                  <c:v>43.104500000000002</c:v>
                </c:pt>
                <c:pt idx="674">
                  <c:v>42.945700000000002</c:v>
                </c:pt>
                <c:pt idx="675">
                  <c:v>42.815600000000003</c:v>
                </c:pt>
                <c:pt idx="676">
                  <c:v>42.734400000000001</c:v>
                </c:pt>
                <c:pt idx="677">
                  <c:v>42.687800000000003</c:v>
                </c:pt>
                <c:pt idx="678">
                  <c:v>42.5443</c:v>
                </c:pt>
                <c:pt idx="679">
                  <c:v>42.352600000000002</c:v>
                </c:pt>
                <c:pt idx="680">
                  <c:v>42.161700000000003</c:v>
                </c:pt>
                <c:pt idx="681">
                  <c:v>41.970100000000002</c:v>
                </c:pt>
                <c:pt idx="682">
                  <c:v>41.928800000000003</c:v>
                </c:pt>
                <c:pt idx="683">
                  <c:v>41.934000000000005</c:v>
                </c:pt>
                <c:pt idx="684">
                  <c:v>41.824400000000004</c:v>
                </c:pt>
                <c:pt idx="685">
                  <c:v>41.709500000000013</c:v>
                </c:pt>
                <c:pt idx="686">
                  <c:v>41.632500000000029</c:v>
                </c:pt>
                <c:pt idx="687">
                  <c:v>41.606700000000011</c:v>
                </c:pt>
                <c:pt idx="688">
                  <c:v>41.562500000000028</c:v>
                </c:pt>
                <c:pt idx="689">
                  <c:v>41.446400000000004</c:v>
                </c:pt>
                <c:pt idx="690">
                  <c:v>41.350999999999999</c:v>
                </c:pt>
                <c:pt idx="691">
                  <c:v>41.374099999999999</c:v>
                </c:pt>
                <c:pt idx="692">
                  <c:v>41.264700000000012</c:v>
                </c:pt>
                <c:pt idx="693">
                  <c:v>41.288000000000011</c:v>
                </c:pt>
                <c:pt idx="694">
                  <c:v>41.301099999999998</c:v>
                </c:pt>
                <c:pt idx="695">
                  <c:v>41.241400000000006</c:v>
                </c:pt>
                <c:pt idx="696">
                  <c:v>41.227500000000013</c:v>
                </c:pt>
                <c:pt idx="697">
                  <c:v>41.220700000000029</c:v>
                </c:pt>
                <c:pt idx="698">
                  <c:v>41.182400000000001</c:v>
                </c:pt>
                <c:pt idx="699">
                  <c:v>41.171000000000006</c:v>
                </c:pt>
                <c:pt idx="700">
                  <c:v>41.2072</c:v>
                </c:pt>
                <c:pt idx="701">
                  <c:v>41.249900000000011</c:v>
                </c:pt>
                <c:pt idx="702">
                  <c:v>41.350099999999998</c:v>
                </c:pt>
                <c:pt idx="703">
                  <c:v>41.439</c:v>
                </c:pt>
                <c:pt idx="704">
                  <c:v>41.497500000000002</c:v>
                </c:pt>
                <c:pt idx="705">
                  <c:v>41.563500000000012</c:v>
                </c:pt>
                <c:pt idx="706">
                  <c:v>41.555400000000006</c:v>
                </c:pt>
                <c:pt idx="707">
                  <c:v>41.619400000000006</c:v>
                </c:pt>
                <c:pt idx="708">
                  <c:v>41.744100000000003</c:v>
                </c:pt>
                <c:pt idx="709">
                  <c:v>41.819699999999997</c:v>
                </c:pt>
                <c:pt idx="710">
                  <c:v>41.857699999999994</c:v>
                </c:pt>
                <c:pt idx="711">
                  <c:v>41.841299999999997</c:v>
                </c:pt>
                <c:pt idx="712">
                  <c:v>41.810899999999997</c:v>
                </c:pt>
                <c:pt idx="713">
                  <c:v>41.869500000000002</c:v>
                </c:pt>
                <c:pt idx="714">
                  <c:v>41.954199999999993</c:v>
                </c:pt>
                <c:pt idx="715">
                  <c:v>41.936800000000005</c:v>
                </c:pt>
                <c:pt idx="716">
                  <c:v>41.845600000000005</c:v>
                </c:pt>
                <c:pt idx="717">
                  <c:v>41.780100000000012</c:v>
                </c:pt>
                <c:pt idx="718">
                  <c:v>41.783500000000011</c:v>
                </c:pt>
                <c:pt idx="719">
                  <c:v>41.813400000000001</c:v>
                </c:pt>
                <c:pt idx="720">
                  <c:v>41.771300000000011</c:v>
                </c:pt>
                <c:pt idx="721">
                  <c:v>41.72970000000003</c:v>
                </c:pt>
                <c:pt idx="722">
                  <c:v>41.703600000000002</c:v>
                </c:pt>
                <c:pt idx="723">
                  <c:v>41.691000000000003</c:v>
                </c:pt>
                <c:pt idx="724">
                  <c:v>41.744800000000005</c:v>
                </c:pt>
                <c:pt idx="725">
                  <c:v>41.7346</c:v>
                </c:pt>
                <c:pt idx="726">
                  <c:v>41.704900000000002</c:v>
                </c:pt>
                <c:pt idx="727">
                  <c:v>41.737000000000002</c:v>
                </c:pt>
                <c:pt idx="728">
                  <c:v>41.739100000000029</c:v>
                </c:pt>
                <c:pt idx="729">
                  <c:v>41.7134</c:v>
                </c:pt>
                <c:pt idx="730">
                  <c:v>41.660600000000002</c:v>
                </c:pt>
                <c:pt idx="731">
                  <c:v>41.609000000000002</c:v>
                </c:pt>
                <c:pt idx="732">
                  <c:v>41.535200000000003</c:v>
                </c:pt>
                <c:pt idx="733">
                  <c:v>41.433300000000003</c:v>
                </c:pt>
                <c:pt idx="734">
                  <c:v>41.371099999999998</c:v>
                </c:pt>
                <c:pt idx="735">
                  <c:v>41.371099999999998</c:v>
                </c:pt>
                <c:pt idx="736">
                  <c:v>41.417499999999997</c:v>
                </c:pt>
                <c:pt idx="737">
                  <c:v>41.429000000000002</c:v>
                </c:pt>
                <c:pt idx="738">
                  <c:v>41.394500000000001</c:v>
                </c:pt>
                <c:pt idx="739">
                  <c:v>41.403800000000004</c:v>
                </c:pt>
                <c:pt idx="740">
                  <c:v>41.396500000000003</c:v>
                </c:pt>
                <c:pt idx="741">
                  <c:v>41.3996</c:v>
                </c:pt>
                <c:pt idx="742">
                  <c:v>41.3797</c:v>
                </c:pt>
                <c:pt idx="743">
                  <c:v>41.3491</c:v>
                </c:pt>
                <c:pt idx="744">
                  <c:v>41.406800000000004</c:v>
                </c:pt>
                <c:pt idx="745">
                  <c:v>41.486499999999999</c:v>
                </c:pt>
                <c:pt idx="746">
                  <c:v>41.523700000000012</c:v>
                </c:pt>
                <c:pt idx="747">
                  <c:v>41.5334</c:v>
                </c:pt>
                <c:pt idx="748">
                  <c:v>41.521600000000007</c:v>
                </c:pt>
                <c:pt idx="749">
                  <c:v>41.554400000000001</c:v>
                </c:pt>
                <c:pt idx="750">
                  <c:v>41.6494</c:v>
                </c:pt>
                <c:pt idx="751">
                  <c:v>41.735200000000013</c:v>
                </c:pt>
                <c:pt idx="752">
                  <c:v>41.807799999999993</c:v>
                </c:pt>
                <c:pt idx="753">
                  <c:v>41.888200000000005</c:v>
                </c:pt>
                <c:pt idx="754">
                  <c:v>42.007100000000001</c:v>
                </c:pt>
                <c:pt idx="755">
                  <c:v>42.129800000000003</c:v>
                </c:pt>
                <c:pt idx="756">
                  <c:v>42.235000000000028</c:v>
                </c:pt>
                <c:pt idx="757">
                  <c:v>42.344899999999996</c:v>
                </c:pt>
                <c:pt idx="758">
                  <c:v>42.471499999999999</c:v>
                </c:pt>
                <c:pt idx="759">
                  <c:v>42.554000000000002</c:v>
                </c:pt>
                <c:pt idx="760">
                  <c:v>42.636300000000013</c:v>
                </c:pt>
                <c:pt idx="761">
                  <c:v>42.773000000000003</c:v>
                </c:pt>
                <c:pt idx="762">
                  <c:v>42.938700000000011</c:v>
                </c:pt>
                <c:pt idx="763">
                  <c:v>43.108300000000028</c:v>
                </c:pt>
                <c:pt idx="764">
                  <c:v>43.255100000000013</c:v>
                </c:pt>
                <c:pt idx="765">
                  <c:v>43.380800000000001</c:v>
                </c:pt>
                <c:pt idx="766">
                  <c:v>43.516300000000001</c:v>
                </c:pt>
                <c:pt idx="767">
                  <c:v>43.676700000000011</c:v>
                </c:pt>
                <c:pt idx="768">
                  <c:v>43.9313</c:v>
                </c:pt>
                <c:pt idx="769">
                  <c:v>44.212300000000013</c:v>
                </c:pt>
                <c:pt idx="770">
                  <c:v>44.425500000000028</c:v>
                </c:pt>
                <c:pt idx="771">
                  <c:v>44.674700000000001</c:v>
                </c:pt>
                <c:pt idx="772">
                  <c:v>44.961300000000001</c:v>
                </c:pt>
                <c:pt idx="773">
                  <c:v>45.189700000000002</c:v>
                </c:pt>
                <c:pt idx="774">
                  <c:v>45.459200000000003</c:v>
                </c:pt>
                <c:pt idx="775">
                  <c:v>45.800400000000003</c:v>
                </c:pt>
                <c:pt idx="776">
                  <c:v>46.185700000000011</c:v>
                </c:pt>
                <c:pt idx="777">
                  <c:v>46.421200000000006</c:v>
                </c:pt>
                <c:pt idx="778">
                  <c:v>46.712900000000012</c:v>
                </c:pt>
                <c:pt idx="779">
                  <c:v>47.599200000000003</c:v>
                </c:pt>
                <c:pt idx="780">
                  <c:v>47.630100000000013</c:v>
                </c:pt>
                <c:pt idx="781">
                  <c:v>48.102700000000013</c:v>
                </c:pt>
                <c:pt idx="782">
                  <c:v>48.643300000000011</c:v>
                </c:pt>
                <c:pt idx="783">
                  <c:v>49.017499999999998</c:v>
                </c:pt>
                <c:pt idx="784">
                  <c:v>49.401800000000001</c:v>
                </c:pt>
                <c:pt idx="785">
                  <c:v>49.788400000000003</c:v>
                </c:pt>
                <c:pt idx="786">
                  <c:v>50.188100000000013</c:v>
                </c:pt>
                <c:pt idx="787">
                  <c:v>50.613100000000003</c:v>
                </c:pt>
                <c:pt idx="788">
                  <c:v>50.995000000000012</c:v>
                </c:pt>
                <c:pt idx="789">
                  <c:v>51.319099999999999</c:v>
                </c:pt>
                <c:pt idx="790">
                  <c:v>51.66230000000003</c:v>
                </c:pt>
                <c:pt idx="791">
                  <c:v>52.038900000000012</c:v>
                </c:pt>
                <c:pt idx="792">
                  <c:v>52.275000000000013</c:v>
                </c:pt>
                <c:pt idx="793">
                  <c:v>52.5398</c:v>
                </c:pt>
                <c:pt idx="794">
                  <c:v>52.863100000000003</c:v>
                </c:pt>
                <c:pt idx="795">
                  <c:v>53.072600000000001</c:v>
                </c:pt>
                <c:pt idx="796">
                  <c:v>53.279300000000013</c:v>
                </c:pt>
                <c:pt idx="797">
                  <c:v>53.461500000000001</c:v>
                </c:pt>
                <c:pt idx="798">
                  <c:v>53.6738</c:v>
                </c:pt>
                <c:pt idx="799">
                  <c:v>53.808800000000005</c:v>
                </c:pt>
                <c:pt idx="800">
                  <c:v>53.858699999999999</c:v>
                </c:pt>
                <c:pt idx="801">
                  <c:v>53.9495</c:v>
                </c:pt>
                <c:pt idx="802">
                  <c:v>54.074100000000001</c:v>
                </c:pt>
                <c:pt idx="803">
                  <c:v>54.249100000000013</c:v>
                </c:pt>
                <c:pt idx="804">
                  <c:v>54.4407</c:v>
                </c:pt>
                <c:pt idx="805">
                  <c:v>54.492100000000029</c:v>
                </c:pt>
                <c:pt idx="806">
                  <c:v>54.458100000000002</c:v>
                </c:pt>
                <c:pt idx="807">
                  <c:v>54.492000000000012</c:v>
                </c:pt>
                <c:pt idx="808">
                  <c:v>54.579700000000003</c:v>
                </c:pt>
                <c:pt idx="809">
                  <c:v>54.671900000000001</c:v>
                </c:pt>
                <c:pt idx="810">
                  <c:v>54.6875</c:v>
                </c:pt>
                <c:pt idx="811">
                  <c:v>54.634400000000007</c:v>
                </c:pt>
                <c:pt idx="812">
                  <c:v>54.615200000000002</c:v>
                </c:pt>
                <c:pt idx="813">
                  <c:v>54.581200000000003</c:v>
                </c:pt>
                <c:pt idx="814">
                  <c:v>54.470400000000005</c:v>
                </c:pt>
                <c:pt idx="815">
                  <c:v>54.330800000000004</c:v>
                </c:pt>
                <c:pt idx="816">
                  <c:v>54.138800000000003</c:v>
                </c:pt>
                <c:pt idx="817">
                  <c:v>54.036900000000003</c:v>
                </c:pt>
                <c:pt idx="818">
                  <c:v>54.034400000000005</c:v>
                </c:pt>
                <c:pt idx="819">
                  <c:v>54.005700000000012</c:v>
                </c:pt>
                <c:pt idx="820">
                  <c:v>54.025600000000011</c:v>
                </c:pt>
                <c:pt idx="821">
                  <c:v>54.076600000000006</c:v>
                </c:pt>
                <c:pt idx="822">
                  <c:v>54.061800000000005</c:v>
                </c:pt>
                <c:pt idx="823">
                  <c:v>53.948400000000007</c:v>
                </c:pt>
                <c:pt idx="824">
                  <c:v>53.870400000000004</c:v>
                </c:pt>
                <c:pt idx="825">
                  <c:v>53.773700000000012</c:v>
                </c:pt>
                <c:pt idx="826">
                  <c:v>53.611000000000004</c:v>
                </c:pt>
                <c:pt idx="827">
                  <c:v>53.465700000000012</c:v>
                </c:pt>
                <c:pt idx="828">
                  <c:v>53.342400000000005</c:v>
                </c:pt>
                <c:pt idx="829">
                  <c:v>53.228500000000039</c:v>
                </c:pt>
                <c:pt idx="830">
                  <c:v>53.0124</c:v>
                </c:pt>
                <c:pt idx="831">
                  <c:v>52.8001</c:v>
                </c:pt>
                <c:pt idx="832">
                  <c:v>52.485100000000003</c:v>
                </c:pt>
                <c:pt idx="833">
                  <c:v>52.199600000000011</c:v>
                </c:pt>
                <c:pt idx="834">
                  <c:v>51.89</c:v>
                </c:pt>
                <c:pt idx="835">
                  <c:v>51.530200000000001</c:v>
                </c:pt>
                <c:pt idx="836">
                  <c:v>51.196400000000011</c:v>
                </c:pt>
                <c:pt idx="837">
                  <c:v>50.8889</c:v>
                </c:pt>
                <c:pt idx="838">
                  <c:v>50.572900000000011</c:v>
                </c:pt>
                <c:pt idx="839">
                  <c:v>50.2562</c:v>
                </c:pt>
                <c:pt idx="840">
                  <c:v>49.971000000000004</c:v>
                </c:pt>
                <c:pt idx="841">
                  <c:v>49.753600000000006</c:v>
                </c:pt>
                <c:pt idx="842">
                  <c:v>49.561</c:v>
                </c:pt>
                <c:pt idx="843">
                  <c:v>49.349299999999999</c:v>
                </c:pt>
                <c:pt idx="844">
                  <c:v>49.237400000000001</c:v>
                </c:pt>
                <c:pt idx="845">
                  <c:v>49.191400000000002</c:v>
                </c:pt>
                <c:pt idx="846">
                  <c:v>49.1511</c:v>
                </c:pt>
                <c:pt idx="847">
                  <c:v>49.174200000000006</c:v>
                </c:pt>
                <c:pt idx="848">
                  <c:v>49.276300000000013</c:v>
                </c:pt>
                <c:pt idx="849">
                  <c:v>49.397600000000004</c:v>
                </c:pt>
                <c:pt idx="850">
                  <c:v>49.5764</c:v>
                </c:pt>
                <c:pt idx="851">
                  <c:v>49.884799999999998</c:v>
                </c:pt>
                <c:pt idx="852">
                  <c:v>50.26630000000003</c:v>
                </c:pt>
                <c:pt idx="853">
                  <c:v>50.638600000000011</c:v>
                </c:pt>
                <c:pt idx="854">
                  <c:v>50.982500000000002</c:v>
                </c:pt>
                <c:pt idx="855">
                  <c:v>51.331099999999999</c:v>
                </c:pt>
                <c:pt idx="856">
                  <c:v>51.716200000000001</c:v>
                </c:pt>
                <c:pt idx="857">
                  <c:v>52.108900000000013</c:v>
                </c:pt>
                <c:pt idx="858">
                  <c:v>52.520300000000013</c:v>
                </c:pt>
                <c:pt idx="859">
                  <c:v>52.976900000000001</c:v>
                </c:pt>
                <c:pt idx="860">
                  <c:v>53.481499999999997</c:v>
                </c:pt>
                <c:pt idx="861">
                  <c:v>53.967500000000001</c:v>
                </c:pt>
                <c:pt idx="862">
                  <c:v>54.432700000000011</c:v>
                </c:pt>
                <c:pt idx="863">
                  <c:v>55.124300000000012</c:v>
                </c:pt>
                <c:pt idx="864">
                  <c:v>55.497900000000001</c:v>
                </c:pt>
                <c:pt idx="865">
                  <c:v>55.990700000000011</c:v>
                </c:pt>
                <c:pt idx="866">
                  <c:v>56.526800000000001</c:v>
                </c:pt>
                <c:pt idx="867">
                  <c:v>57.027300000000011</c:v>
                </c:pt>
                <c:pt idx="868">
                  <c:v>57.517000000000003</c:v>
                </c:pt>
                <c:pt idx="869">
                  <c:v>57.9756</c:v>
                </c:pt>
                <c:pt idx="870">
                  <c:v>58.347200000000001</c:v>
                </c:pt>
                <c:pt idx="871">
                  <c:v>58.666900000000012</c:v>
                </c:pt>
                <c:pt idx="872">
                  <c:v>58.940600000000003</c:v>
                </c:pt>
                <c:pt idx="873">
                  <c:v>59.091200000000001</c:v>
                </c:pt>
                <c:pt idx="874">
                  <c:v>59.277900000000002</c:v>
                </c:pt>
                <c:pt idx="875">
                  <c:v>59.334299999999999</c:v>
                </c:pt>
                <c:pt idx="876">
                  <c:v>59.337899999999998</c:v>
                </c:pt>
                <c:pt idx="877">
                  <c:v>59.240900000000003</c:v>
                </c:pt>
                <c:pt idx="878">
                  <c:v>59.089500000000001</c:v>
                </c:pt>
                <c:pt idx="879">
                  <c:v>58.917400000000001</c:v>
                </c:pt>
                <c:pt idx="880">
                  <c:v>58.676100000000012</c:v>
                </c:pt>
                <c:pt idx="881">
                  <c:v>58.372900000000001</c:v>
                </c:pt>
                <c:pt idx="882">
                  <c:v>58.04</c:v>
                </c:pt>
                <c:pt idx="883">
                  <c:v>57.648400000000002</c:v>
                </c:pt>
                <c:pt idx="884">
                  <c:v>57.364899999999999</c:v>
                </c:pt>
                <c:pt idx="885">
                  <c:v>57.156300000000002</c:v>
                </c:pt>
                <c:pt idx="886">
                  <c:v>56.933700000000002</c:v>
                </c:pt>
                <c:pt idx="887">
                  <c:v>56.753900000000002</c:v>
                </c:pt>
                <c:pt idx="888">
                  <c:v>56.665900000000029</c:v>
                </c:pt>
                <c:pt idx="889">
                  <c:v>56.694300000000013</c:v>
                </c:pt>
                <c:pt idx="890">
                  <c:v>56.670100000000012</c:v>
                </c:pt>
                <c:pt idx="891">
                  <c:v>56.7194</c:v>
                </c:pt>
                <c:pt idx="892">
                  <c:v>56.578000000000003</c:v>
                </c:pt>
                <c:pt idx="893">
                  <c:v>56.323800000000006</c:v>
                </c:pt>
                <c:pt idx="894">
                  <c:v>56.158300000000011</c:v>
                </c:pt>
                <c:pt idx="895">
                  <c:v>55.978300000000011</c:v>
                </c:pt>
                <c:pt idx="896">
                  <c:v>55.655200000000001</c:v>
                </c:pt>
                <c:pt idx="897">
                  <c:v>55.248800000000003</c:v>
                </c:pt>
                <c:pt idx="898">
                  <c:v>55.023500000000013</c:v>
                </c:pt>
                <c:pt idx="899">
                  <c:v>54.940400000000004</c:v>
                </c:pt>
                <c:pt idx="900">
                  <c:v>54.589500000000001</c:v>
                </c:pt>
                <c:pt idx="901">
                  <c:v>54.221400000000003</c:v>
                </c:pt>
                <c:pt idx="902">
                  <c:v>54.171400000000006</c:v>
                </c:pt>
                <c:pt idx="903">
                  <c:v>53.969500000000011</c:v>
                </c:pt>
                <c:pt idx="904">
                  <c:v>53.748400000000011</c:v>
                </c:pt>
                <c:pt idx="905">
                  <c:v>53.519600000000004</c:v>
                </c:pt>
                <c:pt idx="906">
                  <c:v>53.378700000000002</c:v>
                </c:pt>
                <c:pt idx="907">
                  <c:v>53.249700000000011</c:v>
                </c:pt>
                <c:pt idx="908">
                  <c:v>53.0105</c:v>
                </c:pt>
                <c:pt idx="909">
                  <c:v>52.7879</c:v>
                </c:pt>
                <c:pt idx="910">
                  <c:v>52.654499999999999</c:v>
                </c:pt>
                <c:pt idx="911">
                  <c:v>52.540200000000006</c:v>
                </c:pt>
                <c:pt idx="912">
                  <c:v>52.34</c:v>
                </c:pt>
                <c:pt idx="913">
                  <c:v>52.102000000000011</c:v>
                </c:pt>
                <c:pt idx="914">
                  <c:v>52.072600000000001</c:v>
                </c:pt>
                <c:pt idx="915">
                  <c:v>51.895000000000003</c:v>
                </c:pt>
                <c:pt idx="916">
                  <c:v>51.640300000000003</c:v>
                </c:pt>
                <c:pt idx="917">
                  <c:v>51.354699999999994</c:v>
                </c:pt>
                <c:pt idx="918">
                  <c:v>51.067900000000002</c:v>
                </c:pt>
                <c:pt idx="919">
                  <c:v>50.869200000000006</c:v>
                </c:pt>
                <c:pt idx="920">
                  <c:v>50.658100000000012</c:v>
                </c:pt>
                <c:pt idx="921">
                  <c:v>50.469800000000006</c:v>
                </c:pt>
                <c:pt idx="922">
                  <c:v>50.313699999999997</c:v>
                </c:pt>
                <c:pt idx="923">
                  <c:v>50.123900000000013</c:v>
                </c:pt>
                <c:pt idx="924">
                  <c:v>49.925200000000011</c:v>
                </c:pt>
                <c:pt idx="925">
                  <c:v>49.69590000000003</c:v>
                </c:pt>
                <c:pt idx="926">
                  <c:v>49.503900000000002</c:v>
                </c:pt>
                <c:pt idx="927">
                  <c:v>49.308800000000005</c:v>
                </c:pt>
                <c:pt idx="928">
                  <c:v>49.064300000000003</c:v>
                </c:pt>
                <c:pt idx="929">
                  <c:v>48.840299999999999</c:v>
                </c:pt>
                <c:pt idx="930">
                  <c:v>48.613400000000006</c:v>
                </c:pt>
                <c:pt idx="931">
                  <c:v>48.399500000000003</c:v>
                </c:pt>
                <c:pt idx="932">
                  <c:v>48.13</c:v>
                </c:pt>
                <c:pt idx="933">
                  <c:v>47.797600000000003</c:v>
                </c:pt>
                <c:pt idx="934">
                  <c:v>47.451999999999998</c:v>
                </c:pt>
                <c:pt idx="935">
                  <c:v>47.115100000000012</c:v>
                </c:pt>
                <c:pt idx="936">
                  <c:v>46.744100000000003</c:v>
                </c:pt>
                <c:pt idx="937">
                  <c:v>46.357299999999995</c:v>
                </c:pt>
                <c:pt idx="938">
                  <c:v>45.9465</c:v>
                </c:pt>
                <c:pt idx="939">
                  <c:v>45.458400000000005</c:v>
                </c:pt>
                <c:pt idx="940">
                  <c:v>44.9604</c:v>
                </c:pt>
                <c:pt idx="941">
                  <c:v>44.4861</c:v>
                </c:pt>
                <c:pt idx="942">
                  <c:v>44.085900000000002</c:v>
                </c:pt>
                <c:pt idx="943">
                  <c:v>43.724100000000028</c:v>
                </c:pt>
                <c:pt idx="944">
                  <c:v>43.325600000000001</c:v>
                </c:pt>
                <c:pt idx="945">
                  <c:v>42.926000000000002</c:v>
                </c:pt>
                <c:pt idx="946">
                  <c:v>42.481099999999998</c:v>
                </c:pt>
                <c:pt idx="947">
                  <c:v>42.121400000000001</c:v>
                </c:pt>
                <c:pt idx="948">
                  <c:v>41.842100000000002</c:v>
                </c:pt>
                <c:pt idx="949">
                  <c:v>41.598000000000013</c:v>
                </c:pt>
                <c:pt idx="950">
                  <c:v>41.2806</c:v>
                </c:pt>
                <c:pt idx="951">
                  <c:v>40.961300000000001</c:v>
                </c:pt>
                <c:pt idx="952">
                  <c:v>40.668300000000031</c:v>
                </c:pt>
                <c:pt idx="953">
                  <c:v>40.373800000000003</c:v>
                </c:pt>
                <c:pt idx="954">
                  <c:v>40.083100000000002</c:v>
                </c:pt>
                <c:pt idx="955">
                  <c:v>39.737000000000002</c:v>
                </c:pt>
                <c:pt idx="956">
                  <c:v>39.483899999999998</c:v>
                </c:pt>
                <c:pt idx="957">
                  <c:v>39.325300000000013</c:v>
                </c:pt>
                <c:pt idx="958">
                  <c:v>39.1145</c:v>
                </c:pt>
                <c:pt idx="959">
                  <c:v>38.888400000000004</c:v>
                </c:pt>
                <c:pt idx="960">
                  <c:v>38.731000000000002</c:v>
                </c:pt>
                <c:pt idx="961">
                  <c:v>38.620700000000028</c:v>
                </c:pt>
                <c:pt idx="962">
                  <c:v>38.538000000000011</c:v>
                </c:pt>
                <c:pt idx="963">
                  <c:v>38.440100000000001</c:v>
                </c:pt>
                <c:pt idx="964">
                  <c:v>38.264000000000003</c:v>
                </c:pt>
                <c:pt idx="965">
                  <c:v>38.322800000000001</c:v>
                </c:pt>
                <c:pt idx="966">
                  <c:v>38.199600000000011</c:v>
                </c:pt>
                <c:pt idx="967">
                  <c:v>37.959899999999998</c:v>
                </c:pt>
                <c:pt idx="968">
                  <c:v>37.843800000000002</c:v>
                </c:pt>
                <c:pt idx="969">
                  <c:v>37.526100000000028</c:v>
                </c:pt>
                <c:pt idx="970">
                  <c:v>37.585800000000006</c:v>
                </c:pt>
                <c:pt idx="971">
                  <c:v>37.462600000000002</c:v>
                </c:pt>
                <c:pt idx="972">
                  <c:v>37.359699999999997</c:v>
                </c:pt>
                <c:pt idx="973">
                  <c:v>37.305200000000006</c:v>
                </c:pt>
                <c:pt idx="974">
                  <c:v>37.275900000000028</c:v>
                </c:pt>
                <c:pt idx="975">
                  <c:v>37.175800000000002</c:v>
                </c:pt>
                <c:pt idx="976">
                  <c:v>36.904499999999999</c:v>
                </c:pt>
                <c:pt idx="977">
                  <c:v>36.688600000000001</c:v>
                </c:pt>
                <c:pt idx="978">
                  <c:v>36.586300000000001</c:v>
                </c:pt>
                <c:pt idx="979">
                  <c:v>36.474200000000003</c:v>
                </c:pt>
                <c:pt idx="980">
                  <c:v>36.415600000000005</c:v>
                </c:pt>
                <c:pt idx="981">
                  <c:v>36.409400000000005</c:v>
                </c:pt>
                <c:pt idx="982">
                  <c:v>36.373600000000003</c:v>
                </c:pt>
                <c:pt idx="983">
                  <c:v>36.285700000000013</c:v>
                </c:pt>
                <c:pt idx="984">
                  <c:v>36.282500000000013</c:v>
                </c:pt>
                <c:pt idx="985">
                  <c:v>36.281100000000002</c:v>
                </c:pt>
                <c:pt idx="986">
                  <c:v>36.218200000000003</c:v>
                </c:pt>
                <c:pt idx="987">
                  <c:v>36.130600000000001</c:v>
                </c:pt>
                <c:pt idx="988">
                  <c:v>35.957399999999993</c:v>
                </c:pt>
                <c:pt idx="989">
                  <c:v>35.445</c:v>
                </c:pt>
                <c:pt idx="990">
                  <c:v>35.203200000000002</c:v>
                </c:pt>
                <c:pt idx="991">
                  <c:v>35.104800000000004</c:v>
                </c:pt>
                <c:pt idx="992">
                  <c:v>35.155000000000001</c:v>
                </c:pt>
                <c:pt idx="993">
                  <c:v>35.183400000000006</c:v>
                </c:pt>
                <c:pt idx="994">
                  <c:v>35.110900000000001</c:v>
                </c:pt>
                <c:pt idx="995">
                  <c:v>34.968400000000003</c:v>
                </c:pt>
                <c:pt idx="996">
                  <c:v>34.9069</c:v>
                </c:pt>
                <c:pt idx="997">
                  <c:v>34.905800000000006</c:v>
                </c:pt>
                <c:pt idx="998">
                  <c:v>34.887799999999999</c:v>
                </c:pt>
                <c:pt idx="999">
                  <c:v>34.802100000000003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data!$C$1:$C$1000</c:f>
              <c:numCache>
                <c:formatCode>General</c:formatCode>
                <c:ptCount val="1000"/>
                <c:pt idx="0">
                  <c:v>63.819299999999998</c:v>
                </c:pt>
                <c:pt idx="1">
                  <c:v>63.736200000000011</c:v>
                </c:pt>
                <c:pt idx="2">
                  <c:v>63.6036</c:v>
                </c:pt>
                <c:pt idx="3">
                  <c:v>63.393000000000001</c:v>
                </c:pt>
                <c:pt idx="4">
                  <c:v>63.20210000000003</c:v>
                </c:pt>
                <c:pt idx="5">
                  <c:v>62.987599999999993</c:v>
                </c:pt>
                <c:pt idx="6">
                  <c:v>62.836600000000004</c:v>
                </c:pt>
                <c:pt idx="7">
                  <c:v>62.687600000000003</c:v>
                </c:pt>
                <c:pt idx="8">
                  <c:v>62.5884</c:v>
                </c:pt>
                <c:pt idx="9">
                  <c:v>62.346600000000002</c:v>
                </c:pt>
                <c:pt idx="10">
                  <c:v>62.4636</c:v>
                </c:pt>
                <c:pt idx="11">
                  <c:v>62.483600000000003</c:v>
                </c:pt>
                <c:pt idx="12">
                  <c:v>62.527900000000002</c:v>
                </c:pt>
                <c:pt idx="13">
                  <c:v>62.4803</c:v>
                </c:pt>
                <c:pt idx="14">
                  <c:v>62.312899999999999</c:v>
                </c:pt>
                <c:pt idx="15">
                  <c:v>62.181100000000001</c:v>
                </c:pt>
                <c:pt idx="16">
                  <c:v>62.187800000000003</c:v>
                </c:pt>
                <c:pt idx="17">
                  <c:v>62.218600000000002</c:v>
                </c:pt>
                <c:pt idx="18">
                  <c:v>62.16530000000003</c:v>
                </c:pt>
                <c:pt idx="19">
                  <c:v>62.132800000000003</c:v>
                </c:pt>
                <c:pt idx="20">
                  <c:v>62.0886</c:v>
                </c:pt>
                <c:pt idx="21">
                  <c:v>61.9908</c:v>
                </c:pt>
                <c:pt idx="22">
                  <c:v>61.954499999999996</c:v>
                </c:pt>
                <c:pt idx="23">
                  <c:v>62.016300000000001</c:v>
                </c:pt>
                <c:pt idx="24">
                  <c:v>62.067500000000003</c:v>
                </c:pt>
                <c:pt idx="25">
                  <c:v>62.056800000000003</c:v>
                </c:pt>
                <c:pt idx="26">
                  <c:v>62.055200000000006</c:v>
                </c:pt>
                <c:pt idx="27">
                  <c:v>62.026200000000003</c:v>
                </c:pt>
                <c:pt idx="28">
                  <c:v>61.8932</c:v>
                </c:pt>
                <c:pt idx="29">
                  <c:v>61.848200000000006</c:v>
                </c:pt>
                <c:pt idx="30">
                  <c:v>61.883499999999998</c:v>
                </c:pt>
                <c:pt idx="31">
                  <c:v>61.953499999999998</c:v>
                </c:pt>
                <c:pt idx="32">
                  <c:v>62.025600000000011</c:v>
                </c:pt>
                <c:pt idx="33">
                  <c:v>62.053100000000001</c:v>
                </c:pt>
                <c:pt idx="34">
                  <c:v>61.992200000000011</c:v>
                </c:pt>
                <c:pt idx="35">
                  <c:v>61.9895</c:v>
                </c:pt>
                <c:pt idx="36">
                  <c:v>62.038200000000003</c:v>
                </c:pt>
                <c:pt idx="37">
                  <c:v>62.050600000000003</c:v>
                </c:pt>
                <c:pt idx="38">
                  <c:v>62.055</c:v>
                </c:pt>
                <c:pt idx="39">
                  <c:v>62.046100000000003</c:v>
                </c:pt>
                <c:pt idx="40">
                  <c:v>61.988700000000001</c:v>
                </c:pt>
                <c:pt idx="41">
                  <c:v>61.863600000000005</c:v>
                </c:pt>
                <c:pt idx="42">
                  <c:v>61.775500000000029</c:v>
                </c:pt>
                <c:pt idx="43">
                  <c:v>61.730200000000011</c:v>
                </c:pt>
                <c:pt idx="44">
                  <c:v>61.712500000000013</c:v>
                </c:pt>
                <c:pt idx="45">
                  <c:v>61.6873</c:v>
                </c:pt>
                <c:pt idx="46">
                  <c:v>61.598800000000011</c:v>
                </c:pt>
                <c:pt idx="47">
                  <c:v>61.638300000000029</c:v>
                </c:pt>
                <c:pt idx="48">
                  <c:v>61.673700000000011</c:v>
                </c:pt>
                <c:pt idx="49">
                  <c:v>61.425000000000011</c:v>
                </c:pt>
                <c:pt idx="50">
                  <c:v>60.986400000000003</c:v>
                </c:pt>
                <c:pt idx="51">
                  <c:v>60.766900000000028</c:v>
                </c:pt>
                <c:pt idx="52">
                  <c:v>60.748700000000028</c:v>
                </c:pt>
                <c:pt idx="53">
                  <c:v>60.699500000000029</c:v>
                </c:pt>
                <c:pt idx="54">
                  <c:v>60.632800000000003</c:v>
                </c:pt>
                <c:pt idx="55">
                  <c:v>60.573500000000003</c:v>
                </c:pt>
                <c:pt idx="56">
                  <c:v>60.496500000000012</c:v>
                </c:pt>
                <c:pt idx="57">
                  <c:v>60.4041</c:v>
                </c:pt>
                <c:pt idx="58">
                  <c:v>60.356899999999996</c:v>
                </c:pt>
                <c:pt idx="59">
                  <c:v>60.283900000000003</c:v>
                </c:pt>
                <c:pt idx="60">
                  <c:v>60.105200000000011</c:v>
                </c:pt>
                <c:pt idx="61">
                  <c:v>60.001000000000005</c:v>
                </c:pt>
                <c:pt idx="62">
                  <c:v>59.973700000000001</c:v>
                </c:pt>
                <c:pt idx="63">
                  <c:v>59.906300000000002</c:v>
                </c:pt>
                <c:pt idx="64">
                  <c:v>59.731500000000011</c:v>
                </c:pt>
                <c:pt idx="65">
                  <c:v>59.566600000000001</c:v>
                </c:pt>
                <c:pt idx="66">
                  <c:v>59.472700000000003</c:v>
                </c:pt>
                <c:pt idx="67">
                  <c:v>59.705600000000011</c:v>
                </c:pt>
                <c:pt idx="68">
                  <c:v>59.3401</c:v>
                </c:pt>
                <c:pt idx="69">
                  <c:v>59.3962</c:v>
                </c:pt>
                <c:pt idx="70">
                  <c:v>59.422800000000002</c:v>
                </c:pt>
                <c:pt idx="71">
                  <c:v>59.403100000000002</c:v>
                </c:pt>
                <c:pt idx="72">
                  <c:v>59.391400000000004</c:v>
                </c:pt>
                <c:pt idx="73">
                  <c:v>59.441400000000002</c:v>
                </c:pt>
                <c:pt idx="74">
                  <c:v>59.362400000000001</c:v>
                </c:pt>
                <c:pt idx="75">
                  <c:v>59.123200000000011</c:v>
                </c:pt>
                <c:pt idx="76">
                  <c:v>58.868500000000012</c:v>
                </c:pt>
                <c:pt idx="77">
                  <c:v>58.615900000000003</c:v>
                </c:pt>
                <c:pt idx="78">
                  <c:v>58.29350000000003</c:v>
                </c:pt>
                <c:pt idx="79">
                  <c:v>57.8367</c:v>
                </c:pt>
                <c:pt idx="80">
                  <c:v>57.42</c:v>
                </c:pt>
                <c:pt idx="81">
                  <c:v>57.060600000000001</c:v>
                </c:pt>
                <c:pt idx="82">
                  <c:v>56.586000000000006</c:v>
                </c:pt>
                <c:pt idx="83">
                  <c:v>55.965100000000028</c:v>
                </c:pt>
                <c:pt idx="84">
                  <c:v>55.295800000000028</c:v>
                </c:pt>
                <c:pt idx="85">
                  <c:v>54.693500000000029</c:v>
                </c:pt>
                <c:pt idx="86">
                  <c:v>53.961300000000001</c:v>
                </c:pt>
                <c:pt idx="87">
                  <c:v>53.021800000000006</c:v>
                </c:pt>
                <c:pt idx="88">
                  <c:v>52.164000000000001</c:v>
                </c:pt>
                <c:pt idx="89">
                  <c:v>51.103400000000001</c:v>
                </c:pt>
                <c:pt idx="90">
                  <c:v>49.974000000000004</c:v>
                </c:pt>
                <c:pt idx="91">
                  <c:v>48.739300000000028</c:v>
                </c:pt>
                <c:pt idx="92">
                  <c:v>47.597700000000003</c:v>
                </c:pt>
                <c:pt idx="93">
                  <c:v>46.531500000000001</c:v>
                </c:pt>
                <c:pt idx="94">
                  <c:v>45.3127</c:v>
                </c:pt>
                <c:pt idx="95">
                  <c:v>43.947099999999999</c:v>
                </c:pt>
                <c:pt idx="96">
                  <c:v>42.713200000000001</c:v>
                </c:pt>
                <c:pt idx="97">
                  <c:v>41.666800000000002</c:v>
                </c:pt>
                <c:pt idx="98">
                  <c:v>40.607700000000001</c:v>
                </c:pt>
                <c:pt idx="99">
                  <c:v>39.393500000000003</c:v>
                </c:pt>
                <c:pt idx="100">
                  <c:v>38.102000000000011</c:v>
                </c:pt>
                <c:pt idx="101">
                  <c:v>36.816899999999997</c:v>
                </c:pt>
                <c:pt idx="102">
                  <c:v>35.527100000000011</c:v>
                </c:pt>
                <c:pt idx="103">
                  <c:v>34.224300000000028</c:v>
                </c:pt>
                <c:pt idx="104">
                  <c:v>32.798100000000041</c:v>
                </c:pt>
                <c:pt idx="105">
                  <c:v>31.414800000000014</c:v>
                </c:pt>
                <c:pt idx="106">
                  <c:v>30.101700000000001</c:v>
                </c:pt>
                <c:pt idx="107">
                  <c:v>28.695599999999981</c:v>
                </c:pt>
                <c:pt idx="108">
                  <c:v>27.327400000000001</c:v>
                </c:pt>
                <c:pt idx="109">
                  <c:v>25.976299999999977</c:v>
                </c:pt>
                <c:pt idx="110">
                  <c:v>24.640699999999981</c:v>
                </c:pt>
                <c:pt idx="111">
                  <c:v>23.417300000000001</c:v>
                </c:pt>
                <c:pt idx="112">
                  <c:v>22.212499999999981</c:v>
                </c:pt>
                <c:pt idx="113">
                  <c:v>21.0381</c:v>
                </c:pt>
                <c:pt idx="114">
                  <c:v>20.019500000000001</c:v>
                </c:pt>
                <c:pt idx="115">
                  <c:v>19.1812</c:v>
                </c:pt>
                <c:pt idx="116">
                  <c:v>18.441999999999986</c:v>
                </c:pt>
                <c:pt idx="117">
                  <c:v>17.93849999999998</c:v>
                </c:pt>
                <c:pt idx="118">
                  <c:v>17.676400000000001</c:v>
                </c:pt>
                <c:pt idx="119">
                  <c:v>17.569800000000001</c:v>
                </c:pt>
                <c:pt idx="120">
                  <c:v>17.714900000000014</c:v>
                </c:pt>
                <c:pt idx="121">
                  <c:v>18.187999999999999</c:v>
                </c:pt>
                <c:pt idx="122">
                  <c:v>18.889199999999981</c:v>
                </c:pt>
                <c:pt idx="123">
                  <c:v>19.7638</c:v>
                </c:pt>
                <c:pt idx="124">
                  <c:v>20.79519999999998</c:v>
                </c:pt>
                <c:pt idx="125">
                  <c:v>21.954899999999999</c:v>
                </c:pt>
                <c:pt idx="126">
                  <c:v>23.25869999999998</c:v>
                </c:pt>
                <c:pt idx="127">
                  <c:v>24.633700000000001</c:v>
                </c:pt>
                <c:pt idx="128">
                  <c:v>26.112500000000001</c:v>
                </c:pt>
                <c:pt idx="129">
                  <c:v>27.667200000000001</c:v>
                </c:pt>
                <c:pt idx="130">
                  <c:v>29.2498</c:v>
                </c:pt>
                <c:pt idx="131">
                  <c:v>30.78869999999997</c:v>
                </c:pt>
                <c:pt idx="132">
                  <c:v>32.3339</c:v>
                </c:pt>
                <c:pt idx="133">
                  <c:v>33.923700000000011</c:v>
                </c:pt>
                <c:pt idx="134">
                  <c:v>35.480499999999999</c:v>
                </c:pt>
                <c:pt idx="135">
                  <c:v>37.042400000000001</c:v>
                </c:pt>
                <c:pt idx="136">
                  <c:v>38.5807</c:v>
                </c:pt>
                <c:pt idx="137">
                  <c:v>39.964600000000004</c:v>
                </c:pt>
                <c:pt idx="138">
                  <c:v>41.226900000000029</c:v>
                </c:pt>
                <c:pt idx="139">
                  <c:v>42.5702</c:v>
                </c:pt>
                <c:pt idx="140">
                  <c:v>43.965200000000003</c:v>
                </c:pt>
                <c:pt idx="141">
                  <c:v>45.3309</c:v>
                </c:pt>
                <c:pt idx="142">
                  <c:v>46.774300000000011</c:v>
                </c:pt>
                <c:pt idx="143">
                  <c:v>48.137900000000002</c:v>
                </c:pt>
                <c:pt idx="144">
                  <c:v>49.370600000000003</c:v>
                </c:pt>
                <c:pt idx="145">
                  <c:v>50.536300000000011</c:v>
                </c:pt>
                <c:pt idx="146">
                  <c:v>51.679500000000012</c:v>
                </c:pt>
                <c:pt idx="147">
                  <c:v>52.642600000000002</c:v>
                </c:pt>
                <c:pt idx="148">
                  <c:v>53.521700000000003</c:v>
                </c:pt>
                <c:pt idx="149">
                  <c:v>54.475000000000001</c:v>
                </c:pt>
                <c:pt idx="150">
                  <c:v>55.333500000000001</c:v>
                </c:pt>
                <c:pt idx="151">
                  <c:v>55.907699999999998</c:v>
                </c:pt>
                <c:pt idx="152">
                  <c:v>56.506400000000006</c:v>
                </c:pt>
                <c:pt idx="153">
                  <c:v>57.13</c:v>
                </c:pt>
                <c:pt idx="154">
                  <c:v>57.624700000000011</c:v>
                </c:pt>
                <c:pt idx="155">
                  <c:v>58.112400000000001</c:v>
                </c:pt>
                <c:pt idx="156">
                  <c:v>58.59550000000003</c:v>
                </c:pt>
                <c:pt idx="157">
                  <c:v>59.004300000000001</c:v>
                </c:pt>
                <c:pt idx="158">
                  <c:v>59.357999999999997</c:v>
                </c:pt>
                <c:pt idx="159">
                  <c:v>59.645100000000028</c:v>
                </c:pt>
                <c:pt idx="160">
                  <c:v>59.8626</c:v>
                </c:pt>
                <c:pt idx="161">
                  <c:v>60.1312</c:v>
                </c:pt>
                <c:pt idx="162">
                  <c:v>60.332100000000011</c:v>
                </c:pt>
                <c:pt idx="163">
                  <c:v>60.410200000000003</c:v>
                </c:pt>
                <c:pt idx="164">
                  <c:v>60.52850000000003</c:v>
                </c:pt>
                <c:pt idx="165">
                  <c:v>60.570400000000006</c:v>
                </c:pt>
                <c:pt idx="166">
                  <c:v>60.450299999999999</c:v>
                </c:pt>
                <c:pt idx="167">
                  <c:v>60.321200000000005</c:v>
                </c:pt>
                <c:pt idx="168">
                  <c:v>60.128000000000029</c:v>
                </c:pt>
                <c:pt idx="169">
                  <c:v>59.875400000000006</c:v>
                </c:pt>
                <c:pt idx="170">
                  <c:v>59.696900000000028</c:v>
                </c:pt>
                <c:pt idx="171">
                  <c:v>59.522900000000028</c:v>
                </c:pt>
                <c:pt idx="172">
                  <c:v>59.341699999999996</c:v>
                </c:pt>
                <c:pt idx="173">
                  <c:v>59.2014</c:v>
                </c:pt>
                <c:pt idx="174">
                  <c:v>59.162900000000029</c:v>
                </c:pt>
                <c:pt idx="175">
                  <c:v>59.201600000000006</c:v>
                </c:pt>
                <c:pt idx="176">
                  <c:v>59.145200000000003</c:v>
                </c:pt>
                <c:pt idx="177">
                  <c:v>59.095000000000013</c:v>
                </c:pt>
                <c:pt idx="178">
                  <c:v>59.125600000000013</c:v>
                </c:pt>
                <c:pt idx="179">
                  <c:v>59.193800000000003</c:v>
                </c:pt>
                <c:pt idx="180">
                  <c:v>59.3003</c:v>
                </c:pt>
                <c:pt idx="181">
                  <c:v>59.166900000000012</c:v>
                </c:pt>
                <c:pt idx="182">
                  <c:v>58.93</c:v>
                </c:pt>
                <c:pt idx="183">
                  <c:v>58.783500000000011</c:v>
                </c:pt>
                <c:pt idx="184">
                  <c:v>58.624500000000012</c:v>
                </c:pt>
                <c:pt idx="185">
                  <c:v>58.479100000000003</c:v>
                </c:pt>
                <c:pt idx="186">
                  <c:v>58.403100000000002</c:v>
                </c:pt>
                <c:pt idx="187">
                  <c:v>58.29800000000003</c:v>
                </c:pt>
                <c:pt idx="188">
                  <c:v>58.213700000000003</c:v>
                </c:pt>
                <c:pt idx="189">
                  <c:v>58.138300000000029</c:v>
                </c:pt>
                <c:pt idx="190">
                  <c:v>58.071000000000005</c:v>
                </c:pt>
                <c:pt idx="191">
                  <c:v>57.917999999999999</c:v>
                </c:pt>
                <c:pt idx="192">
                  <c:v>57.77850000000003</c:v>
                </c:pt>
                <c:pt idx="193">
                  <c:v>57.797900000000013</c:v>
                </c:pt>
                <c:pt idx="194">
                  <c:v>57.6873</c:v>
                </c:pt>
                <c:pt idx="195">
                  <c:v>57.550600000000003</c:v>
                </c:pt>
                <c:pt idx="196">
                  <c:v>57.361899999999999</c:v>
                </c:pt>
                <c:pt idx="197">
                  <c:v>56.627500000000012</c:v>
                </c:pt>
                <c:pt idx="198">
                  <c:v>57.024100000000011</c:v>
                </c:pt>
                <c:pt idx="199">
                  <c:v>56.381799999999998</c:v>
                </c:pt>
                <c:pt idx="200">
                  <c:v>57.143800000000006</c:v>
                </c:pt>
                <c:pt idx="201">
                  <c:v>56.924900000000001</c:v>
                </c:pt>
                <c:pt idx="202">
                  <c:v>56.894000000000005</c:v>
                </c:pt>
                <c:pt idx="203">
                  <c:v>56.808600000000006</c:v>
                </c:pt>
                <c:pt idx="204">
                  <c:v>56.85</c:v>
                </c:pt>
                <c:pt idx="205">
                  <c:v>56.893300000000011</c:v>
                </c:pt>
                <c:pt idx="206">
                  <c:v>56.5349</c:v>
                </c:pt>
                <c:pt idx="207">
                  <c:v>56.211500000000001</c:v>
                </c:pt>
                <c:pt idx="208">
                  <c:v>56.3673</c:v>
                </c:pt>
                <c:pt idx="209">
                  <c:v>56.668100000000038</c:v>
                </c:pt>
                <c:pt idx="210">
                  <c:v>56.642000000000003</c:v>
                </c:pt>
                <c:pt idx="211">
                  <c:v>56.26910000000003</c:v>
                </c:pt>
                <c:pt idx="212">
                  <c:v>56.768400000000028</c:v>
                </c:pt>
                <c:pt idx="213">
                  <c:v>57.057200000000002</c:v>
                </c:pt>
                <c:pt idx="214">
                  <c:v>56.989899999999999</c:v>
                </c:pt>
                <c:pt idx="215">
                  <c:v>56.46</c:v>
                </c:pt>
                <c:pt idx="216">
                  <c:v>56.230400000000003</c:v>
                </c:pt>
                <c:pt idx="217">
                  <c:v>56.287300000000002</c:v>
                </c:pt>
                <c:pt idx="218">
                  <c:v>56.595800000000011</c:v>
                </c:pt>
                <c:pt idx="219">
                  <c:v>56.699600000000011</c:v>
                </c:pt>
                <c:pt idx="220">
                  <c:v>56.597500000000011</c:v>
                </c:pt>
                <c:pt idx="221">
                  <c:v>56.486499999999999</c:v>
                </c:pt>
                <c:pt idx="222">
                  <c:v>56.3688</c:v>
                </c:pt>
                <c:pt idx="223">
                  <c:v>56.143000000000001</c:v>
                </c:pt>
                <c:pt idx="224">
                  <c:v>55.933</c:v>
                </c:pt>
                <c:pt idx="225">
                  <c:v>55.840299999999999</c:v>
                </c:pt>
                <c:pt idx="226">
                  <c:v>55.735100000000038</c:v>
                </c:pt>
                <c:pt idx="227">
                  <c:v>55.604100000000003</c:v>
                </c:pt>
                <c:pt idx="228">
                  <c:v>55.56810000000003</c:v>
                </c:pt>
                <c:pt idx="229">
                  <c:v>55.559899999999999</c:v>
                </c:pt>
                <c:pt idx="230">
                  <c:v>55.492900000000013</c:v>
                </c:pt>
                <c:pt idx="231">
                  <c:v>55.4527</c:v>
                </c:pt>
                <c:pt idx="232">
                  <c:v>55.449000000000005</c:v>
                </c:pt>
                <c:pt idx="233">
                  <c:v>55.477899999999998</c:v>
                </c:pt>
                <c:pt idx="234">
                  <c:v>55.548400000000001</c:v>
                </c:pt>
                <c:pt idx="235">
                  <c:v>55.605000000000011</c:v>
                </c:pt>
                <c:pt idx="236">
                  <c:v>55.620500000000028</c:v>
                </c:pt>
                <c:pt idx="237">
                  <c:v>55.635700000000028</c:v>
                </c:pt>
                <c:pt idx="238">
                  <c:v>55.592800000000011</c:v>
                </c:pt>
                <c:pt idx="239">
                  <c:v>55.468300000000013</c:v>
                </c:pt>
                <c:pt idx="240">
                  <c:v>56.598200000000013</c:v>
                </c:pt>
                <c:pt idx="241">
                  <c:v>55.881799999999998</c:v>
                </c:pt>
                <c:pt idx="242">
                  <c:v>55.671800000000005</c:v>
                </c:pt>
                <c:pt idx="243">
                  <c:v>55.726600000000012</c:v>
                </c:pt>
                <c:pt idx="244">
                  <c:v>55.713200000000001</c:v>
                </c:pt>
                <c:pt idx="245">
                  <c:v>55.676700000000011</c:v>
                </c:pt>
                <c:pt idx="246">
                  <c:v>55.6145</c:v>
                </c:pt>
                <c:pt idx="247">
                  <c:v>55.589800000000004</c:v>
                </c:pt>
                <c:pt idx="248">
                  <c:v>55.593400000000003</c:v>
                </c:pt>
                <c:pt idx="249">
                  <c:v>55.540700000000001</c:v>
                </c:pt>
                <c:pt idx="250">
                  <c:v>55.465200000000003</c:v>
                </c:pt>
                <c:pt idx="251">
                  <c:v>55.376200000000004</c:v>
                </c:pt>
                <c:pt idx="252">
                  <c:v>55.295800000000028</c:v>
                </c:pt>
                <c:pt idx="253">
                  <c:v>55.227200000000003</c:v>
                </c:pt>
                <c:pt idx="254">
                  <c:v>55.153500000000001</c:v>
                </c:pt>
                <c:pt idx="255">
                  <c:v>55.02850000000003</c:v>
                </c:pt>
                <c:pt idx="256">
                  <c:v>54.888800000000003</c:v>
                </c:pt>
                <c:pt idx="257">
                  <c:v>54.79030000000003</c:v>
                </c:pt>
                <c:pt idx="258">
                  <c:v>54.643100000000011</c:v>
                </c:pt>
                <c:pt idx="259">
                  <c:v>54.472000000000001</c:v>
                </c:pt>
                <c:pt idx="260">
                  <c:v>54.26310000000003</c:v>
                </c:pt>
                <c:pt idx="261">
                  <c:v>54.043400000000005</c:v>
                </c:pt>
                <c:pt idx="262">
                  <c:v>53.619500000000002</c:v>
                </c:pt>
                <c:pt idx="263">
                  <c:v>53.06</c:v>
                </c:pt>
                <c:pt idx="264">
                  <c:v>52.438800000000001</c:v>
                </c:pt>
                <c:pt idx="265">
                  <c:v>52.625800000000012</c:v>
                </c:pt>
                <c:pt idx="266">
                  <c:v>52.917700000000004</c:v>
                </c:pt>
                <c:pt idx="267">
                  <c:v>51.245200000000011</c:v>
                </c:pt>
                <c:pt idx="268">
                  <c:v>51.059400000000004</c:v>
                </c:pt>
                <c:pt idx="269">
                  <c:v>49.802</c:v>
                </c:pt>
                <c:pt idx="270">
                  <c:v>50.233400000000003</c:v>
                </c:pt>
                <c:pt idx="271">
                  <c:v>49.968000000000011</c:v>
                </c:pt>
                <c:pt idx="272">
                  <c:v>49.296800000000012</c:v>
                </c:pt>
                <c:pt idx="273">
                  <c:v>48.758600000000001</c:v>
                </c:pt>
                <c:pt idx="274">
                  <c:v>48.236900000000013</c:v>
                </c:pt>
                <c:pt idx="275">
                  <c:v>47.744900000000001</c:v>
                </c:pt>
                <c:pt idx="276">
                  <c:v>47.553400000000003</c:v>
                </c:pt>
                <c:pt idx="277">
                  <c:v>47.341000000000001</c:v>
                </c:pt>
                <c:pt idx="278">
                  <c:v>46.867600000000003</c:v>
                </c:pt>
                <c:pt idx="279">
                  <c:v>46.508900000000011</c:v>
                </c:pt>
                <c:pt idx="280">
                  <c:v>46.267200000000003</c:v>
                </c:pt>
                <c:pt idx="281">
                  <c:v>46.144200000000005</c:v>
                </c:pt>
                <c:pt idx="282">
                  <c:v>46.045400000000001</c:v>
                </c:pt>
                <c:pt idx="283">
                  <c:v>45.924800000000005</c:v>
                </c:pt>
                <c:pt idx="284">
                  <c:v>45.851699999999994</c:v>
                </c:pt>
                <c:pt idx="285">
                  <c:v>45.830600000000004</c:v>
                </c:pt>
                <c:pt idx="286">
                  <c:v>45.796800000000012</c:v>
                </c:pt>
                <c:pt idx="287">
                  <c:v>45.675800000000002</c:v>
                </c:pt>
                <c:pt idx="288">
                  <c:v>45.608300000000028</c:v>
                </c:pt>
                <c:pt idx="289">
                  <c:v>45.671700000000001</c:v>
                </c:pt>
                <c:pt idx="290">
                  <c:v>45.772900000000028</c:v>
                </c:pt>
                <c:pt idx="291">
                  <c:v>45.880200000000002</c:v>
                </c:pt>
                <c:pt idx="292">
                  <c:v>45.990600000000001</c:v>
                </c:pt>
                <c:pt idx="293">
                  <c:v>46.1648</c:v>
                </c:pt>
                <c:pt idx="294">
                  <c:v>46.419800000000002</c:v>
                </c:pt>
                <c:pt idx="295">
                  <c:v>46.637300000000003</c:v>
                </c:pt>
                <c:pt idx="296">
                  <c:v>46.815800000000003</c:v>
                </c:pt>
                <c:pt idx="297">
                  <c:v>47.014600000000002</c:v>
                </c:pt>
                <c:pt idx="298">
                  <c:v>47.212500000000013</c:v>
                </c:pt>
                <c:pt idx="299">
                  <c:v>47.418800000000005</c:v>
                </c:pt>
                <c:pt idx="300">
                  <c:v>47.5946</c:v>
                </c:pt>
                <c:pt idx="301">
                  <c:v>47.792600000000029</c:v>
                </c:pt>
                <c:pt idx="302">
                  <c:v>48.021300000000011</c:v>
                </c:pt>
                <c:pt idx="303">
                  <c:v>48.286000000000001</c:v>
                </c:pt>
                <c:pt idx="304">
                  <c:v>48.517099999999999</c:v>
                </c:pt>
                <c:pt idx="305">
                  <c:v>48.749400000000001</c:v>
                </c:pt>
                <c:pt idx="306">
                  <c:v>48.915500000000002</c:v>
                </c:pt>
                <c:pt idx="307">
                  <c:v>49.073600000000006</c:v>
                </c:pt>
                <c:pt idx="308">
                  <c:v>49.436</c:v>
                </c:pt>
                <c:pt idx="309">
                  <c:v>49.922800000000002</c:v>
                </c:pt>
                <c:pt idx="310">
                  <c:v>50.141500000000001</c:v>
                </c:pt>
                <c:pt idx="311">
                  <c:v>50.35</c:v>
                </c:pt>
                <c:pt idx="312">
                  <c:v>50.5732</c:v>
                </c:pt>
                <c:pt idx="313">
                  <c:v>50.913800000000002</c:v>
                </c:pt>
                <c:pt idx="314">
                  <c:v>51.330200000000005</c:v>
                </c:pt>
                <c:pt idx="315">
                  <c:v>51.609400000000001</c:v>
                </c:pt>
                <c:pt idx="316">
                  <c:v>51.845500000000001</c:v>
                </c:pt>
                <c:pt idx="317">
                  <c:v>52.248600000000003</c:v>
                </c:pt>
                <c:pt idx="318">
                  <c:v>52.793800000000012</c:v>
                </c:pt>
                <c:pt idx="319">
                  <c:v>53.395500000000013</c:v>
                </c:pt>
                <c:pt idx="320">
                  <c:v>54.022000000000013</c:v>
                </c:pt>
                <c:pt idx="321">
                  <c:v>54.704800000000006</c:v>
                </c:pt>
                <c:pt idx="322">
                  <c:v>55.409700000000001</c:v>
                </c:pt>
                <c:pt idx="323">
                  <c:v>56.213700000000003</c:v>
                </c:pt>
                <c:pt idx="324">
                  <c:v>57.0764</c:v>
                </c:pt>
                <c:pt idx="325">
                  <c:v>57.853999999999999</c:v>
                </c:pt>
                <c:pt idx="326">
                  <c:v>58.755400000000002</c:v>
                </c:pt>
                <c:pt idx="327">
                  <c:v>59.671000000000006</c:v>
                </c:pt>
                <c:pt idx="328">
                  <c:v>60.536700000000003</c:v>
                </c:pt>
                <c:pt idx="329">
                  <c:v>61.350299999999997</c:v>
                </c:pt>
                <c:pt idx="330">
                  <c:v>62.088200000000001</c:v>
                </c:pt>
                <c:pt idx="331">
                  <c:v>62.704000000000001</c:v>
                </c:pt>
                <c:pt idx="332">
                  <c:v>63.29220000000003</c:v>
                </c:pt>
                <c:pt idx="333">
                  <c:v>63.974000000000004</c:v>
                </c:pt>
                <c:pt idx="334">
                  <c:v>64.713099999999997</c:v>
                </c:pt>
                <c:pt idx="335">
                  <c:v>65.430600000000027</c:v>
                </c:pt>
                <c:pt idx="336">
                  <c:v>66.026399999999981</c:v>
                </c:pt>
                <c:pt idx="337">
                  <c:v>66.536199999999994</c:v>
                </c:pt>
                <c:pt idx="338">
                  <c:v>66.962300000000013</c:v>
                </c:pt>
                <c:pt idx="339">
                  <c:v>67.206199999999995</c:v>
                </c:pt>
                <c:pt idx="340">
                  <c:v>67.267100000000056</c:v>
                </c:pt>
                <c:pt idx="341">
                  <c:v>67.286799999999999</c:v>
                </c:pt>
                <c:pt idx="342">
                  <c:v>67.267500000000027</c:v>
                </c:pt>
                <c:pt idx="343">
                  <c:v>67.218599999999995</c:v>
                </c:pt>
                <c:pt idx="344">
                  <c:v>67.163899999999998</c:v>
                </c:pt>
                <c:pt idx="345">
                  <c:v>66.992199999999997</c:v>
                </c:pt>
                <c:pt idx="346">
                  <c:v>66.753500000000003</c:v>
                </c:pt>
                <c:pt idx="347">
                  <c:v>66.605099999999979</c:v>
                </c:pt>
                <c:pt idx="348">
                  <c:v>66.582300000000004</c:v>
                </c:pt>
                <c:pt idx="349">
                  <c:v>66.628699999999981</c:v>
                </c:pt>
                <c:pt idx="350">
                  <c:v>66.566999999999993</c:v>
                </c:pt>
                <c:pt idx="351">
                  <c:v>66.540300000000002</c:v>
                </c:pt>
                <c:pt idx="352">
                  <c:v>66.641900000000007</c:v>
                </c:pt>
                <c:pt idx="353">
                  <c:v>66.560100000000006</c:v>
                </c:pt>
                <c:pt idx="354">
                  <c:v>66.436499999999995</c:v>
                </c:pt>
                <c:pt idx="355">
                  <c:v>66.485900000000001</c:v>
                </c:pt>
                <c:pt idx="356">
                  <c:v>66.572099999999978</c:v>
                </c:pt>
                <c:pt idx="357">
                  <c:v>66.64879999999998</c:v>
                </c:pt>
                <c:pt idx="358">
                  <c:v>66.698999999999998</c:v>
                </c:pt>
                <c:pt idx="359">
                  <c:v>66.75569999999999</c:v>
                </c:pt>
                <c:pt idx="360">
                  <c:v>66.779200000000003</c:v>
                </c:pt>
                <c:pt idx="361">
                  <c:v>66.769400000000005</c:v>
                </c:pt>
                <c:pt idx="362">
                  <c:v>66.773099999999999</c:v>
                </c:pt>
                <c:pt idx="363">
                  <c:v>66.719200000000058</c:v>
                </c:pt>
                <c:pt idx="364">
                  <c:v>66.584100000000007</c:v>
                </c:pt>
                <c:pt idx="365">
                  <c:v>66.531899999999993</c:v>
                </c:pt>
                <c:pt idx="366">
                  <c:v>66.64</c:v>
                </c:pt>
                <c:pt idx="367">
                  <c:v>66.675899999999942</c:v>
                </c:pt>
                <c:pt idx="368">
                  <c:v>66.547399999999996</c:v>
                </c:pt>
                <c:pt idx="369">
                  <c:v>66.288699999999992</c:v>
                </c:pt>
                <c:pt idx="370">
                  <c:v>66.084199999999996</c:v>
                </c:pt>
                <c:pt idx="371">
                  <c:v>65.958500000000001</c:v>
                </c:pt>
                <c:pt idx="372">
                  <c:v>65.784099999999995</c:v>
                </c:pt>
                <c:pt idx="373">
                  <c:v>65.568600000000004</c:v>
                </c:pt>
                <c:pt idx="374">
                  <c:v>65.530500000000004</c:v>
                </c:pt>
                <c:pt idx="375">
                  <c:v>65.510599999999997</c:v>
                </c:pt>
                <c:pt idx="376">
                  <c:v>65.388399999999947</c:v>
                </c:pt>
                <c:pt idx="377">
                  <c:v>65.319500000000005</c:v>
                </c:pt>
                <c:pt idx="378">
                  <c:v>65.345200000000006</c:v>
                </c:pt>
                <c:pt idx="379">
                  <c:v>65.344899999999996</c:v>
                </c:pt>
                <c:pt idx="380">
                  <c:v>65.306699999999992</c:v>
                </c:pt>
                <c:pt idx="381">
                  <c:v>65.296000000000006</c:v>
                </c:pt>
                <c:pt idx="382">
                  <c:v>65.316900000000004</c:v>
                </c:pt>
                <c:pt idx="383">
                  <c:v>65.347600000000057</c:v>
                </c:pt>
                <c:pt idx="384">
                  <c:v>65.338799999999978</c:v>
                </c:pt>
                <c:pt idx="385">
                  <c:v>65.256100000000004</c:v>
                </c:pt>
                <c:pt idx="386">
                  <c:v>65.140299999999996</c:v>
                </c:pt>
                <c:pt idx="387">
                  <c:v>65.185999999999979</c:v>
                </c:pt>
                <c:pt idx="388">
                  <c:v>65.272399999999948</c:v>
                </c:pt>
                <c:pt idx="389">
                  <c:v>65.113399999999999</c:v>
                </c:pt>
                <c:pt idx="390">
                  <c:v>65.077299999999994</c:v>
                </c:pt>
                <c:pt idx="391">
                  <c:v>65.061300000000003</c:v>
                </c:pt>
                <c:pt idx="392">
                  <c:v>64.955299999999994</c:v>
                </c:pt>
                <c:pt idx="393">
                  <c:v>64.667199999999994</c:v>
                </c:pt>
                <c:pt idx="394">
                  <c:v>64.884200000000007</c:v>
                </c:pt>
                <c:pt idx="395">
                  <c:v>64.797399999999996</c:v>
                </c:pt>
                <c:pt idx="396">
                  <c:v>64.658199999999979</c:v>
                </c:pt>
                <c:pt idx="397">
                  <c:v>64.527600000000007</c:v>
                </c:pt>
                <c:pt idx="398">
                  <c:v>64.310900000000004</c:v>
                </c:pt>
                <c:pt idx="399">
                  <c:v>64.242700000000013</c:v>
                </c:pt>
                <c:pt idx="400">
                  <c:v>64.295299999999997</c:v>
                </c:pt>
                <c:pt idx="401">
                  <c:v>64.209300000000013</c:v>
                </c:pt>
                <c:pt idx="402">
                  <c:v>64.030799999999999</c:v>
                </c:pt>
                <c:pt idx="403">
                  <c:v>63.9619</c:v>
                </c:pt>
                <c:pt idx="404">
                  <c:v>64.036100000000005</c:v>
                </c:pt>
                <c:pt idx="405">
                  <c:v>64.250299999999996</c:v>
                </c:pt>
                <c:pt idx="406">
                  <c:v>64.424000000000007</c:v>
                </c:pt>
                <c:pt idx="407">
                  <c:v>64.381799999999998</c:v>
                </c:pt>
                <c:pt idx="408">
                  <c:v>64.387500000000003</c:v>
                </c:pt>
                <c:pt idx="409">
                  <c:v>64.412000000000006</c:v>
                </c:pt>
                <c:pt idx="410">
                  <c:v>64.2864</c:v>
                </c:pt>
                <c:pt idx="411">
                  <c:v>64.065100000000001</c:v>
                </c:pt>
                <c:pt idx="412">
                  <c:v>63.829800000000006</c:v>
                </c:pt>
                <c:pt idx="413">
                  <c:v>63.596400000000003</c:v>
                </c:pt>
                <c:pt idx="414">
                  <c:v>63.323100000000011</c:v>
                </c:pt>
                <c:pt idx="415">
                  <c:v>63.002000000000002</c:v>
                </c:pt>
                <c:pt idx="416">
                  <c:v>62.637</c:v>
                </c:pt>
                <c:pt idx="417">
                  <c:v>62.038200000000003</c:v>
                </c:pt>
                <c:pt idx="418">
                  <c:v>61.267600000000002</c:v>
                </c:pt>
                <c:pt idx="419">
                  <c:v>60.403500000000001</c:v>
                </c:pt>
                <c:pt idx="420">
                  <c:v>59.426600000000001</c:v>
                </c:pt>
                <c:pt idx="421">
                  <c:v>58.358699999999999</c:v>
                </c:pt>
                <c:pt idx="422">
                  <c:v>57.185000000000002</c:v>
                </c:pt>
                <c:pt idx="423">
                  <c:v>55.880999999999993</c:v>
                </c:pt>
                <c:pt idx="424">
                  <c:v>54.347299999999997</c:v>
                </c:pt>
                <c:pt idx="425">
                  <c:v>52.720200000000013</c:v>
                </c:pt>
                <c:pt idx="426">
                  <c:v>50.925200000000011</c:v>
                </c:pt>
                <c:pt idx="427">
                  <c:v>49.086000000000006</c:v>
                </c:pt>
                <c:pt idx="428">
                  <c:v>47.224100000000028</c:v>
                </c:pt>
                <c:pt idx="429">
                  <c:v>45.389299999999999</c:v>
                </c:pt>
                <c:pt idx="430">
                  <c:v>43.641500000000001</c:v>
                </c:pt>
                <c:pt idx="431">
                  <c:v>41.850299999999997</c:v>
                </c:pt>
                <c:pt idx="432">
                  <c:v>40.147300000000001</c:v>
                </c:pt>
                <c:pt idx="433">
                  <c:v>38.606200000000001</c:v>
                </c:pt>
                <c:pt idx="434">
                  <c:v>36.9405</c:v>
                </c:pt>
                <c:pt idx="435">
                  <c:v>35.223400000000012</c:v>
                </c:pt>
                <c:pt idx="436">
                  <c:v>33.638400000000011</c:v>
                </c:pt>
                <c:pt idx="437">
                  <c:v>32.159700000000001</c:v>
                </c:pt>
                <c:pt idx="438">
                  <c:v>30.751899999999999</c:v>
                </c:pt>
                <c:pt idx="439">
                  <c:v>29.487100000000002</c:v>
                </c:pt>
                <c:pt idx="440">
                  <c:v>28.340399999999981</c:v>
                </c:pt>
                <c:pt idx="441">
                  <c:v>27.281699999999979</c:v>
                </c:pt>
                <c:pt idx="442">
                  <c:v>26.496300000000002</c:v>
                </c:pt>
                <c:pt idx="443">
                  <c:v>25.95819999999998</c:v>
                </c:pt>
                <c:pt idx="444">
                  <c:v>25.613700000000001</c:v>
                </c:pt>
                <c:pt idx="445">
                  <c:v>25.515599999999989</c:v>
                </c:pt>
                <c:pt idx="446">
                  <c:v>25.754000000000001</c:v>
                </c:pt>
                <c:pt idx="447">
                  <c:v>26.308900000000001</c:v>
                </c:pt>
                <c:pt idx="448">
                  <c:v>26.742699999999971</c:v>
                </c:pt>
                <c:pt idx="449">
                  <c:v>27.09849999999998</c:v>
                </c:pt>
                <c:pt idx="450">
                  <c:v>27.849799999999977</c:v>
                </c:pt>
                <c:pt idx="451">
                  <c:v>28.5562</c:v>
                </c:pt>
                <c:pt idx="452">
                  <c:v>29.193200000000001</c:v>
                </c:pt>
                <c:pt idx="453">
                  <c:v>29.439900000000005</c:v>
                </c:pt>
                <c:pt idx="454">
                  <c:v>29.97669999999998</c:v>
                </c:pt>
                <c:pt idx="455">
                  <c:v>31.769100000000002</c:v>
                </c:pt>
                <c:pt idx="456">
                  <c:v>32.988900000000001</c:v>
                </c:pt>
                <c:pt idx="457">
                  <c:v>34.074100000000001</c:v>
                </c:pt>
                <c:pt idx="458">
                  <c:v>34.990500000000011</c:v>
                </c:pt>
                <c:pt idx="459">
                  <c:v>35.948</c:v>
                </c:pt>
                <c:pt idx="460">
                  <c:v>37.0349</c:v>
                </c:pt>
                <c:pt idx="461">
                  <c:v>38.022400000000012</c:v>
                </c:pt>
                <c:pt idx="462">
                  <c:v>38.960700000000003</c:v>
                </c:pt>
                <c:pt idx="463">
                  <c:v>39.8797</c:v>
                </c:pt>
                <c:pt idx="464">
                  <c:v>40.793400000000013</c:v>
                </c:pt>
                <c:pt idx="465">
                  <c:v>41.680300000000003</c:v>
                </c:pt>
                <c:pt idx="466">
                  <c:v>42.5336</c:v>
                </c:pt>
                <c:pt idx="467">
                  <c:v>43.307799999999993</c:v>
                </c:pt>
                <c:pt idx="468">
                  <c:v>44.030800000000006</c:v>
                </c:pt>
                <c:pt idx="469">
                  <c:v>44.874899999999997</c:v>
                </c:pt>
                <c:pt idx="470">
                  <c:v>45.752600000000001</c:v>
                </c:pt>
                <c:pt idx="471">
                  <c:v>46.422600000000003</c:v>
                </c:pt>
                <c:pt idx="472">
                  <c:v>47.043500000000002</c:v>
                </c:pt>
                <c:pt idx="473">
                  <c:v>47.683900000000001</c:v>
                </c:pt>
                <c:pt idx="474">
                  <c:v>48.366300000000003</c:v>
                </c:pt>
                <c:pt idx="475">
                  <c:v>48.9664</c:v>
                </c:pt>
                <c:pt idx="476">
                  <c:v>49.5349</c:v>
                </c:pt>
                <c:pt idx="477">
                  <c:v>49.984000000000002</c:v>
                </c:pt>
                <c:pt idx="478">
                  <c:v>50.321400000000004</c:v>
                </c:pt>
                <c:pt idx="479">
                  <c:v>50.682000000000002</c:v>
                </c:pt>
                <c:pt idx="480">
                  <c:v>51.085500000000003</c:v>
                </c:pt>
                <c:pt idx="481">
                  <c:v>51.358800000000002</c:v>
                </c:pt>
                <c:pt idx="482">
                  <c:v>51.5197</c:v>
                </c:pt>
                <c:pt idx="483">
                  <c:v>51.708000000000013</c:v>
                </c:pt>
                <c:pt idx="484">
                  <c:v>51.775500000000029</c:v>
                </c:pt>
                <c:pt idx="485">
                  <c:v>51.763600000000011</c:v>
                </c:pt>
                <c:pt idx="486">
                  <c:v>51.782500000000013</c:v>
                </c:pt>
                <c:pt idx="487">
                  <c:v>51.833300000000001</c:v>
                </c:pt>
                <c:pt idx="488">
                  <c:v>51.8294</c:v>
                </c:pt>
                <c:pt idx="489">
                  <c:v>51.799600000000012</c:v>
                </c:pt>
                <c:pt idx="490">
                  <c:v>51.873400000000004</c:v>
                </c:pt>
                <c:pt idx="491">
                  <c:v>52.177100000000003</c:v>
                </c:pt>
                <c:pt idx="492">
                  <c:v>52.469200000000001</c:v>
                </c:pt>
                <c:pt idx="493">
                  <c:v>52.860600000000005</c:v>
                </c:pt>
                <c:pt idx="494">
                  <c:v>53.332500000000003</c:v>
                </c:pt>
                <c:pt idx="495">
                  <c:v>53.973500000000001</c:v>
                </c:pt>
                <c:pt idx="496">
                  <c:v>54.788900000000012</c:v>
                </c:pt>
                <c:pt idx="497">
                  <c:v>55.203700000000012</c:v>
                </c:pt>
                <c:pt idx="498">
                  <c:v>55.805500000000002</c:v>
                </c:pt>
                <c:pt idx="499">
                  <c:v>56.6066</c:v>
                </c:pt>
                <c:pt idx="500">
                  <c:v>57.168300000000031</c:v>
                </c:pt>
                <c:pt idx="501">
                  <c:v>57.622800000000012</c:v>
                </c:pt>
                <c:pt idx="502">
                  <c:v>57.910600000000002</c:v>
                </c:pt>
                <c:pt idx="503">
                  <c:v>57.901899999999998</c:v>
                </c:pt>
                <c:pt idx="504">
                  <c:v>57.865700000000011</c:v>
                </c:pt>
                <c:pt idx="505">
                  <c:v>57.912400000000005</c:v>
                </c:pt>
                <c:pt idx="506">
                  <c:v>57.923900000000003</c:v>
                </c:pt>
                <c:pt idx="507">
                  <c:v>57.716000000000001</c:v>
                </c:pt>
                <c:pt idx="508">
                  <c:v>57.542500000000011</c:v>
                </c:pt>
                <c:pt idx="509">
                  <c:v>57.658900000000003</c:v>
                </c:pt>
                <c:pt idx="510">
                  <c:v>57.673700000000011</c:v>
                </c:pt>
                <c:pt idx="511">
                  <c:v>57.451799999999999</c:v>
                </c:pt>
                <c:pt idx="512">
                  <c:v>57.383099999999999</c:v>
                </c:pt>
                <c:pt idx="513">
                  <c:v>57.531500000000001</c:v>
                </c:pt>
                <c:pt idx="514">
                  <c:v>57.679000000000002</c:v>
                </c:pt>
                <c:pt idx="515">
                  <c:v>57.787100000000002</c:v>
                </c:pt>
                <c:pt idx="516">
                  <c:v>57.884299999999996</c:v>
                </c:pt>
                <c:pt idx="517">
                  <c:v>58.040600000000005</c:v>
                </c:pt>
                <c:pt idx="518">
                  <c:v>58.196300000000029</c:v>
                </c:pt>
                <c:pt idx="519">
                  <c:v>58.322000000000003</c:v>
                </c:pt>
                <c:pt idx="520">
                  <c:v>58.578900000000012</c:v>
                </c:pt>
                <c:pt idx="521">
                  <c:v>58.721700000000013</c:v>
                </c:pt>
                <c:pt idx="522">
                  <c:v>58.745100000000029</c:v>
                </c:pt>
                <c:pt idx="523">
                  <c:v>58.791300000000028</c:v>
                </c:pt>
                <c:pt idx="524">
                  <c:v>58.943200000000004</c:v>
                </c:pt>
                <c:pt idx="525">
                  <c:v>59.093700000000013</c:v>
                </c:pt>
                <c:pt idx="526">
                  <c:v>59.085800000000006</c:v>
                </c:pt>
                <c:pt idx="527">
                  <c:v>58.934400000000004</c:v>
                </c:pt>
                <c:pt idx="528">
                  <c:v>58.849000000000004</c:v>
                </c:pt>
                <c:pt idx="529">
                  <c:v>58.860500000000002</c:v>
                </c:pt>
                <c:pt idx="530">
                  <c:v>58.805</c:v>
                </c:pt>
                <c:pt idx="531">
                  <c:v>58.790100000000038</c:v>
                </c:pt>
                <c:pt idx="532">
                  <c:v>58.93</c:v>
                </c:pt>
                <c:pt idx="533">
                  <c:v>58.875800000000005</c:v>
                </c:pt>
                <c:pt idx="534">
                  <c:v>58.630500000000012</c:v>
                </c:pt>
                <c:pt idx="535">
                  <c:v>58.460100000000011</c:v>
                </c:pt>
                <c:pt idx="536">
                  <c:v>58.210300000000011</c:v>
                </c:pt>
                <c:pt idx="537">
                  <c:v>57.969300000000011</c:v>
                </c:pt>
                <c:pt idx="538">
                  <c:v>57.884699999999995</c:v>
                </c:pt>
                <c:pt idx="539">
                  <c:v>57.912700000000001</c:v>
                </c:pt>
                <c:pt idx="540">
                  <c:v>57.9679</c:v>
                </c:pt>
                <c:pt idx="541">
                  <c:v>57.912600000000005</c:v>
                </c:pt>
                <c:pt idx="542">
                  <c:v>57.799800000000012</c:v>
                </c:pt>
                <c:pt idx="543">
                  <c:v>57.837800000000001</c:v>
                </c:pt>
                <c:pt idx="544">
                  <c:v>57.902100000000011</c:v>
                </c:pt>
                <c:pt idx="545">
                  <c:v>57.885100000000001</c:v>
                </c:pt>
                <c:pt idx="546">
                  <c:v>57.917599999999993</c:v>
                </c:pt>
                <c:pt idx="547">
                  <c:v>57.957299999999996</c:v>
                </c:pt>
                <c:pt idx="548">
                  <c:v>57.920900000000003</c:v>
                </c:pt>
                <c:pt idx="549">
                  <c:v>57.8733</c:v>
                </c:pt>
                <c:pt idx="550">
                  <c:v>57.788400000000003</c:v>
                </c:pt>
                <c:pt idx="551">
                  <c:v>57.811599999999999</c:v>
                </c:pt>
                <c:pt idx="552">
                  <c:v>57.914799999999993</c:v>
                </c:pt>
                <c:pt idx="553">
                  <c:v>57.900400000000005</c:v>
                </c:pt>
                <c:pt idx="554">
                  <c:v>57.834499999999998</c:v>
                </c:pt>
                <c:pt idx="555">
                  <c:v>57.761700000000012</c:v>
                </c:pt>
                <c:pt idx="556">
                  <c:v>57.6417</c:v>
                </c:pt>
                <c:pt idx="557">
                  <c:v>57.577100000000002</c:v>
                </c:pt>
                <c:pt idx="558">
                  <c:v>57.613300000000002</c:v>
                </c:pt>
                <c:pt idx="559">
                  <c:v>57.6676</c:v>
                </c:pt>
                <c:pt idx="560">
                  <c:v>57.653300000000002</c:v>
                </c:pt>
                <c:pt idx="561">
                  <c:v>57.590500000000013</c:v>
                </c:pt>
                <c:pt idx="562">
                  <c:v>57.589200000000005</c:v>
                </c:pt>
                <c:pt idx="563">
                  <c:v>57.6877</c:v>
                </c:pt>
                <c:pt idx="564">
                  <c:v>57.611200000000004</c:v>
                </c:pt>
                <c:pt idx="565">
                  <c:v>57.3583</c:v>
                </c:pt>
                <c:pt idx="566">
                  <c:v>57.23270000000003</c:v>
                </c:pt>
                <c:pt idx="567">
                  <c:v>57.215500000000013</c:v>
                </c:pt>
                <c:pt idx="568">
                  <c:v>57.196800000000003</c:v>
                </c:pt>
                <c:pt idx="569">
                  <c:v>57.164200000000001</c:v>
                </c:pt>
                <c:pt idx="570">
                  <c:v>57.134700000000002</c:v>
                </c:pt>
                <c:pt idx="571">
                  <c:v>57.22630000000003</c:v>
                </c:pt>
                <c:pt idx="572">
                  <c:v>57.230200000000011</c:v>
                </c:pt>
                <c:pt idx="573">
                  <c:v>57.291700000000013</c:v>
                </c:pt>
                <c:pt idx="574">
                  <c:v>57.451599999999999</c:v>
                </c:pt>
                <c:pt idx="575">
                  <c:v>57.494400000000006</c:v>
                </c:pt>
                <c:pt idx="576">
                  <c:v>57.527900000000002</c:v>
                </c:pt>
                <c:pt idx="577">
                  <c:v>57.616700000000002</c:v>
                </c:pt>
                <c:pt idx="578">
                  <c:v>57.584699999999998</c:v>
                </c:pt>
                <c:pt idx="579">
                  <c:v>57.498500000000028</c:v>
                </c:pt>
                <c:pt idx="580">
                  <c:v>57.608200000000011</c:v>
                </c:pt>
                <c:pt idx="581">
                  <c:v>57.910600000000002</c:v>
                </c:pt>
                <c:pt idx="582">
                  <c:v>58.0749</c:v>
                </c:pt>
                <c:pt idx="583">
                  <c:v>57.993400000000001</c:v>
                </c:pt>
                <c:pt idx="584">
                  <c:v>58.158200000000001</c:v>
                </c:pt>
                <c:pt idx="585">
                  <c:v>58.383299999999998</c:v>
                </c:pt>
                <c:pt idx="586">
                  <c:v>58.518900000000002</c:v>
                </c:pt>
                <c:pt idx="587">
                  <c:v>58.785600000000002</c:v>
                </c:pt>
                <c:pt idx="588">
                  <c:v>59.186900000000001</c:v>
                </c:pt>
                <c:pt idx="589">
                  <c:v>59.170900000000003</c:v>
                </c:pt>
                <c:pt idx="590">
                  <c:v>58.992300000000029</c:v>
                </c:pt>
                <c:pt idx="591">
                  <c:v>58.441299999999998</c:v>
                </c:pt>
                <c:pt idx="592">
                  <c:v>58.3005</c:v>
                </c:pt>
                <c:pt idx="593">
                  <c:v>58.314799999999998</c:v>
                </c:pt>
                <c:pt idx="594">
                  <c:v>58.395800000000001</c:v>
                </c:pt>
                <c:pt idx="595">
                  <c:v>58.478000000000002</c:v>
                </c:pt>
                <c:pt idx="596">
                  <c:v>58.555900000000001</c:v>
                </c:pt>
                <c:pt idx="597">
                  <c:v>58.542500000000011</c:v>
                </c:pt>
                <c:pt idx="598">
                  <c:v>58.791000000000011</c:v>
                </c:pt>
                <c:pt idx="599">
                  <c:v>58.859200000000001</c:v>
                </c:pt>
                <c:pt idx="600">
                  <c:v>58.886000000000003</c:v>
                </c:pt>
                <c:pt idx="601">
                  <c:v>58.911000000000001</c:v>
                </c:pt>
                <c:pt idx="602">
                  <c:v>59.061200000000007</c:v>
                </c:pt>
                <c:pt idx="603">
                  <c:v>59.057600000000001</c:v>
                </c:pt>
                <c:pt idx="604">
                  <c:v>59.0899</c:v>
                </c:pt>
                <c:pt idx="605">
                  <c:v>59.1479</c:v>
                </c:pt>
                <c:pt idx="606">
                  <c:v>58.996500000000012</c:v>
                </c:pt>
                <c:pt idx="607">
                  <c:v>58.495300000000029</c:v>
                </c:pt>
                <c:pt idx="608">
                  <c:v>58.160600000000002</c:v>
                </c:pt>
                <c:pt idx="609">
                  <c:v>57.607500000000002</c:v>
                </c:pt>
                <c:pt idx="610">
                  <c:v>56.869900000000001</c:v>
                </c:pt>
                <c:pt idx="611">
                  <c:v>56.009600000000006</c:v>
                </c:pt>
                <c:pt idx="612">
                  <c:v>54.887399999999992</c:v>
                </c:pt>
                <c:pt idx="613">
                  <c:v>53.695400000000035</c:v>
                </c:pt>
                <c:pt idx="614">
                  <c:v>52.6873</c:v>
                </c:pt>
                <c:pt idx="615">
                  <c:v>51.231900000000003</c:v>
                </c:pt>
                <c:pt idx="616">
                  <c:v>49.876200000000004</c:v>
                </c:pt>
                <c:pt idx="617">
                  <c:v>48.613300000000002</c:v>
                </c:pt>
                <c:pt idx="618">
                  <c:v>47.098900000000029</c:v>
                </c:pt>
                <c:pt idx="619">
                  <c:v>45.973300000000002</c:v>
                </c:pt>
                <c:pt idx="620">
                  <c:v>43.889400000000002</c:v>
                </c:pt>
                <c:pt idx="621">
                  <c:v>42.259700000000002</c:v>
                </c:pt>
                <c:pt idx="622">
                  <c:v>40.637</c:v>
                </c:pt>
                <c:pt idx="623">
                  <c:v>39.050899999999999</c:v>
                </c:pt>
                <c:pt idx="624">
                  <c:v>37.349299999999999</c:v>
                </c:pt>
                <c:pt idx="625">
                  <c:v>35.709900000000012</c:v>
                </c:pt>
                <c:pt idx="626">
                  <c:v>34.171100000000003</c:v>
                </c:pt>
                <c:pt idx="627">
                  <c:v>32.682700000000011</c:v>
                </c:pt>
                <c:pt idx="628">
                  <c:v>31.0061</c:v>
                </c:pt>
                <c:pt idx="629">
                  <c:v>29.613099999999999</c:v>
                </c:pt>
                <c:pt idx="630">
                  <c:v>28.396999999999988</c:v>
                </c:pt>
                <c:pt idx="631">
                  <c:v>26.866900000000001</c:v>
                </c:pt>
                <c:pt idx="632">
                  <c:v>25.934200000000001</c:v>
                </c:pt>
                <c:pt idx="633">
                  <c:v>24.869800000000001</c:v>
                </c:pt>
                <c:pt idx="634">
                  <c:v>23.932699999999979</c:v>
                </c:pt>
                <c:pt idx="635">
                  <c:v>23.154100000000014</c:v>
                </c:pt>
                <c:pt idx="636">
                  <c:v>22.468299999999971</c:v>
                </c:pt>
                <c:pt idx="637">
                  <c:v>21.97509999999998</c:v>
                </c:pt>
                <c:pt idx="638">
                  <c:v>21.690999999999999</c:v>
                </c:pt>
                <c:pt idx="639">
                  <c:v>21.607800000000019</c:v>
                </c:pt>
                <c:pt idx="640">
                  <c:v>21.560300000000002</c:v>
                </c:pt>
                <c:pt idx="641">
                  <c:v>21.619700000000005</c:v>
                </c:pt>
                <c:pt idx="642">
                  <c:v>21.8812</c:v>
                </c:pt>
                <c:pt idx="643">
                  <c:v>22.2439</c:v>
                </c:pt>
                <c:pt idx="644">
                  <c:v>22.682599999999979</c:v>
                </c:pt>
                <c:pt idx="645">
                  <c:v>23.206499999999977</c:v>
                </c:pt>
                <c:pt idx="646">
                  <c:v>23.898800000000001</c:v>
                </c:pt>
                <c:pt idx="647">
                  <c:v>24.758299999999977</c:v>
                </c:pt>
                <c:pt idx="648">
                  <c:v>25.662299999999977</c:v>
                </c:pt>
                <c:pt idx="649">
                  <c:v>26.420599999999979</c:v>
                </c:pt>
                <c:pt idx="650">
                  <c:v>26.872299999999989</c:v>
                </c:pt>
                <c:pt idx="651">
                  <c:v>27.872</c:v>
                </c:pt>
                <c:pt idx="652">
                  <c:v>28.8507</c:v>
                </c:pt>
                <c:pt idx="653">
                  <c:v>29.602699999999981</c:v>
                </c:pt>
                <c:pt idx="654">
                  <c:v>30.472599999999982</c:v>
                </c:pt>
                <c:pt idx="655">
                  <c:v>31.372699999999977</c:v>
                </c:pt>
                <c:pt idx="656">
                  <c:v>32.218100000000028</c:v>
                </c:pt>
                <c:pt idx="657">
                  <c:v>33.107100000000003</c:v>
                </c:pt>
                <c:pt idx="658">
                  <c:v>33.983000000000004</c:v>
                </c:pt>
                <c:pt idx="659">
                  <c:v>34.766800000000003</c:v>
                </c:pt>
                <c:pt idx="660">
                  <c:v>35.593500000000013</c:v>
                </c:pt>
                <c:pt idx="661">
                  <c:v>36.397600000000004</c:v>
                </c:pt>
                <c:pt idx="662">
                  <c:v>37.093900000000012</c:v>
                </c:pt>
                <c:pt idx="663">
                  <c:v>37.79650000000003</c:v>
                </c:pt>
                <c:pt idx="664">
                  <c:v>38.569100000000013</c:v>
                </c:pt>
                <c:pt idx="665">
                  <c:v>39.253500000000003</c:v>
                </c:pt>
                <c:pt idx="666">
                  <c:v>39.794200000000011</c:v>
                </c:pt>
                <c:pt idx="667">
                  <c:v>40.329600000000006</c:v>
                </c:pt>
                <c:pt idx="668">
                  <c:v>40.801599999999993</c:v>
                </c:pt>
                <c:pt idx="669">
                  <c:v>41.193700000000028</c:v>
                </c:pt>
                <c:pt idx="670">
                  <c:v>41.605400000000003</c:v>
                </c:pt>
                <c:pt idx="671">
                  <c:v>41.994100000000003</c:v>
                </c:pt>
                <c:pt idx="672">
                  <c:v>42.286800000000007</c:v>
                </c:pt>
                <c:pt idx="673">
                  <c:v>42.555400000000006</c:v>
                </c:pt>
                <c:pt idx="674">
                  <c:v>42.822200000000002</c:v>
                </c:pt>
                <c:pt idx="675">
                  <c:v>43.073900000000002</c:v>
                </c:pt>
                <c:pt idx="676">
                  <c:v>43.346200000000003</c:v>
                </c:pt>
                <c:pt idx="677">
                  <c:v>43.599500000000013</c:v>
                </c:pt>
                <c:pt idx="678">
                  <c:v>43.817199999999993</c:v>
                </c:pt>
                <c:pt idx="679">
                  <c:v>44.09550000000003</c:v>
                </c:pt>
                <c:pt idx="680">
                  <c:v>44.376300000000001</c:v>
                </c:pt>
                <c:pt idx="681">
                  <c:v>44.672700000000013</c:v>
                </c:pt>
                <c:pt idx="682">
                  <c:v>45.059000000000005</c:v>
                </c:pt>
                <c:pt idx="683">
                  <c:v>45.508300000000013</c:v>
                </c:pt>
                <c:pt idx="684">
                  <c:v>45.938300000000012</c:v>
                </c:pt>
                <c:pt idx="685">
                  <c:v>46.321300000000001</c:v>
                </c:pt>
                <c:pt idx="686">
                  <c:v>46.703600000000002</c:v>
                </c:pt>
                <c:pt idx="687">
                  <c:v>47.144800000000004</c:v>
                </c:pt>
                <c:pt idx="688">
                  <c:v>47.553100000000001</c:v>
                </c:pt>
                <c:pt idx="689">
                  <c:v>47.877899999999997</c:v>
                </c:pt>
                <c:pt idx="690">
                  <c:v>48.099700000000013</c:v>
                </c:pt>
                <c:pt idx="691">
                  <c:v>48.295400000000029</c:v>
                </c:pt>
                <c:pt idx="692">
                  <c:v>48.554299999999998</c:v>
                </c:pt>
                <c:pt idx="693">
                  <c:v>48.877299999999998</c:v>
                </c:pt>
                <c:pt idx="694">
                  <c:v>49.203500000000012</c:v>
                </c:pt>
                <c:pt idx="695">
                  <c:v>49.557099999999998</c:v>
                </c:pt>
                <c:pt idx="696">
                  <c:v>49.916499999999999</c:v>
                </c:pt>
                <c:pt idx="697">
                  <c:v>50.259400000000007</c:v>
                </c:pt>
                <c:pt idx="698">
                  <c:v>50.589400000000005</c:v>
                </c:pt>
                <c:pt idx="699">
                  <c:v>50.859200000000001</c:v>
                </c:pt>
                <c:pt idx="700">
                  <c:v>51.095400000000012</c:v>
                </c:pt>
                <c:pt idx="701">
                  <c:v>51.330800000000004</c:v>
                </c:pt>
                <c:pt idx="702">
                  <c:v>51.485200000000006</c:v>
                </c:pt>
                <c:pt idx="703">
                  <c:v>51.56810000000003</c:v>
                </c:pt>
                <c:pt idx="704">
                  <c:v>51.602200000000003</c:v>
                </c:pt>
                <c:pt idx="705">
                  <c:v>51.646000000000001</c:v>
                </c:pt>
                <c:pt idx="706">
                  <c:v>51.636800000000001</c:v>
                </c:pt>
                <c:pt idx="707">
                  <c:v>51.647100000000002</c:v>
                </c:pt>
                <c:pt idx="708">
                  <c:v>51.727000000000011</c:v>
                </c:pt>
                <c:pt idx="709">
                  <c:v>51.868000000000002</c:v>
                </c:pt>
                <c:pt idx="710">
                  <c:v>51.986200000000004</c:v>
                </c:pt>
                <c:pt idx="711">
                  <c:v>51.998100000000029</c:v>
                </c:pt>
                <c:pt idx="712">
                  <c:v>52.0124</c:v>
                </c:pt>
                <c:pt idx="713">
                  <c:v>52.092900000000029</c:v>
                </c:pt>
                <c:pt idx="714">
                  <c:v>52.129500000000029</c:v>
                </c:pt>
                <c:pt idx="715">
                  <c:v>52.1111</c:v>
                </c:pt>
                <c:pt idx="716">
                  <c:v>52.095900000000029</c:v>
                </c:pt>
                <c:pt idx="717">
                  <c:v>52.081699999999998</c:v>
                </c:pt>
                <c:pt idx="718">
                  <c:v>52.064900000000002</c:v>
                </c:pt>
                <c:pt idx="719">
                  <c:v>52.011400000000002</c:v>
                </c:pt>
                <c:pt idx="720">
                  <c:v>51.905900000000003</c:v>
                </c:pt>
                <c:pt idx="721">
                  <c:v>51.702900000000028</c:v>
                </c:pt>
                <c:pt idx="722">
                  <c:v>51.243200000000002</c:v>
                </c:pt>
                <c:pt idx="723">
                  <c:v>51.188500000000012</c:v>
                </c:pt>
                <c:pt idx="724">
                  <c:v>51.7149</c:v>
                </c:pt>
                <c:pt idx="725">
                  <c:v>51.9343</c:v>
                </c:pt>
                <c:pt idx="726">
                  <c:v>51.954999999999998</c:v>
                </c:pt>
                <c:pt idx="727">
                  <c:v>51.979500000000002</c:v>
                </c:pt>
                <c:pt idx="728">
                  <c:v>52.008100000000013</c:v>
                </c:pt>
                <c:pt idx="729">
                  <c:v>52.000800000000005</c:v>
                </c:pt>
                <c:pt idx="730">
                  <c:v>51.979200000000006</c:v>
                </c:pt>
                <c:pt idx="731">
                  <c:v>51.965800000000002</c:v>
                </c:pt>
                <c:pt idx="732">
                  <c:v>51.901800000000001</c:v>
                </c:pt>
                <c:pt idx="733">
                  <c:v>51.635800000000003</c:v>
                </c:pt>
                <c:pt idx="734">
                  <c:v>51.123500000000028</c:v>
                </c:pt>
                <c:pt idx="735">
                  <c:v>51.2104</c:v>
                </c:pt>
                <c:pt idx="736">
                  <c:v>51.971000000000004</c:v>
                </c:pt>
                <c:pt idx="737">
                  <c:v>51.637500000000003</c:v>
                </c:pt>
                <c:pt idx="738">
                  <c:v>51.217300000000002</c:v>
                </c:pt>
                <c:pt idx="739">
                  <c:v>51.873899999999999</c:v>
                </c:pt>
                <c:pt idx="740">
                  <c:v>51.8523</c:v>
                </c:pt>
                <c:pt idx="741">
                  <c:v>51.819600000000001</c:v>
                </c:pt>
                <c:pt idx="742">
                  <c:v>51.776400000000002</c:v>
                </c:pt>
                <c:pt idx="743">
                  <c:v>51.712300000000013</c:v>
                </c:pt>
                <c:pt idx="744">
                  <c:v>51.72530000000004</c:v>
                </c:pt>
                <c:pt idx="745">
                  <c:v>51.741100000000003</c:v>
                </c:pt>
                <c:pt idx="746">
                  <c:v>51.666200000000003</c:v>
                </c:pt>
                <c:pt idx="747">
                  <c:v>51.613100000000003</c:v>
                </c:pt>
                <c:pt idx="748">
                  <c:v>51.609100000000012</c:v>
                </c:pt>
                <c:pt idx="749">
                  <c:v>51.533900000000003</c:v>
                </c:pt>
                <c:pt idx="750">
                  <c:v>51.402200000000001</c:v>
                </c:pt>
                <c:pt idx="751">
                  <c:v>51.29050000000003</c:v>
                </c:pt>
                <c:pt idx="752">
                  <c:v>51.205900000000028</c:v>
                </c:pt>
                <c:pt idx="753">
                  <c:v>51.113200000000006</c:v>
                </c:pt>
                <c:pt idx="754">
                  <c:v>51.0473</c:v>
                </c:pt>
                <c:pt idx="755">
                  <c:v>51.008700000000012</c:v>
                </c:pt>
                <c:pt idx="756">
                  <c:v>50.974600000000002</c:v>
                </c:pt>
                <c:pt idx="757">
                  <c:v>50.946100000000001</c:v>
                </c:pt>
                <c:pt idx="758">
                  <c:v>50.917200000000001</c:v>
                </c:pt>
                <c:pt idx="759">
                  <c:v>50.846800000000002</c:v>
                </c:pt>
                <c:pt idx="760">
                  <c:v>50.728200000000029</c:v>
                </c:pt>
                <c:pt idx="761">
                  <c:v>50.675900000000013</c:v>
                </c:pt>
                <c:pt idx="762">
                  <c:v>50.588200000000001</c:v>
                </c:pt>
                <c:pt idx="763">
                  <c:v>50.410899999999998</c:v>
                </c:pt>
                <c:pt idx="764">
                  <c:v>50.254400000000004</c:v>
                </c:pt>
                <c:pt idx="765">
                  <c:v>50.183</c:v>
                </c:pt>
                <c:pt idx="766">
                  <c:v>50.075300000000013</c:v>
                </c:pt>
                <c:pt idx="767">
                  <c:v>49.959000000000003</c:v>
                </c:pt>
                <c:pt idx="768">
                  <c:v>49.943000000000005</c:v>
                </c:pt>
                <c:pt idx="769">
                  <c:v>49.789300000000011</c:v>
                </c:pt>
                <c:pt idx="770">
                  <c:v>49.391000000000005</c:v>
                </c:pt>
                <c:pt idx="771">
                  <c:v>49.053600000000003</c:v>
                </c:pt>
                <c:pt idx="772">
                  <c:v>49.198300000000039</c:v>
                </c:pt>
                <c:pt idx="773">
                  <c:v>48.839000000000006</c:v>
                </c:pt>
                <c:pt idx="774">
                  <c:v>48.435300000000012</c:v>
                </c:pt>
                <c:pt idx="775">
                  <c:v>48.045200000000001</c:v>
                </c:pt>
                <c:pt idx="776">
                  <c:v>47.691500000000012</c:v>
                </c:pt>
                <c:pt idx="777">
                  <c:v>47.249200000000002</c:v>
                </c:pt>
                <c:pt idx="778">
                  <c:v>46.841099999999997</c:v>
                </c:pt>
                <c:pt idx="779">
                  <c:v>46.70810000000003</c:v>
                </c:pt>
                <c:pt idx="780">
                  <c:v>46.040300000000002</c:v>
                </c:pt>
                <c:pt idx="781">
                  <c:v>45.584000000000003</c:v>
                </c:pt>
                <c:pt idx="782">
                  <c:v>45.097200000000001</c:v>
                </c:pt>
                <c:pt idx="783">
                  <c:v>44.457599999999999</c:v>
                </c:pt>
                <c:pt idx="784">
                  <c:v>43.875300000000003</c:v>
                </c:pt>
                <c:pt idx="785">
                  <c:v>43.3521</c:v>
                </c:pt>
                <c:pt idx="786">
                  <c:v>42.811599999999999</c:v>
                </c:pt>
                <c:pt idx="787">
                  <c:v>42.153300000000002</c:v>
                </c:pt>
                <c:pt idx="788">
                  <c:v>41.418900000000001</c:v>
                </c:pt>
                <c:pt idx="789">
                  <c:v>40.8155</c:v>
                </c:pt>
                <c:pt idx="790">
                  <c:v>40.244300000000003</c:v>
                </c:pt>
                <c:pt idx="791">
                  <c:v>39.552800000000005</c:v>
                </c:pt>
                <c:pt idx="792">
                  <c:v>39.0336</c:v>
                </c:pt>
                <c:pt idx="793">
                  <c:v>38.6556</c:v>
                </c:pt>
                <c:pt idx="794">
                  <c:v>38.277200000000001</c:v>
                </c:pt>
                <c:pt idx="795">
                  <c:v>37.840400000000002</c:v>
                </c:pt>
                <c:pt idx="796">
                  <c:v>37.471000000000004</c:v>
                </c:pt>
                <c:pt idx="797">
                  <c:v>37.102000000000011</c:v>
                </c:pt>
                <c:pt idx="798">
                  <c:v>36.804400000000001</c:v>
                </c:pt>
                <c:pt idx="799">
                  <c:v>36.603900000000003</c:v>
                </c:pt>
                <c:pt idx="800">
                  <c:v>36.434400000000004</c:v>
                </c:pt>
                <c:pt idx="801">
                  <c:v>36.3215</c:v>
                </c:pt>
                <c:pt idx="802">
                  <c:v>36.263400000000011</c:v>
                </c:pt>
                <c:pt idx="803">
                  <c:v>36.295100000000041</c:v>
                </c:pt>
                <c:pt idx="804">
                  <c:v>36.374400000000001</c:v>
                </c:pt>
                <c:pt idx="805">
                  <c:v>36.400800000000004</c:v>
                </c:pt>
                <c:pt idx="806">
                  <c:v>36.393300000000011</c:v>
                </c:pt>
                <c:pt idx="807">
                  <c:v>36.424800000000005</c:v>
                </c:pt>
                <c:pt idx="808">
                  <c:v>36.457499999999996</c:v>
                </c:pt>
                <c:pt idx="809">
                  <c:v>36.481899999999996</c:v>
                </c:pt>
                <c:pt idx="810">
                  <c:v>36.484599999999993</c:v>
                </c:pt>
                <c:pt idx="811">
                  <c:v>36.486200000000004</c:v>
                </c:pt>
                <c:pt idx="812">
                  <c:v>36.497100000000003</c:v>
                </c:pt>
                <c:pt idx="813">
                  <c:v>36.483000000000004</c:v>
                </c:pt>
                <c:pt idx="814">
                  <c:v>36.428300000000029</c:v>
                </c:pt>
                <c:pt idx="815">
                  <c:v>36.351799999999997</c:v>
                </c:pt>
                <c:pt idx="816">
                  <c:v>36.285000000000011</c:v>
                </c:pt>
                <c:pt idx="817">
                  <c:v>36.225500000000039</c:v>
                </c:pt>
                <c:pt idx="818">
                  <c:v>36.193000000000012</c:v>
                </c:pt>
                <c:pt idx="819">
                  <c:v>36.144600000000004</c:v>
                </c:pt>
                <c:pt idx="820">
                  <c:v>36.129500000000029</c:v>
                </c:pt>
                <c:pt idx="821">
                  <c:v>36.174700000000001</c:v>
                </c:pt>
                <c:pt idx="822">
                  <c:v>36.167000000000002</c:v>
                </c:pt>
                <c:pt idx="823">
                  <c:v>36.0867</c:v>
                </c:pt>
                <c:pt idx="824">
                  <c:v>35.998200000000011</c:v>
                </c:pt>
                <c:pt idx="825">
                  <c:v>35.919400000000003</c:v>
                </c:pt>
                <c:pt idx="826">
                  <c:v>35.835500000000003</c:v>
                </c:pt>
                <c:pt idx="827">
                  <c:v>35.7774</c:v>
                </c:pt>
                <c:pt idx="828">
                  <c:v>35.716000000000001</c:v>
                </c:pt>
                <c:pt idx="829">
                  <c:v>35.631900000000002</c:v>
                </c:pt>
                <c:pt idx="830">
                  <c:v>35.529900000000012</c:v>
                </c:pt>
                <c:pt idx="831">
                  <c:v>35.404299999999999</c:v>
                </c:pt>
                <c:pt idx="832">
                  <c:v>35.302300000000002</c:v>
                </c:pt>
                <c:pt idx="833">
                  <c:v>35.185600000000001</c:v>
                </c:pt>
                <c:pt idx="834">
                  <c:v>35.071100000000001</c:v>
                </c:pt>
                <c:pt idx="835">
                  <c:v>34.965800000000002</c:v>
                </c:pt>
                <c:pt idx="836">
                  <c:v>34.919800000000002</c:v>
                </c:pt>
                <c:pt idx="837">
                  <c:v>34.93</c:v>
                </c:pt>
                <c:pt idx="838">
                  <c:v>34.9739</c:v>
                </c:pt>
                <c:pt idx="839">
                  <c:v>35.022800000000011</c:v>
                </c:pt>
                <c:pt idx="840">
                  <c:v>35.152300000000011</c:v>
                </c:pt>
                <c:pt idx="841">
                  <c:v>35.3643</c:v>
                </c:pt>
                <c:pt idx="842">
                  <c:v>35.663500000000013</c:v>
                </c:pt>
                <c:pt idx="843">
                  <c:v>36.025400000000012</c:v>
                </c:pt>
                <c:pt idx="844">
                  <c:v>36.510800000000003</c:v>
                </c:pt>
                <c:pt idx="845">
                  <c:v>37.145200000000003</c:v>
                </c:pt>
                <c:pt idx="846">
                  <c:v>37.877299999999998</c:v>
                </c:pt>
                <c:pt idx="847">
                  <c:v>38.725200000000029</c:v>
                </c:pt>
                <c:pt idx="848">
                  <c:v>39.665900000000029</c:v>
                </c:pt>
                <c:pt idx="849">
                  <c:v>40.648300000000013</c:v>
                </c:pt>
                <c:pt idx="850">
                  <c:v>41.660400000000003</c:v>
                </c:pt>
                <c:pt idx="851">
                  <c:v>42.797900000000013</c:v>
                </c:pt>
                <c:pt idx="852">
                  <c:v>44.0488</c:v>
                </c:pt>
                <c:pt idx="853">
                  <c:v>45.247800000000005</c:v>
                </c:pt>
                <c:pt idx="854">
                  <c:v>46.373600000000003</c:v>
                </c:pt>
                <c:pt idx="855">
                  <c:v>47.5015</c:v>
                </c:pt>
                <c:pt idx="856">
                  <c:v>48.63</c:v>
                </c:pt>
                <c:pt idx="857">
                  <c:v>49.7819</c:v>
                </c:pt>
                <c:pt idx="858">
                  <c:v>50.9602</c:v>
                </c:pt>
                <c:pt idx="859">
                  <c:v>52.057499999999997</c:v>
                </c:pt>
                <c:pt idx="860">
                  <c:v>53.107400000000005</c:v>
                </c:pt>
                <c:pt idx="861">
                  <c:v>54.246900000000011</c:v>
                </c:pt>
                <c:pt idx="862">
                  <c:v>55.354299999999995</c:v>
                </c:pt>
                <c:pt idx="863">
                  <c:v>56.369900000000001</c:v>
                </c:pt>
                <c:pt idx="864">
                  <c:v>57.349499999999999</c:v>
                </c:pt>
                <c:pt idx="865">
                  <c:v>58.286300000000011</c:v>
                </c:pt>
                <c:pt idx="866">
                  <c:v>59.139400000000002</c:v>
                </c:pt>
                <c:pt idx="867">
                  <c:v>59.935300000000012</c:v>
                </c:pt>
                <c:pt idx="868">
                  <c:v>60.7117</c:v>
                </c:pt>
                <c:pt idx="869">
                  <c:v>61.433900000000001</c:v>
                </c:pt>
                <c:pt idx="870">
                  <c:v>62.065600000000003</c:v>
                </c:pt>
                <c:pt idx="871">
                  <c:v>62.581400000000002</c:v>
                </c:pt>
                <c:pt idx="872">
                  <c:v>62.901400000000002</c:v>
                </c:pt>
                <c:pt idx="873">
                  <c:v>63.1126</c:v>
                </c:pt>
                <c:pt idx="874">
                  <c:v>63.280200000000001</c:v>
                </c:pt>
                <c:pt idx="875">
                  <c:v>63.367000000000004</c:v>
                </c:pt>
                <c:pt idx="876">
                  <c:v>63.388200000000005</c:v>
                </c:pt>
                <c:pt idx="877">
                  <c:v>63.279400000000003</c:v>
                </c:pt>
                <c:pt idx="878">
                  <c:v>63.000900000000001</c:v>
                </c:pt>
                <c:pt idx="879">
                  <c:v>62.670400000000001</c:v>
                </c:pt>
                <c:pt idx="880">
                  <c:v>62.330500000000001</c:v>
                </c:pt>
                <c:pt idx="881">
                  <c:v>62.0075</c:v>
                </c:pt>
                <c:pt idx="882">
                  <c:v>61.660000000000011</c:v>
                </c:pt>
                <c:pt idx="883">
                  <c:v>61.353399999999993</c:v>
                </c:pt>
                <c:pt idx="884">
                  <c:v>61.134600000000006</c:v>
                </c:pt>
                <c:pt idx="885">
                  <c:v>60.965600000000002</c:v>
                </c:pt>
                <c:pt idx="886">
                  <c:v>60.843400000000003</c:v>
                </c:pt>
                <c:pt idx="887">
                  <c:v>60.866900000000001</c:v>
                </c:pt>
                <c:pt idx="888">
                  <c:v>60.991200000000006</c:v>
                </c:pt>
                <c:pt idx="889">
                  <c:v>61.032000000000011</c:v>
                </c:pt>
                <c:pt idx="890">
                  <c:v>61.0428</c:v>
                </c:pt>
                <c:pt idx="891">
                  <c:v>61.1173</c:v>
                </c:pt>
                <c:pt idx="892">
                  <c:v>61.093500000000013</c:v>
                </c:pt>
                <c:pt idx="893">
                  <c:v>60.99</c:v>
                </c:pt>
                <c:pt idx="894">
                  <c:v>60.909500000000001</c:v>
                </c:pt>
                <c:pt idx="895">
                  <c:v>60.817199999999993</c:v>
                </c:pt>
                <c:pt idx="896">
                  <c:v>60.700900000000011</c:v>
                </c:pt>
                <c:pt idx="897">
                  <c:v>60.631100000000011</c:v>
                </c:pt>
                <c:pt idx="898">
                  <c:v>60.640500000000003</c:v>
                </c:pt>
                <c:pt idx="899">
                  <c:v>60.6342</c:v>
                </c:pt>
                <c:pt idx="900">
                  <c:v>60.520700000000012</c:v>
                </c:pt>
                <c:pt idx="901">
                  <c:v>60.391400000000004</c:v>
                </c:pt>
                <c:pt idx="902">
                  <c:v>60.3093</c:v>
                </c:pt>
                <c:pt idx="903">
                  <c:v>60.248400000000011</c:v>
                </c:pt>
                <c:pt idx="904">
                  <c:v>60.124500000000012</c:v>
                </c:pt>
                <c:pt idx="905">
                  <c:v>59.927</c:v>
                </c:pt>
                <c:pt idx="906">
                  <c:v>59.781700000000001</c:v>
                </c:pt>
                <c:pt idx="907">
                  <c:v>59.69890000000003</c:v>
                </c:pt>
                <c:pt idx="908">
                  <c:v>59.396100000000011</c:v>
                </c:pt>
                <c:pt idx="909">
                  <c:v>59.0122</c:v>
                </c:pt>
                <c:pt idx="910">
                  <c:v>58.693600000000011</c:v>
                </c:pt>
                <c:pt idx="911">
                  <c:v>58.319299999999998</c:v>
                </c:pt>
                <c:pt idx="912">
                  <c:v>57.892200000000003</c:v>
                </c:pt>
                <c:pt idx="913">
                  <c:v>57.373000000000005</c:v>
                </c:pt>
                <c:pt idx="914">
                  <c:v>56.622200000000035</c:v>
                </c:pt>
                <c:pt idx="915">
                  <c:v>55.797300000000028</c:v>
                </c:pt>
                <c:pt idx="916">
                  <c:v>55.172300000000028</c:v>
                </c:pt>
                <c:pt idx="917">
                  <c:v>54.552900000000001</c:v>
                </c:pt>
                <c:pt idx="918">
                  <c:v>53.870200000000004</c:v>
                </c:pt>
                <c:pt idx="919">
                  <c:v>53.255700000000012</c:v>
                </c:pt>
                <c:pt idx="920">
                  <c:v>52.702200000000012</c:v>
                </c:pt>
                <c:pt idx="921">
                  <c:v>52.146500000000003</c:v>
                </c:pt>
                <c:pt idx="922">
                  <c:v>51.636800000000001</c:v>
                </c:pt>
                <c:pt idx="923">
                  <c:v>51.191300000000012</c:v>
                </c:pt>
                <c:pt idx="924">
                  <c:v>50.768400000000028</c:v>
                </c:pt>
                <c:pt idx="925">
                  <c:v>50.397500000000001</c:v>
                </c:pt>
                <c:pt idx="926">
                  <c:v>50.206000000000003</c:v>
                </c:pt>
                <c:pt idx="927">
                  <c:v>50.160000000000011</c:v>
                </c:pt>
                <c:pt idx="928">
                  <c:v>49.8977</c:v>
                </c:pt>
                <c:pt idx="929">
                  <c:v>49.629700000000028</c:v>
                </c:pt>
                <c:pt idx="930">
                  <c:v>49.631400000000006</c:v>
                </c:pt>
                <c:pt idx="931">
                  <c:v>49.542400000000001</c:v>
                </c:pt>
                <c:pt idx="932">
                  <c:v>49.380800000000001</c:v>
                </c:pt>
                <c:pt idx="933">
                  <c:v>49.350200000000001</c:v>
                </c:pt>
                <c:pt idx="934">
                  <c:v>49.369400000000006</c:v>
                </c:pt>
                <c:pt idx="935">
                  <c:v>49.473100000000002</c:v>
                </c:pt>
                <c:pt idx="936">
                  <c:v>49.573600000000006</c:v>
                </c:pt>
                <c:pt idx="937">
                  <c:v>49.674800000000005</c:v>
                </c:pt>
                <c:pt idx="938">
                  <c:v>49.764900000000011</c:v>
                </c:pt>
                <c:pt idx="939">
                  <c:v>49.9133</c:v>
                </c:pt>
                <c:pt idx="940">
                  <c:v>50.1541</c:v>
                </c:pt>
                <c:pt idx="941">
                  <c:v>50.359799999999993</c:v>
                </c:pt>
                <c:pt idx="942">
                  <c:v>50.443000000000005</c:v>
                </c:pt>
                <c:pt idx="943">
                  <c:v>50.383099999999999</c:v>
                </c:pt>
                <c:pt idx="944">
                  <c:v>50.469900000000003</c:v>
                </c:pt>
                <c:pt idx="945">
                  <c:v>50.740500000000011</c:v>
                </c:pt>
                <c:pt idx="946">
                  <c:v>51.030200000000001</c:v>
                </c:pt>
                <c:pt idx="947">
                  <c:v>51.258400000000002</c:v>
                </c:pt>
                <c:pt idx="948">
                  <c:v>51.391000000000005</c:v>
                </c:pt>
                <c:pt idx="949">
                  <c:v>51.553600000000003</c:v>
                </c:pt>
                <c:pt idx="950">
                  <c:v>51.838900000000002</c:v>
                </c:pt>
                <c:pt idx="951">
                  <c:v>52.042100000000012</c:v>
                </c:pt>
                <c:pt idx="952">
                  <c:v>51.9803</c:v>
                </c:pt>
                <c:pt idx="953">
                  <c:v>52.107600000000005</c:v>
                </c:pt>
                <c:pt idx="954">
                  <c:v>52.669100000000029</c:v>
                </c:pt>
                <c:pt idx="955">
                  <c:v>53.024100000000011</c:v>
                </c:pt>
                <c:pt idx="956">
                  <c:v>53.107500000000002</c:v>
                </c:pt>
                <c:pt idx="957">
                  <c:v>53.328100000000013</c:v>
                </c:pt>
                <c:pt idx="958">
                  <c:v>53.626300000000029</c:v>
                </c:pt>
                <c:pt idx="959">
                  <c:v>53.982300000000002</c:v>
                </c:pt>
                <c:pt idx="960">
                  <c:v>54.544699999999999</c:v>
                </c:pt>
                <c:pt idx="961">
                  <c:v>55.094000000000001</c:v>
                </c:pt>
                <c:pt idx="962">
                  <c:v>55.493600000000001</c:v>
                </c:pt>
                <c:pt idx="963">
                  <c:v>55.910299999999999</c:v>
                </c:pt>
                <c:pt idx="964">
                  <c:v>56.253900000000002</c:v>
                </c:pt>
                <c:pt idx="965">
                  <c:v>56.310200000000002</c:v>
                </c:pt>
                <c:pt idx="966">
                  <c:v>56.436700000000002</c:v>
                </c:pt>
                <c:pt idx="967">
                  <c:v>56.689100000000003</c:v>
                </c:pt>
                <c:pt idx="968">
                  <c:v>57.060700000000011</c:v>
                </c:pt>
                <c:pt idx="969">
                  <c:v>57.347299999999997</c:v>
                </c:pt>
                <c:pt idx="970">
                  <c:v>57.512600000000006</c:v>
                </c:pt>
                <c:pt idx="971">
                  <c:v>57.625400000000013</c:v>
                </c:pt>
                <c:pt idx="972">
                  <c:v>57.829500000000003</c:v>
                </c:pt>
                <c:pt idx="973">
                  <c:v>58.074800000000003</c:v>
                </c:pt>
                <c:pt idx="974">
                  <c:v>58.299400000000013</c:v>
                </c:pt>
                <c:pt idx="975">
                  <c:v>58.435500000000012</c:v>
                </c:pt>
                <c:pt idx="976">
                  <c:v>58.430100000000003</c:v>
                </c:pt>
                <c:pt idx="977">
                  <c:v>58.538100000000028</c:v>
                </c:pt>
                <c:pt idx="978">
                  <c:v>58.727600000000002</c:v>
                </c:pt>
                <c:pt idx="979">
                  <c:v>58.880999999999993</c:v>
                </c:pt>
                <c:pt idx="980">
                  <c:v>59.163500000000013</c:v>
                </c:pt>
                <c:pt idx="981">
                  <c:v>59.4011</c:v>
                </c:pt>
                <c:pt idx="982">
                  <c:v>59.345700000000001</c:v>
                </c:pt>
                <c:pt idx="983">
                  <c:v>59.319800000000001</c:v>
                </c:pt>
                <c:pt idx="984">
                  <c:v>59.515000000000001</c:v>
                </c:pt>
                <c:pt idx="985">
                  <c:v>59.599500000000013</c:v>
                </c:pt>
                <c:pt idx="986">
                  <c:v>59.460800000000006</c:v>
                </c:pt>
                <c:pt idx="987">
                  <c:v>59.512900000000002</c:v>
                </c:pt>
                <c:pt idx="988">
                  <c:v>59.635500000000029</c:v>
                </c:pt>
                <c:pt idx="989">
                  <c:v>59.825000000000003</c:v>
                </c:pt>
                <c:pt idx="990">
                  <c:v>59.806400000000004</c:v>
                </c:pt>
                <c:pt idx="991">
                  <c:v>59.819899999999997</c:v>
                </c:pt>
                <c:pt idx="992">
                  <c:v>59.839200000000005</c:v>
                </c:pt>
                <c:pt idx="993">
                  <c:v>59.775700000000029</c:v>
                </c:pt>
                <c:pt idx="994">
                  <c:v>59.635300000000029</c:v>
                </c:pt>
                <c:pt idx="995">
                  <c:v>59.646000000000001</c:v>
                </c:pt>
                <c:pt idx="996">
                  <c:v>59.899000000000001</c:v>
                </c:pt>
                <c:pt idx="997">
                  <c:v>60.004400000000004</c:v>
                </c:pt>
                <c:pt idx="998">
                  <c:v>59.914799999999993</c:v>
                </c:pt>
                <c:pt idx="999">
                  <c:v>59.840299999999999</c:v>
                </c:pt>
              </c:numCache>
            </c:numRef>
          </c:val>
          <c:smooth val="0"/>
        </c:ser>
        <c:ser>
          <c:idx val="3"/>
          <c:order val="3"/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data!$D$1:$D$1000</c:f>
              <c:numCache>
                <c:formatCode>General</c:formatCode>
                <c:ptCount val="1000"/>
                <c:pt idx="0">
                  <c:v>42.646900000000002</c:v>
                </c:pt>
                <c:pt idx="1">
                  <c:v>42.280900000000003</c:v>
                </c:pt>
                <c:pt idx="2">
                  <c:v>41.8187</c:v>
                </c:pt>
                <c:pt idx="3">
                  <c:v>41.404499999999999</c:v>
                </c:pt>
                <c:pt idx="4">
                  <c:v>41.099600000000002</c:v>
                </c:pt>
                <c:pt idx="5">
                  <c:v>40.673700000000011</c:v>
                </c:pt>
                <c:pt idx="6">
                  <c:v>40.3352</c:v>
                </c:pt>
                <c:pt idx="7">
                  <c:v>39.919200000000004</c:v>
                </c:pt>
                <c:pt idx="8">
                  <c:v>39.470600000000005</c:v>
                </c:pt>
                <c:pt idx="9">
                  <c:v>38.902500000000003</c:v>
                </c:pt>
                <c:pt idx="10">
                  <c:v>38.842400000000005</c:v>
                </c:pt>
                <c:pt idx="11">
                  <c:v>38.736500000000028</c:v>
                </c:pt>
                <c:pt idx="12">
                  <c:v>38.543500000000002</c:v>
                </c:pt>
                <c:pt idx="13">
                  <c:v>38.281000000000006</c:v>
                </c:pt>
                <c:pt idx="14">
                  <c:v>38.050400000000003</c:v>
                </c:pt>
                <c:pt idx="15">
                  <c:v>37.89</c:v>
                </c:pt>
                <c:pt idx="16">
                  <c:v>37.727800000000002</c:v>
                </c:pt>
                <c:pt idx="17">
                  <c:v>37.5807</c:v>
                </c:pt>
                <c:pt idx="18">
                  <c:v>37.4696</c:v>
                </c:pt>
                <c:pt idx="19">
                  <c:v>37.306200000000004</c:v>
                </c:pt>
                <c:pt idx="20">
                  <c:v>37.045400000000001</c:v>
                </c:pt>
                <c:pt idx="21">
                  <c:v>36.901499999999999</c:v>
                </c:pt>
                <c:pt idx="22">
                  <c:v>36.853099999999998</c:v>
                </c:pt>
                <c:pt idx="23">
                  <c:v>36.718100000000028</c:v>
                </c:pt>
                <c:pt idx="24">
                  <c:v>36.504200000000004</c:v>
                </c:pt>
                <c:pt idx="25">
                  <c:v>36.331899999999997</c:v>
                </c:pt>
                <c:pt idx="26">
                  <c:v>36.26930000000003</c:v>
                </c:pt>
                <c:pt idx="27">
                  <c:v>36.205600000000011</c:v>
                </c:pt>
                <c:pt idx="28">
                  <c:v>36.043000000000006</c:v>
                </c:pt>
                <c:pt idx="29">
                  <c:v>35.886299999999999</c:v>
                </c:pt>
                <c:pt idx="30">
                  <c:v>35.79670000000003</c:v>
                </c:pt>
                <c:pt idx="31">
                  <c:v>35.734500000000011</c:v>
                </c:pt>
                <c:pt idx="32">
                  <c:v>35.632000000000012</c:v>
                </c:pt>
                <c:pt idx="33">
                  <c:v>35.549900000000001</c:v>
                </c:pt>
                <c:pt idx="34">
                  <c:v>35.463100000000011</c:v>
                </c:pt>
                <c:pt idx="35">
                  <c:v>35.342600000000004</c:v>
                </c:pt>
                <c:pt idx="36">
                  <c:v>35.158200000000001</c:v>
                </c:pt>
                <c:pt idx="37">
                  <c:v>34.962000000000003</c:v>
                </c:pt>
                <c:pt idx="38">
                  <c:v>34.826300000000003</c:v>
                </c:pt>
                <c:pt idx="39">
                  <c:v>34.688300000000012</c:v>
                </c:pt>
                <c:pt idx="40">
                  <c:v>34.648900000000012</c:v>
                </c:pt>
                <c:pt idx="41">
                  <c:v>34.636700000000012</c:v>
                </c:pt>
                <c:pt idx="42">
                  <c:v>34.621300000000012</c:v>
                </c:pt>
                <c:pt idx="43">
                  <c:v>34.5503</c:v>
                </c:pt>
                <c:pt idx="44">
                  <c:v>34.490600000000001</c:v>
                </c:pt>
                <c:pt idx="45">
                  <c:v>34.488800000000005</c:v>
                </c:pt>
                <c:pt idx="46">
                  <c:v>34.4422</c:v>
                </c:pt>
                <c:pt idx="47">
                  <c:v>34.442100000000003</c:v>
                </c:pt>
                <c:pt idx="48">
                  <c:v>34.3947</c:v>
                </c:pt>
                <c:pt idx="49">
                  <c:v>34.241100000000003</c:v>
                </c:pt>
                <c:pt idx="50">
                  <c:v>33.949100000000001</c:v>
                </c:pt>
                <c:pt idx="51">
                  <c:v>33.780900000000003</c:v>
                </c:pt>
                <c:pt idx="52">
                  <c:v>33.816000000000003</c:v>
                </c:pt>
                <c:pt idx="53">
                  <c:v>33.765200000000029</c:v>
                </c:pt>
                <c:pt idx="54">
                  <c:v>33.66230000000003</c:v>
                </c:pt>
                <c:pt idx="55">
                  <c:v>33.622400000000013</c:v>
                </c:pt>
                <c:pt idx="56">
                  <c:v>33.589800000000004</c:v>
                </c:pt>
                <c:pt idx="57">
                  <c:v>33.502700000000011</c:v>
                </c:pt>
                <c:pt idx="58">
                  <c:v>33.311899999999994</c:v>
                </c:pt>
                <c:pt idx="59">
                  <c:v>33.102200000000003</c:v>
                </c:pt>
                <c:pt idx="60">
                  <c:v>32.964600000000004</c:v>
                </c:pt>
                <c:pt idx="61">
                  <c:v>32.820500000000003</c:v>
                </c:pt>
                <c:pt idx="62">
                  <c:v>32.635900000000028</c:v>
                </c:pt>
                <c:pt idx="63">
                  <c:v>32.513600000000004</c:v>
                </c:pt>
                <c:pt idx="64">
                  <c:v>32.4358</c:v>
                </c:pt>
                <c:pt idx="65">
                  <c:v>32.311499999999995</c:v>
                </c:pt>
                <c:pt idx="66">
                  <c:v>32.1173</c:v>
                </c:pt>
                <c:pt idx="67">
                  <c:v>32.329600000000006</c:v>
                </c:pt>
                <c:pt idx="68">
                  <c:v>32.032300000000028</c:v>
                </c:pt>
                <c:pt idx="69">
                  <c:v>32.083200000000005</c:v>
                </c:pt>
                <c:pt idx="70">
                  <c:v>32.100900000000003</c:v>
                </c:pt>
                <c:pt idx="71">
                  <c:v>32.089300000000001</c:v>
                </c:pt>
                <c:pt idx="72">
                  <c:v>32.151299999999999</c:v>
                </c:pt>
                <c:pt idx="73">
                  <c:v>32.351199999999999</c:v>
                </c:pt>
                <c:pt idx="74">
                  <c:v>32.4602</c:v>
                </c:pt>
                <c:pt idx="75">
                  <c:v>32.329600000000006</c:v>
                </c:pt>
                <c:pt idx="76">
                  <c:v>32.273100000000028</c:v>
                </c:pt>
                <c:pt idx="77">
                  <c:v>32.285100000000028</c:v>
                </c:pt>
                <c:pt idx="78">
                  <c:v>32.319899999999997</c:v>
                </c:pt>
                <c:pt idx="79">
                  <c:v>32.173300000000012</c:v>
                </c:pt>
                <c:pt idx="80">
                  <c:v>32.261400000000002</c:v>
                </c:pt>
                <c:pt idx="81">
                  <c:v>32.240600000000001</c:v>
                </c:pt>
                <c:pt idx="82">
                  <c:v>32.268200000000029</c:v>
                </c:pt>
                <c:pt idx="83">
                  <c:v>32.355400000000003</c:v>
                </c:pt>
                <c:pt idx="84">
                  <c:v>32.411699999999996</c:v>
                </c:pt>
                <c:pt idx="85">
                  <c:v>32.514400000000002</c:v>
                </c:pt>
                <c:pt idx="86">
                  <c:v>32.604400000000005</c:v>
                </c:pt>
                <c:pt idx="87">
                  <c:v>32.779200000000003</c:v>
                </c:pt>
                <c:pt idx="88">
                  <c:v>32.864899999999999</c:v>
                </c:pt>
                <c:pt idx="89">
                  <c:v>33.044000000000004</c:v>
                </c:pt>
                <c:pt idx="90">
                  <c:v>33.394200000000005</c:v>
                </c:pt>
                <c:pt idx="91">
                  <c:v>34.014000000000003</c:v>
                </c:pt>
                <c:pt idx="92">
                  <c:v>34.585600000000007</c:v>
                </c:pt>
                <c:pt idx="93">
                  <c:v>35.099900000000012</c:v>
                </c:pt>
                <c:pt idx="94">
                  <c:v>35.725600000000028</c:v>
                </c:pt>
                <c:pt idx="95">
                  <c:v>36.3157</c:v>
                </c:pt>
                <c:pt idx="96">
                  <c:v>36.842700000000001</c:v>
                </c:pt>
                <c:pt idx="97">
                  <c:v>37.496600000000001</c:v>
                </c:pt>
                <c:pt idx="98">
                  <c:v>38.280500000000011</c:v>
                </c:pt>
                <c:pt idx="99">
                  <c:v>39.02830000000003</c:v>
                </c:pt>
                <c:pt idx="100">
                  <c:v>39.853799999999993</c:v>
                </c:pt>
                <c:pt idx="101">
                  <c:v>40.728600000000029</c:v>
                </c:pt>
                <c:pt idx="102">
                  <c:v>41.623100000000029</c:v>
                </c:pt>
                <c:pt idx="103">
                  <c:v>42.568500000000029</c:v>
                </c:pt>
                <c:pt idx="104">
                  <c:v>43.510400000000004</c:v>
                </c:pt>
                <c:pt idx="105">
                  <c:v>44.401200000000003</c:v>
                </c:pt>
                <c:pt idx="106">
                  <c:v>45.306699999999999</c:v>
                </c:pt>
                <c:pt idx="107">
                  <c:v>46.340699999999998</c:v>
                </c:pt>
                <c:pt idx="108">
                  <c:v>47.345600000000005</c:v>
                </c:pt>
                <c:pt idx="109">
                  <c:v>48.271900000000002</c:v>
                </c:pt>
                <c:pt idx="110">
                  <c:v>49.179100000000012</c:v>
                </c:pt>
                <c:pt idx="111">
                  <c:v>50.116400000000006</c:v>
                </c:pt>
                <c:pt idx="112">
                  <c:v>51.078200000000002</c:v>
                </c:pt>
                <c:pt idx="113">
                  <c:v>52.020900000000012</c:v>
                </c:pt>
                <c:pt idx="114">
                  <c:v>52.910299999999999</c:v>
                </c:pt>
                <c:pt idx="115">
                  <c:v>53.723900000000029</c:v>
                </c:pt>
                <c:pt idx="116">
                  <c:v>54.521900000000002</c:v>
                </c:pt>
                <c:pt idx="117">
                  <c:v>55.327600000000004</c:v>
                </c:pt>
                <c:pt idx="118">
                  <c:v>56.071300000000001</c:v>
                </c:pt>
                <c:pt idx="119">
                  <c:v>56.757200000000005</c:v>
                </c:pt>
                <c:pt idx="120">
                  <c:v>57.398300000000013</c:v>
                </c:pt>
                <c:pt idx="121">
                  <c:v>58.022400000000012</c:v>
                </c:pt>
                <c:pt idx="122">
                  <c:v>58.602800000000002</c:v>
                </c:pt>
                <c:pt idx="123">
                  <c:v>59.119800000000005</c:v>
                </c:pt>
                <c:pt idx="124">
                  <c:v>59.567800000000005</c:v>
                </c:pt>
                <c:pt idx="125">
                  <c:v>59.959200000000003</c:v>
                </c:pt>
                <c:pt idx="126">
                  <c:v>60.276800000000001</c:v>
                </c:pt>
                <c:pt idx="127">
                  <c:v>60.561</c:v>
                </c:pt>
                <c:pt idx="128">
                  <c:v>60.875</c:v>
                </c:pt>
                <c:pt idx="129">
                  <c:v>61.0779</c:v>
                </c:pt>
                <c:pt idx="130">
                  <c:v>61.2194</c:v>
                </c:pt>
                <c:pt idx="131">
                  <c:v>61.293000000000013</c:v>
                </c:pt>
                <c:pt idx="132">
                  <c:v>61.332500000000003</c:v>
                </c:pt>
                <c:pt idx="133">
                  <c:v>61.352699999999999</c:v>
                </c:pt>
                <c:pt idx="134">
                  <c:v>61.341499999999996</c:v>
                </c:pt>
                <c:pt idx="135">
                  <c:v>61.335000000000001</c:v>
                </c:pt>
                <c:pt idx="136">
                  <c:v>61.330500000000001</c:v>
                </c:pt>
                <c:pt idx="137">
                  <c:v>61.331099999999999</c:v>
                </c:pt>
                <c:pt idx="138">
                  <c:v>61.311899999999994</c:v>
                </c:pt>
                <c:pt idx="139">
                  <c:v>61.275500000000029</c:v>
                </c:pt>
                <c:pt idx="140">
                  <c:v>61.261600000000001</c:v>
                </c:pt>
                <c:pt idx="141">
                  <c:v>61.231100000000012</c:v>
                </c:pt>
                <c:pt idx="142">
                  <c:v>61.181899999999999</c:v>
                </c:pt>
                <c:pt idx="143">
                  <c:v>61.089700000000001</c:v>
                </c:pt>
                <c:pt idx="144">
                  <c:v>60.938300000000012</c:v>
                </c:pt>
                <c:pt idx="145">
                  <c:v>60.899900000000002</c:v>
                </c:pt>
                <c:pt idx="146">
                  <c:v>60.862900000000003</c:v>
                </c:pt>
                <c:pt idx="147">
                  <c:v>60.810499999999998</c:v>
                </c:pt>
                <c:pt idx="148">
                  <c:v>60.713700000000003</c:v>
                </c:pt>
                <c:pt idx="149">
                  <c:v>60.681400000000004</c:v>
                </c:pt>
                <c:pt idx="150">
                  <c:v>60.672100000000029</c:v>
                </c:pt>
                <c:pt idx="151">
                  <c:v>60.611699999999999</c:v>
                </c:pt>
                <c:pt idx="152">
                  <c:v>60.603700000000003</c:v>
                </c:pt>
                <c:pt idx="153">
                  <c:v>60.594900000000003</c:v>
                </c:pt>
                <c:pt idx="154">
                  <c:v>60.5608</c:v>
                </c:pt>
                <c:pt idx="155">
                  <c:v>60.599400000000003</c:v>
                </c:pt>
                <c:pt idx="156">
                  <c:v>60.682300000000012</c:v>
                </c:pt>
                <c:pt idx="157">
                  <c:v>60.808</c:v>
                </c:pt>
                <c:pt idx="158">
                  <c:v>60.9679</c:v>
                </c:pt>
                <c:pt idx="159">
                  <c:v>61.137300000000003</c:v>
                </c:pt>
                <c:pt idx="160">
                  <c:v>61.3157</c:v>
                </c:pt>
                <c:pt idx="161">
                  <c:v>61.572200000000002</c:v>
                </c:pt>
                <c:pt idx="162">
                  <c:v>61.844200000000001</c:v>
                </c:pt>
                <c:pt idx="163">
                  <c:v>62.095400000000012</c:v>
                </c:pt>
                <c:pt idx="164">
                  <c:v>62.393100000000011</c:v>
                </c:pt>
                <c:pt idx="165">
                  <c:v>62.732900000000029</c:v>
                </c:pt>
                <c:pt idx="166">
                  <c:v>63.0274</c:v>
                </c:pt>
                <c:pt idx="167">
                  <c:v>63.340699999999998</c:v>
                </c:pt>
                <c:pt idx="168">
                  <c:v>63.605400000000003</c:v>
                </c:pt>
                <c:pt idx="169">
                  <c:v>63.878600000000006</c:v>
                </c:pt>
                <c:pt idx="170">
                  <c:v>64.1952</c:v>
                </c:pt>
                <c:pt idx="171">
                  <c:v>64.467200000000076</c:v>
                </c:pt>
                <c:pt idx="172">
                  <c:v>64.673799999999943</c:v>
                </c:pt>
                <c:pt idx="173">
                  <c:v>64.876699999999985</c:v>
                </c:pt>
                <c:pt idx="174">
                  <c:v>65.079499999999982</c:v>
                </c:pt>
                <c:pt idx="175">
                  <c:v>65.300600000000003</c:v>
                </c:pt>
                <c:pt idx="176">
                  <c:v>65.510499999999993</c:v>
                </c:pt>
                <c:pt idx="177">
                  <c:v>65.786699999999996</c:v>
                </c:pt>
                <c:pt idx="178">
                  <c:v>66.2059</c:v>
                </c:pt>
                <c:pt idx="179">
                  <c:v>66.718199999999996</c:v>
                </c:pt>
                <c:pt idx="180">
                  <c:v>67.305499999999981</c:v>
                </c:pt>
                <c:pt idx="181">
                  <c:v>67.729299999999995</c:v>
                </c:pt>
                <c:pt idx="182">
                  <c:v>68.039400000000001</c:v>
                </c:pt>
                <c:pt idx="183">
                  <c:v>68.438800000000001</c:v>
                </c:pt>
                <c:pt idx="184">
                  <c:v>68.816800000000001</c:v>
                </c:pt>
                <c:pt idx="185">
                  <c:v>69.170099999999948</c:v>
                </c:pt>
                <c:pt idx="186">
                  <c:v>69.570399999999978</c:v>
                </c:pt>
                <c:pt idx="187">
                  <c:v>69.98</c:v>
                </c:pt>
                <c:pt idx="188">
                  <c:v>70.402699999999996</c:v>
                </c:pt>
                <c:pt idx="189">
                  <c:v>70.809399999999982</c:v>
                </c:pt>
                <c:pt idx="190">
                  <c:v>71.18859999999998</c:v>
                </c:pt>
                <c:pt idx="191">
                  <c:v>71.446100000000058</c:v>
                </c:pt>
                <c:pt idx="192">
                  <c:v>71.709800000000001</c:v>
                </c:pt>
                <c:pt idx="193">
                  <c:v>72.097300000000004</c:v>
                </c:pt>
                <c:pt idx="194">
                  <c:v>72.361800000000002</c:v>
                </c:pt>
                <c:pt idx="195">
                  <c:v>72.526399999999981</c:v>
                </c:pt>
                <c:pt idx="196">
                  <c:v>72.643500000000003</c:v>
                </c:pt>
                <c:pt idx="197">
                  <c:v>72.334800000000001</c:v>
                </c:pt>
                <c:pt idx="198">
                  <c:v>72.928799999999981</c:v>
                </c:pt>
                <c:pt idx="199">
                  <c:v>72.681299999999993</c:v>
                </c:pt>
                <c:pt idx="200">
                  <c:v>73.624799999999979</c:v>
                </c:pt>
                <c:pt idx="201">
                  <c:v>73.780699999999996</c:v>
                </c:pt>
                <c:pt idx="202">
                  <c:v>74.085499999999982</c:v>
                </c:pt>
                <c:pt idx="203">
                  <c:v>74.333600000000004</c:v>
                </c:pt>
                <c:pt idx="204">
                  <c:v>74.657299999999992</c:v>
                </c:pt>
                <c:pt idx="205">
                  <c:v>74.951200000000057</c:v>
                </c:pt>
                <c:pt idx="206">
                  <c:v>74.9756</c:v>
                </c:pt>
                <c:pt idx="207">
                  <c:v>75.080100000000002</c:v>
                </c:pt>
                <c:pt idx="208">
                  <c:v>75.512600000000006</c:v>
                </c:pt>
                <c:pt idx="209">
                  <c:v>75.927800000000005</c:v>
                </c:pt>
                <c:pt idx="210">
                  <c:v>76.157200000000003</c:v>
                </c:pt>
                <c:pt idx="211">
                  <c:v>76.068600000000004</c:v>
                </c:pt>
                <c:pt idx="212">
                  <c:v>76.569500000000005</c:v>
                </c:pt>
                <c:pt idx="213">
                  <c:v>76.847300000000004</c:v>
                </c:pt>
                <c:pt idx="214">
                  <c:v>76.931399999999996</c:v>
                </c:pt>
                <c:pt idx="215">
                  <c:v>76.573599999999999</c:v>
                </c:pt>
                <c:pt idx="216">
                  <c:v>76.409899999999993</c:v>
                </c:pt>
                <c:pt idx="217">
                  <c:v>76.490499999999997</c:v>
                </c:pt>
                <c:pt idx="218">
                  <c:v>76.870899999999978</c:v>
                </c:pt>
                <c:pt idx="219">
                  <c:v>77.107600000000005</c:v>
                </c:pt>
                <c:pt idx="220">
                  <c:v>77.143100000000004</c:v>
                </c:pt>
                <c:pt idx="221">
                  <c:v>77.138199999999998</c:v>
                </c:pt>
                <c:pt idx="222">
                  <c:v>77.101699999999994</c:v>
                </c:pt>
                <c:pt idx="223">
                  <c:v>76.974100000000007</c:v>
                </c:pt>
                <c:pt idx="224">
                  <c:v>76.825299999999999</c:v>
                </c:pt>
                <c:pt idx="225">
                  <c:v>76.754499999999993</c:v>
                </c:pt>
                <c:pt idx="226">
                  <c:v>76.727700000000013</c:v>
                </c:pt>
                <c:pt idx="227">
                  <c:v>76.708699999999993</c:v>
                </c:pt>
                <c:pt idx="228">
                  <c:v>76.735500000000002</c:v>
                </c:pt>
                <c:pt idx="229">
                  <c:v>76.796899999999994</c:v>
                </c:pt>
                <c:pt idx="230">
                  <c:v>76.838399999999979</c:v>
                </c:pt>
                <c:pt idx="231">
                  <c:v>76.917200000000079</c:v>
                </c:pt>
                <c:pt idx="232">
                  <c:v>77.032899999999998</c:v>
                </c:pt>
                <c:pt idx="233">
                  <c:v>77.168799999999948</c:v>
                </c:pt>
                <c:pt idx="234">
                  <c:v>77.322699999999998</c:v>
                </c:pt>
                <c:pt idx="235">
                  <c:v>77.486500000000007</c:v>
                </c:pt>
                <c:pt idx="236">
                  <c:v>77.596700000000013</c:v>
                </c:pt>
                <c:pt idx="237">
                  <c:v>77.691400000000002</c:v>
                </c:pt>
                <c:pt idx="238">
                  <c:v>77.789699999999996</c:v>
                </c:pt>
                <c:pt idx="239">
                  <c:v>77.806399999999982</c:v>
                </c:pt>
                <c:pt idx="240">
                  <c:v>78.691699999999997</c:v>
                </c:pt>
                <c:pt idx="241">
                  <c:v>78.295599999999993</c:v>
                </c:pt>
                <c:pt idx="242">
                  <c:v>78.230999999999995</c:v>
                </c:pt>
                <c:pt idx="243">
                  <c:v>78.314800000000005</c:v>
                </c:pt>
                <c:pt idx="244">
                  <c:v>78.367099999999994</c:v>
                </c:pt>
                <c:pt idx="245">
                  <c:v>78.441600000000079</c:v>
                </c:pt>
                <c:pt idx="246">
                  <c:v>78.501199999999997</c:v>
                </c:pt>
                <c:pt idx="247">
                  <c:v>78.581500000000005</c:v>
                </c:pt>
                <c:pt idx="248">
                  <c:v>78.675499999999943</c:v>
                </c:pt>
                <c:pt idx="249">
                  <c:v>78.741200000000077</c:v>
                </c:pt>
                <c:pt idx="250">
                  <c:v>78.764899999999997</c:v>
                </c:pt>
                <c:pt idx="251">
                  <c:v>78.779899999999998</c:v>
                </c:pt>
                <c:pt idx="252">
                  <c:v>78.812100000000001</c:v>
                </c:pt>
                <c:pt idx="253">
                  <c:v>78.886899999999983</c:v>
                </c:pt>
                <c:pt idx="254">
                  <c:v>78.94720000000008</c:v>
                </c:pt>
                <c:pt idx="255">
                  <c:v>78.91460000000005</c:v>
                </c:pt>
                <c:pt idx="256">
                  <c:v>78.843100000000007</c:v>
                </c:pt>
                <c:pt idx="257">
                  <c:v>78.797700000000006</c:v>
                </c:pt>
                <c:pt idx="258">
                  <c:v>78.651200000000003</c:v>
                </c:pt>
                <c:pt idx="259">
                  <c:v>78.52549999999998</c:v>
                </c:pt>
                <c:pt idx="260">
                  <c:v>78.356700000000004</c:v>
                </c:pt>
                <c:pt idx="261">
                  <c:v>78.165300000000002</c:v>
                </c:pt>
                <c:pt idx="262">
                  <c:v>77.771799999999999</c:v>
                </c:pt>
                <c:pt idx="263">
                  <c:v>77.3292</c:v>
                </c:pt>
                <c:pt idx="264">
                  <c:v>76.925600000000003</c:v>
                </c:pt>
                <c:pt idx="265">
                  <c:v>77.101500000000001</c:v>
                </c:pt>
                <c:pt idx="266">
                  <c:v>77.426599999999993</c:v>
                </c:pt>
                <c:pt idx="267">
                  <c:v>76.052799999999948</c:v>
                </c:pt>
                <c:pt idx="268">
                  <c:v>75.986599999999996</c:v>
                </c:pt>
                <c:pt idx="269">
                  <c:v>74.933700000000002</c:v>
                </c:pt>
                <c:pt idx="270">
                  <c:v>75.414100000000076</c:v>
                </c:pt>
                <c:pt idx="271">
                  <c:v>75.222799999999978</c:v>
                </c:pt>
                <c:pt idx="272">
                  <c:v>74.711400000000026</c:v>
                </c:pt>
                <c:pt idx="273">
                  <c:v>74.174300000000002</c:v>
                </c:pt>
                <c:pt idx="274">
                  <c:v>73.596100000000007</c:v>
                </c:pt>
                <c:pt idx="275">
                  <c:v>72.987700000000004</c:v>
                </c:pt>
                <c:pt idx="276">
                  <c:v>72.572499999999948</c:v>
                </c:pt>
                <c:pt idx="277">
                  <c:v>72.126999999999981</c:v>
                </c:pt>
                <c:pt idx="278">
                  <c:v>71.44450000000009</c:v>
                </c:pt>
                <c:pt idx="279">
                  <c:v>70.828000000000003</c:v>
                </c:pt>
                <c:pt idx="280">
                  <c:v>70.2821</c:v>
                </c:pt>
                <c:pt idx="281">
                  <c:v>69.8352</c:v>
                </c:pt>
                <c:pt idx="282">
                  <c:v>69.38809999999998</c:v>
                </c:pt>
                <c:pt idx="283">
                  <c:v>68.916700000000006</c:v>
                </c:pt>
                <c:pt idx="284">
                  <c:v>68.445899999999995</c:v>
                </c:pt>
                <c:pt idx="285">
                  <c:v>67.992099999999994</c:v>
                </c:pt>
                <c:pt idx="286">
                  <c:v>67.521600000000007</c:v>
                </c:pt>
                <c:pt idx="287">
                  <c:v>66.995999999999995</c:v>
                </c:pt>
                <c:pt idx="288">
                  <c:v>66.493700000000004</c:v>
                </c:pt>
                <c:pt idx="289">
                  <c:v>66.081800000000001</c:v>
                </c:pt>
                <c:pt idx="290">
                  <c:v>65.669699999999992</c:v>
                </c:pt>
                <c:pt idx="291">
                  <c:v>65.213200000000057</c:v>
                </c:pt>
                <c:pt idx="292">
                  <c:v>64.8125</c:v>
                </c:pt>
                <c:pt idx="293">
                  <c:v>64.496100000000027</c:v>
                </c:pt>
                <c:pt idx="294">
                  <c:v>64.235600000000005</c:v>
                </c:pt>
                <c:pt idx="295">
                  <c:v>63.9435</c:v>
                </c:pt>
                <c:pt idx="296">
                  <c:v>63.621700000000011</c:v>
                </c:pt>
                <c:pt idx="297">
                  <c:v>63.340800000000002</c:v>
                </c:pt>
                <c:pt idx="298">
                  <c:v>63.121600000000001</c:v>
                </c:pt>
                <c:pt idx="299">
                  <c:v>62.979900000000001</c:v>
                </c:pt>
                <c:pt idx="300">
                  <c:v>62.8249</c:v>
                </c:pt>
                <c:pt idx="301">
                  <c:v>62.677200000000006</c:v>
                </c:pt>
                <c:pt idx="302">
                  <c:v>62.52810000000003</c:v>
                </c:pt>
                <c:pt idx="303">
                  <c:v>62.435900000000011</c:v>
                </c:pt>
                <c:pt idx="304">
                  <c:v>62.375800000000005</c:v>
                </c:pt>
                <c:pt idx="305">
                  <c:v>62.330800000000004</c:v>
                </c:pt>
                <c:pt idx="306">
                  <c:v>62.393500000000003</c:v>
                </c:pt>
                <c:pt idx="307">
                  <c:v>62.426000000000002</c:v>
                </c:pt>
                <c:pt idx="308">
                  <c:v>62.378300000000003</c:v>
                </c:pt>
                <c:pt idx="309">
                  <c:v>62.392000000000003</c:v>
                </c:pt>
                <c:pt idx="310">
                  <c:v>62.493400000000001</c:v>
                </c:pt>
                <c:pt idx="311">
                  <c:v>62.634600000000006</c:v>
                </c:pt>
                <c:pt idx="312">
                  <c:v>62.779700000000012</c:v>
                </c:pt>
                <c:pt idx="313">
                  <c:v>62.9482</c:v>
                </c:pt>
                <c:pt idx="314">
                  <c:v>63.2044</c:v>
                </c:pt>
                <c:pt idx="315">
                  <c:v>63.423500000000011</c:v>
                </c:pt>
                <c:pt idx="316">
                  <c:v>63.574000000000005</c:v>
                </c:pt>
                <c:pt idx="317">
                  <c:v>63.797200000000011</c:v>
                </c:pt>
                <c:pt idx="318">
                  <c:v>64.10929999999999</c:v>
                </c:pt>
                <c:pt idx="319">
                  <c:v>64.474000000000004</c:v>
                </c:pt>
                <c:pt idx="320">
                  <c:v>64.861999999999995</c:v>
                </c:pt>
                <c:pt idx="321">
                  <c:v>65.253699999999995</c:v>
                </c:pt>
                <c:pt idx="322">
                  <c:v>65.663200000000003</c:v>
                </c:pt>
                <c:pt idx="323">
                  <c:v>66.020600000000002</c:v>
                </c:pt>
                <c:pt idx="324">
                  <c:v>66.384100000000004</c:v>
                </c:pt>
                <c:pt idx="325">
                  <c:v>66.890699999999995</c:v>
                </c:pt>
                <c:pt idx="326">
                  <c:v>67.311000000000007</c:v>
                </c:pt>
                <c:pt idx="327">
                  <c:v>67.936700000000002</c:v>
                </c:pt>
                <c:pt idx="328">
                  <c:v>68.300299999999993</c:v>
                </c:pt>
                <c:pt idx="329">
                  <c:v>68.595000000000013</c:v>
                </c:pt>
                <c:pt idx="330">
                  <c:v>68.965100000000007</c:v>
                </c:pt>
                <c:pt idx="331">
                  <c:v>69.370699999999999</c:v>
                </c:pt>
                <c:pt idx="332">
                  <c:v>69.734200000000058</c:v>
                </c:pt>
                <c:pt idx="333">
                  <c:v>70.119399999999999</c:v>
                </c:pt>
                <c:pt idx="334">
                  <c:v>70.465000000000003</c:v>
                </c:pt>
                <c:pt idx="335">
                  <c:v>70.807000000000002</c:v>
                </c:pt>
                <c:pt idx="336">
                  <c:v>71.157399999999981</c:v>
                </c:pt>
                <c:pt idx="337">
                  <c:v>71.411400000000057</c:v>
                </c:pt>
                <c:pt idx="338">
                  <c:v>71.6096</c:v>
                </c:pt>
                <c:pt idx="339">
                  <c:v>71.745400000000004</c:v>
                </c:pt>
                <c:pt idx="340">
                  <c:v>71.778699999999986</c:v>
                </c:pt>
                <c:pt idx="341">
                  <c:v>71.719200000000058</c:v>
                </c:pt>
                <c:pt idx="342">
                  <c:v>71.625399999999942</c:v>
                </c:pt>
                <c:pt idx="343">
                  <c:v>71.457400000000007</c:v>
                </c:pt>
                <c:pt idx="344">
                  <c:v>71.224599999999995</c:v>
                </c:pt>
                <c:pt idx="345">
                  <c:v>70.911700000000025</c:v>
                </c:pt>
                <c:pt idx="346">
                  <c:v>70.664900000000003</c:v>
                </c:pt>
                <c:pt idx="347">
                  <c:v>70.300299999999993</c:v>
                </c:pt>
                <c:pt idx="348">
                  <c:v>70.079099999999983</c:v>
                </c:pt>
                <c:pt idx="349">
                  <c:v>69.849800000000002</c:v>
                </c:pt>
                <c:pt idx="350">
                  <c:v>69.617400000000004</c:v>
                </c:pt>
                <c:pt idx="351">
                  <c:v>69.365600000000001</c:v>
                </c:pt>
                <c:pt idx="352">
                  <c:v>69.175299999999979</c:v>
                </c:pt>
                <c:pt idx="353">
                  <c:v>69.037499999999994</c:v>
                </c:pt>
                <c:pt idx="354">
                  <c:v>68.790200000000027</c:v>
                </c:pt>
                <c:pt idx="355">
                  <c:v>68.464400000000026</c:v>
                </c:pt>
                <c:pt idx="356">
                  <c:v>68.187200000000004</c:v>
                </c:pt>
                <c:pt idx="357">
                  <c:v>67.888199999999998</c:v>
                </c:pt>
                <c:pt idx="358">
                  <c:v>67.592699999999994</c:v>
                </c:pt>
                <c:pt idx="359">
                  <c:v>67.324399999999983</c:v>
                </c:pt>
                <c:pt idx="360">
                  <c:v>67.047300000000007</c:v>
                </c:pt>
                <c:pt idx="361">
                  <c:v>66.730500000000006</c:v>
                </c:pt>
                <c:pt idx="362">
                  <c:v>66.568100000000001</c:v>
                </c:pt>
                <c:pt idx="363">
                  <c:v>66.458799999999982</c:v>
                </c:pt>
                <c:pt idx="364">
                  <c:v>66.29760000000006</c:v>
                </c:pt>
                <c:pt idx="365">
                  <c:v>66.115200000000002</c:v>
                </c:pt>
                <c:pt idx="366">
                  <c:v>65.923100000000005</c:v>
                </c:pt>
                <c:pt idx="367">
                  <c:v>65.8095</c:v>
                </c:pt>
                <c:pt idx="368">
                  <c:v>65.524699999999996</c:v>
                </c:pt>
                <c:pt idx="369">
                  <c:v>65.307100000000005</c:v>
                </c:pt>
                <c:pt idx="370">
                  <c:v>65.065000000000012</c:v>
                </c:pt>
                <c:pt idx="371">
                  <c:v>64.877600000000001</c:v>
                </c:pt>
                <c:pt idx="372">
                  <c:v>64.67619999999998</c:v>
                </c:pt>
                <c:pt idx="373">
                  <c:v>64.424300000000002</c:v>
                </c:pt>
                <c:pt idx="374">
                  <c:v>64.285299999999992</c:v>
                </c:pt>
                <c:pt idx="375">
                  <c:v>64.059799999999981</c:v>
                </c:pt>
                <c:pt idx="376">
                  <c:v>63.762400000000028</c:v>
                </c:pt>
                <c:pt idx="377">
                  <c:v>63.5441</c:v>
                </c:pt>
                <c:pt idx="378">
                  <c:v>63.323900000000002</c:v>
                </c:pt>
                <c:pt idx="379">
                  <c:v>63.0428</c:v>
                </c:pt>
                <c:pt idx="380">
                  <c:v>62.775800000000011</c:v>
                </c:pt>
                <c:pt idx="381">
                  <c:v>62.5334</c:v>
                </c:pt>
                <c:pt idx="382">
                  <c:v>62.426000000000002</c:v>
                </c:pt>
                <c:pt idx="383">
                  <c:v>62.241800000000005</c:v>
                </c:pt>
                <c:pt idx="384">
                  <c:v>62.0075</c:v>
                </c:pt>
                <c:pt idx="385">
                  <c:v>61.7776</c:v>
                </c:pt>
                <c:pt idx="386">
                  <c:v>61.608500000000028</c:v>
                </c:pt>
                <c:pt idx="387">
                  <c:v>61.507100000000001</c:v>
                </c:pt>
                <c:pt idx="388">
                  <c:v>61.316899999999997</c:v>
                </c:pt>
                <c:pt idx="389">
                  <c:v>61.281700000000001</c:v>
                </c:pt>
                <c:pt idx="390">
                  <c:v>61.29250000000004</c:v>
                </c:pt>
                <c:pt idx="391">
                  <c:v>61.217400000000005</c:v>
                </c:pt>
                <c:pt idx="392">
                  <c:v>61.117100000000001</c:v>
                </c:pt>
                <c:pt idx="393">
                  <c:v>60.836400000000005</c:v>
                </c:pt>
                <c:pt idx="394">
                  <c:v>60.905200000000001</c:v>
                </c:pt>
                <c:pt idx="395">
                  <c:v>60.7119</c:v>
                </c:pt>
                <c:pt idx="396">
                  <c:v>60.559100000000001</c:v>
                </c:pt>
                <c:pt idx="397">
                  <c:v>60.319099999999999</c:v>
                </c:pt>
                <c:pt idx="398">
                  <c:v>60.016500000000001</c:v>
                </c:pt>
                <c:pt idx="399">
                  <c:v>59.755200000000002</c:v>
                </c:pt>
                <c:pt idx="400">
                  <c:v>59.5794</c:v>
                </c:pt>
                <c:pt idx="401">
                  <c:v>59.422800000000002</c:v>
                </c:pt>
                <c:pt idx="402">
                  <c:v>59.151800000000001</c:v>
                </c:pt>
                <c:pt idx="403">
                  <c:v>58.863800000000005</c:v>
                </c:pt>
                <c:pt idx="404">
                  <c:v>58.689100000000003</c:v>
                </c:pt>
                <c:pt idx="405">
                  <c:v>58.5473</c:v>
                </c:pt>
                <c:pt idx="406">
                  <c:v>58.379300000000001</c:v>
                </c:pt>
                <c:pt idx="407">
                  <c:v>58.207700000000003</c:v>
                </c:pt>
                <c:pt idx="408">
                  <c:v>58.020600000000002</c:v>
                </c:pt>
                <c:pt idx="409">
                  <c:v>57.825100000000013</c:v>
                </c:pt>
                <c:pt idx="410">
                  <c:v>57.655200000000001</c:v>
                </c:pt>
                <c:pt idx="411">
                  <c:v>57.504899999999999</c:v>
                </c:pt>
                <c:pt idx="412">
                  <c:v>57.4161</c:v>
                </c:pt>
                <c:pt idx="413">
                  <c:v>57.313400000000001</c:v>
                </c:pt>
                <c:pt idx="414">
                  <c:v>57.174100000000003</c:v>
                </c:pt>
                <c:pt idx="415">
                  <c:v>57.036200000000001</c:v>
                </c:pt>
                <c:pt idx="416">
                  <c:v>56.989000000000004</c:v>
                </c:pt>
                <c:pt idx="417">
                  <c:v>56.956600000000002</c:v>
                </c:pt>
                <c:pt idx="418">
                  <c:v>57.026300000000013</c:v>
                </c:pt>
                <c:pt idx="419">
                  <c:v>57.116600000000005</c:v>
                </c:pt>
                <c:pt idx="420">
                  <c:v>57.151000000000003</c:v>
                </c:pt>
                <c:pt idx="421">
                  <c:v>56.985100000000003</c:v>
                </c:pt>
                <c:pt idx="422">
                  <c:v>56.748200000000011</c:v>
                </c:pt>
                <c:pt idx="423">
                  <c:v>56.624300000000012</c:v>
                </c:pt>
                <c:pt idx="424">
                  <c:v>56.789400000000001</c:v>
                </c:pt>
                <c:pt idx="425">
                  <c:v>56.708600000000011</c:v>
                </c:pt>
                <c:pt idx="426">
                  <c:v>56.635300000000029</c:v>
                </c:pt>
                <c:pt idx="427">
                  <c:v>56.715100000000028</c:v>
                </c:pt>
                <c:pt idx="428">
                  <c:v>56.805100000000003</c:v>
                </c:pt>
                <c:pt idx="429">
                  <c:v>56.936900000000001</c:v>
                </c:pt>
                <c:pt idx="430">
                  <c:v>57.118500000000012</c:v>
                </c:pt>
                <c:pt idx="431">
                  <c:v>57.092400000000012</c:v>
                </c:pt>
                <c:pt idx="432">
                  <c:v>56.900200000000005</c:v>
                </c:pt>
                <c:pt idx="433">
                  <c:v>56.773000000000003</c:v>
                </c:pt>
                <c:pt idx="434">
                  <c:v>56.763900000000028</c:v>
                </c:pt>
                <c:pt idx="435">
                  <c:v>56.779400000000003</c:v>
                </c:pt>
                <c:pt idx="436">
                  <c:v>56.671300000000002</c:v>
                </c:pt>
                <c:pt idx="437">
                  <c:v>56.467200000000005</c:v>
                </c:pt>
                <c:pt idx="438">
                  <c:v>56.189800000000005</c:v>
                </c:pt>
                <c:pt idx="439">
                  <c:v>55.940300000000001</c:v>
                </c:pt>
                <c:pt idx="440">
                  <c:v>55.657499999999999</c:v>
                </c:pt>
                <c:pt idx="441">
                  <c:v>55.229400000000012</c:v>
                </c:pt>
                <c:pt idx="442">
                  <c:v>54.7498</c:v>
                </c:pt>
                <c:pt idx="443">
                  <c:v>54.262100000000039</c:v>
                </c:pt>
                <c:pt idx="444">
                  <c:v>53.697800000000001</c:v>
                </c:pt>
                <c:pt idx="445">
                  <c:v>53.075700000000012</c:v>
                </c:pt>
                <c:pt idx="446">
                  <c:v>52.410899999999998</c:v>
                </c:pt>
                <c:pt idx="447">
                  <c:v>51.678700000000013</c:v>
                </c:pt>
                <c:pt idx="448">
                  <c:v>50.878700000000002</c:v>
                </c:pt>
                <c:pt idx="449">
                  <c:v>49.983699999999999</c:v>
                </c:pt>
                <c:pt idx="450">
                  <c:v>49.024100000000011</c:v>
                </c:pt>
                <c:pt idx="451">
                  <c:v>48.013400000000004</c:v>
                </c:pt>
                <c:pt idx="452">
                  <c:v>46.837800000000001</c:v>
                </c:pt>
                <c:pt idx="453">
                  <c:v>46.224000000000011</c:v>
                </c:pt>
                <c:pt idx="454">
                  <c:v>45.617699999999999</c:v>
                </c:pt>
                <c:pt idx="455">
                  <c:v>44.3765</c:v>
                </c:pt>
                <c:pt idx="456">
                  <c:v>43.350699999999996</c:v>
                </c:pt>
                <c:pt idx="457">
                  <c:v>42.588300000000011</c:v>
                </c:pt>
                <c:pt idx="458">
                  <c:v>41.8628</c:v>
                </c:pt>
                <c:pt idx="459">
                  <c:v>40.875800000000005</c:v>
                </c:pt>
                <c:pt idx="460">
                  <c:v>39.901699999999998</c:v>
                </c:pt>
                <c:pt idx="461">
                  <c:v>39.163300000000028</c:v>
                </c:pt>
                <c:pt idx="462">
                  <c:v>38.509500000000003</c:v>
                </c:pt>
                <c:pt idx="463">
                  <c:v>37.832300000000011</c:v>
                </c:pt>
                <c:pt idx="464">
                  <c:v>37.185400000000001</c:v>
                </c:pt>
                <c:pt idx="465">
                  <c:v>36.646800000000006</c:v>
                </c:pt>
                <c:pt idx="466">
                  <c:v>36.195300000000039</c:v>
                </c:pt>
                <c:pt idx="467">
                  <c:v>35.741700000000002</c:v>
                </c:pt>
                <c:pt idx="468">
                  <c:v>35.253100000000003</c:v>
                </c:pt>
                <c:pt idx="469">
                  <c:v>34.998800000000003</c:v>
                </c:pt>
                <c:pt idx="470">
                  <c:v>34.873000000000005</c:v>
                </c:pt>
                <c:pt idx="471">
                  <c:v>34.624300000000012</c:v>
                </c:pt>
                <c:pt idx="472">
                  <c:v>34.411200000000001</c:v>
                </c:pt>
                <c:pt idx="473">
                  <c:v>34.2864</c:v>
                </c:pt>
                <c:pt idx="474">
                  <c:v>34.153400000000005</c:v>
                </c:pt>
                <c:pt idx="475">
                  <c:v>34.018500000000003</c:v>
                </c:pt>
                <c:pt idx="476">
                  <c:v>33.964800000000004</c:v>
                </c:pt>
                <c:pt idx="477">
                  <c:v>33.925000000000011</c:v>
                </c:pt>
                <c:pt idx="478">
                  <c:v>33.8386</c:v>
                </c:pt>
                <c:pt idx="479">
                  <c:v>33.808500000000002</c:v>
                </c:pt>
                <c:pt idx="480">
                  <c:v>33.876000000000005</c:v>
                </c:pt>
                <c:pt idx="481">
                  <c:v>33.919499999999999</c:v>
                </c:pt>
                <c:pt idx="482">
                  <c:v>33.865300000000012</c:v>
                </c:pt>
                <c:pt idx="483">
                  <c:v>33.822300000000013</c:v>
                </c:pt>
                <c:pt idx="484">
                  <c:v>33.7102</c:v>
                </c:pt>
                <c:pt idx="485">
                  <c:v>33.560200000000002</c:v>
                </c:pt>
                <c:pt idx="486">
                  <c:v>33.476600000000005</c:v>
                </c:pt>
                <c:pt idx="487">
                  <c:v>33.450400000000002</c:v>
                </c:pt>
                <c:pt idx="488">
                  <c:v>33.331000000000003</c:v>
                </c:pt>
                <c:pt idx="489">
                  <c:v>33.150200000000005</c:v>
                </c:pt>
                <c:pt idx="490">
                  <c:v>33.020800000000001</c:v>
                </c:pt>
                <c:pt idx="491">
                  <c:v>33.002200000000002</c:v>
                </c:pt>
                <c:pt idx="492">
                  <c:v>32.8093</c:v>
                </c:pt>
                <c:pt idx="493">
                  <c:v>32.616400000000006</c:v>
                </c:pt>
                <c:pt idx="494">
                  <c:v>32.474000000000004</c:v>
                </c:pt>
                <c:pt idx="495">
                  <c:v>32.473000000000006</c:v>
                </c:pt>
                <c:pt idx="496">
                  <c:v>32.626400000000011</c:v>
                </c:pt>
                <c:pt idx="497">
                  <c:v>32.426000000000002</c:v>
                </c:pt>
                <c:pt idx="498">
                  <c:v>32.391800000000003</c:v>
                </c:pt>
                <c:pt idx="499">
                  <c:v>32.521700000000003</c:v>
                </c:pt>
                <c:pt idx="500">
                  <c:v>32.411200000000001</c:v>
                </c:pt>
                <c:pt idx="501">
                  <c:v>32.304000000000002</c:v>
                </c:pt>
                <c:pt idx="502">
                  <c:v>32.27510000000003</c:v>
                </c:pt>
                <c:pt idx="503">
                  <c:v>32.061900000000001</c:v>
                </c:pt>
                <c:pt idx="504">
                  <c:v>31.793099999999981</c:v>
                </c:pt>
                <c:pt idx="505">
                  <c:v>31.671800000000019</c:v>
                </c:pt>
                <c:pt idx="506">
                  <c:v>31.530999999999999</c:v>
                </c:pt>
                <c:pt idx="507">
                  <c:v>31.200800000000001</c:v>
                </c:pt>
                <c:pt idx="508">
                  <c:v>30.910399999999989</c:v>
                </c:pt>
                <c:pt idx="509">
                  <c:v>30.931799999999985</c:v>
                </c:pt>
                <c:pt idx="510">
                  <c:v>30.878499999999981</c:v>
                </c:pt>
                <c:pt idx="511">
                  <c:v>30.617900000000024</c:v>
                </c:pt>
                <c:pt idx="512">
                  <c:v>30.548999999999989</c:v>
                </c:pt>
                <c:pt idx="513">
                  <c:v>30.59259999999998</c:v>
                </c:pt>
                <c:pt idx="514">
                  <c:v>30.5183</c:v>
                </c:pt>
                <c:pt idx="515">
                  <c:v>30.444999999999986</c:v>
                </c:pt>
                <c:pt idx="516">
                  <c:v>30.40029999999998</c:v>
                </c:pt>
                <c:pt idx="517">
                  <c:v>30.4194</c:v>
                </c:pt>
                <c:pt idx="518">
                  <c:v>30.44469999999998</c:v>
                </c:pt>
                <c:pt idx="519">
                  <c:v>30.382899999999989</c:v>
                </c:pt>
                <c:pt idx="520">
                  <c:v>30.46599999999998</c:v>
                </c:pt>
                <c:pt idx="521">
                  <c:v>30.49029999999998</c:v>
                </c:pt>
                <c:pt idx="522">
                  <c:v>30.460799999999971</c:v>
                </c:pt>
                <c:pt idx="523">
                  <c:v>30.45069999999998</c:v>
                </c:pt>
                <c:pt idx="524">
                  <c:v>30.452499999999979</c:v>
                </c:pt>
                <c:pt idx="525">
                  <c:v>30.404900000000001</c:v>
                </c:pt>
                <c:pt idx="526">
                  <c:v>30.326599999999985</c:v>
                </c:pt>
                <c:pt idx="527">
                  <c:v>30.210599999999989</c:v>
                </c:pt>
                <c:pt idx="528">
                  <c:v>30.098199999999981</c:v>
                </c:pt>
                <c:pt idx="529">
                  <c:v>30.066299999999977</c:v>
                </c:pt>
                <c:pt idx="530">
                  <c:v>30.001999999999999</c:v>
                </c:pt>
                <c:pt idx="531">
                  <c:v>29.944800000000001</c:v>
                </c:pt>
                <c:pt idx="532">
                  <c:v>30.0123</c:v>
                </c:pt>
                <c:pt idx="533">
                  <c:v>29.982099999999971</c:v>
                </c:pt>
                <c:pt idx="534">
                  <c:v>29.816600000000001</c:v>
                </c:pt>
                <c:pt idx="535">
                  <c:v>29.768399999999982</c:v>
                </c:pt>
                <c:pt idx="536">
                  <c:v>29.742699999999971</c:v>
                </c:pt>
                <c:pt idx="537">
                  <c:v>29.6844</c:v>
                </c:pt>
                <c:pt idx="538">
                  <c:v>29.614400000000014</c:v>
                </c:pt>
                <c:pt idx="539">
                  <c:v>29.585299999999982</c:v>
                </c:pt>
                <c:pt idx="540">
                  <c:v>29.651599999999988</c:v>
                </c:pt>
                <c:pt idx="541">
                  <c:v>29.664400000000001</c:v>
                </c:pt>
                <c:pt idx="542">
                  <c:v>29.671900000000015</c:v>
                </c:pt>
                <c:pt idx="543">
                  <c:v>29.822399999999977</c:v>
                </c:pt>
                <c:pt idx="544">
                  <c:v>29.94259999999997</c:v>
                </c:pt>
                <c:pt idx="545">
                  <c:v>29.92939999999998</c:v>
                </c:pt>
                <c:pt idx="546">
                  <c:v>30.010300000000001</c:v>
                </c:pt>
                <c:pt idx="547">
                  <c:v>30.167899999999999</c:v>
                </c:pt>
                <c:pt idx="548">
                  <c:v>30.2514</c:v>
                </c:pt>
                <c:pt idx="549">
                  <c:v>30.274000000000001</c:v>
                </c:pt>
                <c:pt idx="550">
                  <c:v>30.253499999999981</c:v>
                </c:pt>
                <c:pt idx="551">
                  <c:v>30.2789</c:v>
                </c:pt>
                <c:pt idx="552">
                  <c:v>30.350100000000001</c:v>
                </c:pt>
                <c:pt idx="553">
                  <c:v>30.361699999999981</c:v>
                </c:pt>
                <c:pt idx="554">
                  <c:v>30.38969999999998</c:v>
                </c:pt>
                <c:pt idx="555">
                  <c:v>30.4709</c:v>
                </c:pt>
                <c:pt idx="556">
                  <c:v>30.5032</c:v>
                </c:pt>
                <c:pt idx="557">
                  <c:v>30.530999999999999</c:v>
                </c:pt>
                <c:pt idx="558">
                  <c:v>30.597200000000001</c:v>
                </c:pt>
                <c:pt idx="559">
                  <c:v>30.693800000000014</c:v>
                </c:pt>
                <c:pt idx="560">
                  <c:v>30.710999999999999</c:v>
                </c:pt>
                <c:pt idx="561">
                  <c:v>30.688099999999981</c:v>
                </c:pt>
                <c:pt idx="562">
                  <c:v>30.766599999999979</c:v>
                </c:pt>
                <c:pt idx="563">
                  <c:v>30.851400000000005</c:v>
                </c:pt>
                <c:pt idx="564">
                  <c:v>30.8523</c:v>
                </c:pt>
                <c:pt idx="565">
                  <c:v>30.8232</c:v>
                </c:pt>
                <c:pt idx="566">
                  <c:v>30.813400000000001</c:v>
                </c:pt>
                <c:pt idx="567">
                  <c:v>30.8566</c:v>
                </c:pt>
                <c:pt idx="568">
                  <c:v>30.932099999999977</c:v>
                </c:pt>
                <c:pt idx="569">
                  <c:v>30.9346</c:v>
                </c:pt>
                <c:pt idx="570">
                  <c:v>30.875900000000001</c:v>
                </c:pt>
                <c:pt idx="571">
                  <c:v>30.96899999999998</c:v>
                </c:pt>
                <c:pt idx="572">
                  <c:v>31.0337</c:v>
                </c:pt>
                <c:pt idx="573">
                  <c:v>31.058800000000005</c:v>
                </c:pt>
                <c:pt idx="574">
                  <c:v>31.193999999999999</c:v>
                </c:pt>
                <c:pt idx="575">
                  <c:v>31.322299999999977</c:v>
                </c:pt>
                <c:pt idx="576">
                  <c:v>31.453299999999981</c:v>
                </c:pt>
                <c:pt idx="577">
                  <c:v>31.607399999999988</c:v>
                </c:pt>
                <c:pt idx="578">
                  <c:v>31.70819999999998</c:v>
                </c:pt>
                <c:pt idx="579">
                  <c:v>31.924900000000001</c:v>
                </c:pt>
                <c:pt idx="580">
                  <c:v>32.099900000000012</c:v>
                </c:pt>
                <c:pt idx="581">
                  <c:v>32.293000000000013</c:v>
                </c:pt>
                <c:pt idx="582">
                  <c:v>32.448300000000003</c:v>
                </c:pt>
                <c:pt idx="583">
                  <c:v>32.596500000000013</c:v>
                </c:pt>
                <c:pt idx="584">
                  <c:v>32.857999999999997</c:v>
                </c:pt>
                <c:pt idx="585">
                  <c:v>33.052300000000002</c:v>
                </c:pt>
                <c:pt idx="586">
                  <c:v>33.322000000000003</c:v>
                </c:pt>
                <c:pt idx="587">
                  <c:v>33.556699999999999</c:v>
                </c:pt>
                <c:pt idx="588">
                  <c:v>33.721900000000012</c:v>
                </c:pt>
                <c:pt idx="589">
                  <c:v>34.008900000000011</c:v>
                </c:pt>
                <c:pt idx="590">
                  <c:v>34.279200000000003</c:v>
                </c:pt>
                <c:pt idx="591">
                  <c:v>34.597900000000003</c:v>
                </c:pt>
                <c:pt idx="592">
                  <c:v>34.7348</c:v>
                </c:pt>
                <c:pt idx="593">
                  <c:v>34.8339</c:v>
                </c:pt>
                <c:pt idx="594">
                  <c:v>35.026600000000002</c:v>
                </c:pt>
                <c:pt idx="595">
                  <c:v>35.340899999999998</c:v>
                </c:pt>
                <c:pt idx="596">
                  <c:v>35.614699999999999</c:v>
                </c:pt>
                <c:pt idx="597">
                  <c:v>35.683800000000005</c:v>
                </c:pt>
                <c:pt idx="598">
                  <c:v>36.130700000000012</c:v>
                </c:pt>
                <c:pt idx="599">
                  <c:v>36.308600000000006</c:v>
                </c:pt>
                <c:pt idx="600">
                  <c:v>36.5139</c:v>
                </c:pt>
                <c:pt idx="601">
                  <c:v>36.782400000000003</c:v>
                </c:pt>
                <c:pt idx="602">
                  <c:v>37.209000000000003</c:v>
                </c:pt>
                <c:pt idx="603">
                  <c:v>37.448600000000006</c:v>
                </c:pt>
                <c:pt idx="604">
                  <c:v>37.780200000000001</c:v>
                </c:pt>
                <c:pt idx="605">
                  <c:v>38.162000000000013</c:v>
                </c:pt>
                <c:pt idx="606">
                  <c:v>38.401899999999998</c:v>
                </c:pt>
                <c:pt idx="607">
                  <c:v>38.386000000000003</c:v>
                </c:pt>
                <c:pt idx="608">
                  <c:v>38.557899999999997</c:v>
                </c:pt>
                <c:pt idx="609">
                  <c:v>38.508300000000013</c:v>
                </c:pt>
                <c:pt idx="610">
                  <c:v>38.325400000000002</c:v>
                </c:pt>
                <c:pt idx="611">
                  <c:v>38.101900000000001</c:v>
                </c:pt>
                <c:pt idx="612">
                  <c:v>37.672000000000011</c:v>
                </c:pt>
                <c:pt idx="613">
                  <c:v>37.052900000000001</c:v>
                </c:pt>
                <c:pt idx="614">
                  <c:v>36.730700000000013</c:v>
                </c:pt>
                <c:pt idx="615">
                  <c:v>36.148300000000013</c:v>
                </c:pt>
                <c:pt idx="616">
                  <c:v>35.660600000000002</c:v>
                </c:pt>
                <c:pt idx="617">
                  <c:v>35.3065</c:v>
                </c:pt>
                <c:pt idx="618">
                  <c:v>34.630200000000002</c:v>
                </c:pt>
                <c:pt idx="619">
                  <c:v>33.711400000000005</c:v>
                </c:pt>
                <c:pt idx="620">
                  <c:v>33.575300000000013</c:v>
                </c:pt>
                <c:pt idx="621">
                  <c:v>33.131300000000003</c:v>
                </c:pt>
                <c:pt idx="622">
                  <c:v>32.709600000000002</c:v>
                </c:pt>
                <c:pt idx="623">
                  <c:v>32.305200000000006</c:v>
                </c:pt>
                <c:pt idx="624">
                  <c:v>31.8673</c:v>
                </c:pt>
                <c:pt idx="625">
                  <c:v>31.612400000000001</c:v>
                </c:pt>
                <c:pt idx="626">
                  <c:v>31.48069999999997</c:v>
                </c:pt>
                <c:pt idx="627">
                  <c:v>31.3901</c:v>
                </c:pt>
                <c:pt idx="628">
                  <c:v>31.2989</c:v>
                </c:pt>
                <c:pt idx="629">
                  <c:v>31.4819</c:v>
                </c:pt>
                <c:pt idx="630">
                  <c:v>31.692599999999981</c:v>
                </c:pt>
                <c:pt idx="631">
                  <c:v>31.48229999999997</c:v>
                </c:pt>
                <c:pt idx="632">
                  <c:v>32.025700000000029</c:v>
                </c:pt>
                <c:pt idx="633">
                  <c:v>32.416400000000003</c:v>
                </c:pt>
                <c:pt idx="634">
                  <c:v>32.917899999999996</c:v>
                </c:pt>
                <c:pt idx="635">
                  <c:v>33.450200000000002</c:v>
                </c:pt>
                <c:pt idx="636">
                  <c:v>34.004300000000001</c:v>
                </c:pt>
                <c:pt idx="637">
                  <c:v>34.623300000000029</c:v>
                </c:pt>
                <c:pt idx="638">
                  <c:v>35.266900000000028</c:v>
                </c:pt>
                <c:pt idx="639">
                  <c:v>36.081800000000001</c:v>
                </c:pt>
                <c:pt idx="640">
                  <c:v>36.839800000000004</c:v>
                </c:pt>
                <c:pt idx="641">
                  <c:v>37.528200000000012</c:v>
                </c:pt>
                <c:pt idx="642">
                  <c:v>38.459400000000002</c:v>
                </c:pt>
                <c:pt idx="643">
                  <c:v>39.430400000000006</c:v>
                </c:pt>
                <c:pt idx="644">
                  <c:v>40.386899999999997</c:v>
                </c:pt>
                <c:pt idx="645">
                  <c:v>41.430900000000001</c:v>
                </c:pt>
                <c:pt idx="646">
                  <c:v>42.440400000000004</c:v>
                </c:pt>
                <c:pt idx="647">
                  <c:v>43.340499999999999</c:v>
                </c:pt>
                <c:pt idx="648">
                  <c:v>44.29500000000003</c:v>
                </c:pt>
                <c:pt idx="649">
                  <c:v>45.325800000000001</c:v>
                </c:pt>
                <c:pt idx="650">
                  <c:v>46.310999999999993</c:v>
                </c:pt>
                <c:pt idx="651">
                  <c:v>47.360100000000003</c:v>
                </c:pt>
                <c:pt idx="652">
                  <c:v>48.3521</c:v>
                </c:pt>
                <c:pt idx="653">
                  <c:v>49.596800000000002</c:v>
                </c:pt>
                <c:pt idx="654">
                  <c:v>50.556699999999999</c:v>
                </c:pt>
                <c:pt idx="655">
                  <c:v>51.496900000000011</c:v>
                </c:pt>
                <c:pt idx="656">
                  <c:v>52.513000000000005</c:v>
                </c:pt>
                <c:pt idx="657">
                  <c:v>53.521300000000011</c:v>
                </c:pt>
                <c:pt idx="658">
                  <c:v>54.520600000000002</c:v>
                </c:pt>
                <c:pt idx="659">
                  <c:v>55.604900000000001</c:v>
                </c:pt>
                <c:pt idx="660">
                  <c:v>56.696600000000011</c:v>
                </c:pt>
                <c:pt idx="661">
                  <c:v>57.685100000000013</c:v>
                </c:pt>
                <c:pt idx="662">
                  <c:v>58.6447</c:v>
                </c:pt>
                <c:pt idx="663">
                  <c:v>59.598100000000038</c:v>
                </c:pt>
                <c:pt idx="664">
                  <c:v>60.592400000000012</c:v>
                </c:pt>
                <c:pt idx="665">
                  <c:v>61.541899999999998</c:v>
                </c:pt>
                <c:pt idx="666">
                  <c:v>62.327600000000004</c:v>
                </c:pt>
                <c:pt idx="667">
                  <c:v>63.051799999999993</c:v>
                </c:pt>
                <c:pt idx="668">
                  <c:v>63.806899999999999</c:v>
                </c:pt>
                <c:pt idx="669">
                  <c:v>64.562000000000012</c:v>
                </c:pt>
                <c:pt idx="670">
                  <c:v>65.270299999999992</c:v>
                </c:pt>
                <c:pt idx="671">
                  <c:v>65.929699999999997</c:v>
                </c:pt>
                <c:pt idx="672">
                  <c:v>66.534300000000002</c:v>
                </c:pt>
                <c:pt idx="673">
                  <c:v>67.097899999999996</c:v>
                </c:pt>
                <c:pt idx="674">
                  <c:v>67.617900000000006</c:v>
                </c:pt>
                <c:pt idx="675">
                  <c:v>68.096800000000002</c:v>
                </c:pt>
                <c:pt idx="676">
                  <c:v>68.619100000000003</c:v>
                </c:pt>
                <c:pt idx="677">
                  <c:v>69.15049999999998</c:v>
                </c:pt>
                <c:pt idx="678">
                  <c:v>69.643900000000002</c:v>
                </c:pt>
                <c:pt idx="679">
                  <c:v>70.103799999999978</c:v>
                </c:pt>
                <c:pt idx="680">
                  <c:v>70.550200000000004</c:v>
                </c:pt>
                <c:pt idx="681">
                  <c:v>71.07859999999998</c:v>
                </c:pt>
                <c:pt idx="682">
                  <c:v>71.575000000000003</c:v>
                </c:pt>
                <c:pt idx="683">
                  <c:v>72.016800000000003</c:v>
                </c:pt>
                <c:pt idx="684">
                  <c:v>72.462300000000013</c:v>
                </c:pt>
                <c:pt idx="685">
                  <c:v>72.881999999999991</c:v>
                </c:pt>
                <c:pt idx="686">
                  <c:v>73.352899999999948</c:v>
                </c:pt>
                <c:pt idx="687">
                  <c:v>73.942499999999995</c:v>
                </c:pt>
                <c:pt idx="688">
                  <c:v>74.498599999999996</c:v>
                </c:pt>
                <c:pt idx="689">
                  <c:v>74.958699999999993</c:v>
                </c:pt>
                <c:pt idx="690">
                  <c:v>75.340599999999995</c:v>
                </c:pt>
                <c:pt idx="691">
                  <c:v>75.6965</c:v>
                </c:pt>
                <c:pt idx="692">
                  <c:v>76.122599999999949</c:v>
                </c:pt>
                <c:pt idx="693">
                  <c:v>76.508299999999991</c:v>
                </c:pt>
                <c:pt idx="694">
                  <c:v>76.945800000000006</c:v>
                </c:pt>
                <c:pt idx="695">
                  <c:v>77.481399999999994</c:v>
                </c:pt>
                <c:pt idx="696">
                  <c:v>77.898600000000002</c:v>
                </c:pt>
                <c:pt idx="697">
                  <c:v>78.199699999999993</c:v>
                </c:pt>
                <c:pt idx="698">
                  <c:v>78.531800000000004</c:v>
                </c:pt>
                <c:pt idx="699">
                  <c:v>78.907100000000057</c:v>
                </c:pt>
                <c:pt idx="700">
                  <c:v>79.213899999999995</c:v>
                </c:pt>
                <c:pt idx="701">
                  <c:v>79.398600000000002</c:v>
                </c:pt>
                <c:pt idx="702">
                  <c:v>79.494000000000057</c:v>
                </c:pt>
                <c:pt idx="703">
                  <c:v>79.612099999999998</c:v>
                </c:pt>
                <c:pt idx="704">
                  <c:v>79.6661</c:v>
                </c:pt>
                <c:pt idx="705">
                  <c:v>79.677099999999982</c:v>
                </c:pt>
                <c:pt idx="706">
                  <c:v>79.684299999999993</c:v>
                </c:pt>
                <c:pt idx="707">
                  <c:v>79.680399999999949</c:v>
                </c:pt>
                <c:pt idx="708">
                  <c:v>79.695999999999998</c:v>
                </c:pt>
                <c:pt idx="709">
                  <c:v>79.801400000000001</c:v>
                </c:pt>
                <c:pt idx="710">
                  <c:v>79.9054</c:v>
                </c:pt>
                <c:pt idx="711">
                  <c:v>79.971599999999995</c:v>
                </c:pt>
                <c:pt idx="712">
                  <c:v>80.070599999999999</c:v>
                </c:pt>
                <c:pt idx="713">
                  <c:v>80.15649999999998</c:v>
                </c:pt>
                <c:pt idx="714">
                  <c:v>80.201200000000057</c:v>
                </c:pt>
                <c:pt idx="715">
                  <c:v>80.277299999999997</c:v>
                </c:pt>
                <c:pt idx="716">
                  <c:v>80.365499999999983</c:v>
                </c:pt>
                <c:pt idx="717">
                  <c:v>80.371899999999982</c:v>
                </c:pt>
                <c:pt idx="718">
                  <c:v>80.336699999999993</c:v>
                </c:pt>
                <c:pt idx="719">
                  <c:v>80.34</c:v>
                </c:pt>
                <c:pt idx="720">
                  <c:v>80.3536</c:v>
                </c:pt>
                <c:pt idx="721">
                  <c:v>80.336799999999982</c:v>
                </c:pt>
                <c:pt idx="722">
                  <c:v>80.166699999999992</c:v>
                </c:pt>
                <c:pt idx="723">
                  <c:v>80.156199999999998</c:v>
                </c:pt>
                <c:pt idx="724">
                  <c:v>80.416399999999996</c:v>
                </c:pt>
                <c:pt idx="725">
                  <c:v>80.498900000000006</c:v>
                </c:pt>
                <c:pt idx="726">
                  <c:v>80.455399999999983</c:v>
                </c:pt>
                <c:pt idx="727">
                  <c:v>80.436600000000027</c:v>
                </c:pt>
                <c:pt idx="728">
                  <c:v>80.448300000000003</c:v>
                </c:pt>
                <c:pt idx="729">
                  <c:v>80.430600000000027</c:v>
                </c:pt>
                <c:pt idx="730">
                  <c:v>80.378399999999942</c:v>
                </c:pt>
                <c:pt idx="731">
                  <c:v>80.358799999999988</c:v>
                </c:pt>
                <c:pt idx="732">
                  <c:v>80.333100000000002</c:v>
                </c:pt>
                <c:pt idx="733">
                  <c:v>80.181399999999982</c:v>
                </c:pt>
                <c:pt idx="734">
                  <c:v>79.865799999999979</c:v>
                </c:pt>
                <c:pt idx="735">
                  <c:v>79.86269999999999</c:v>
                </c:pt>
                <c:pt idx="736">
                  <c:v>80.197900000000004</c:v>
                </c:pt>
                <c:pt idx="737">
                  <c:v>80.015000000000001</c:v>
                </c:pt>
                <c:pt idx="738">
                  <c:v>79.7988</c:v>
                </c:pt>
                <c:pt idx="739">
                  <c:v>80.05</c:v>
                </c:pt>
                <c:pt idx="740">
                  <c:v>79.957499999999996</c:v>
                </c:pt>
                <c:pt idx="741">
                  <c:v>79.86839999999998</c:v>
                </c:pt>
                <c:pt idx="742">
                  <c:v>79.796099999999996</c:v>
                </c:pt>
                <c:pt idx="743">
                  <c:v>79.697100000000006</c:v>
                </c:pt>
                <c:pt idx="744">
                  <c:v>79.6096</c:v>
                </c:pt>
                <c:pt idx="745">
                  <c:v>79.572699999999998</c:v>
                </c:pt>
                <c:pt idx="746">
                  <c:v>79.512200000000007</c:v>
                </c:pt>
                <c:pt idx="747">
                  <c:v>79.461100000000059</c:v>
                </c:pt>
                <c:pt idx="748">
                  <c:v>79.4358</c:v>
                </c:pt>
                <c:pt idx="749">
                  <c:v>79.337700000000012</c:v>
                </c:pt>
                <c:pt idx="750">
                  <c:v>79.16849999999998</c:v>
                </c:pt>
                <c:pt idx="751">
                  <c:v>79.011899999999997</c:v>
                </c:pt>
                <c:pt idx="752">
                  <c:v>78.878599999999949</c:v>
                </c:pt>
                <c:pt idx="753">
                  <c:v>78.771100000000004</c:v>
                </c:pt>
                <c:pt idx="754">
                  <c:v>78.662799999999947</c:v>
                </c:pt>
                <c:pt idx="755">
                  <c:v>78.567099999999996</c:v>
                </c:pt>
                <c:pt idx="756">
                  <c:v>78.492400000000004</c:v>
                </c:pt>
                <c:pt idx="757">
                  <c:v>78.401900000000026</c:v>
                </c:pt>
                <c:pt idx="758">
                  <c:v>78.279600000000002</c:v>
                </c:pt>
                <c:pt idx="759">
                  <c:v>78.182299999999998</c:v>
                </c:pt>
                <c:pt idx="760">
                  <c:v>78.093100000000007</c:v>
                </c:pt>
                <c:pt idx="761">
                  <c:v>77.965300000000013</c:v>
                </c:pt>
                <c:pt idx="762">
                  <c:v>77.774199999999993</c:v>
                </c:pt>
                <c:pt idx="763">
                  <c:v>77.516099999999994</c:v>
                </c:pt>
                <c:pt idx="764">
                  <c:v>77.291600000000059</c:v>
                </c:pt>
                <c:pt idx="765">
                  <c:v>77.179899999999989</c:v>
                </c:pt>
                <c:pt idx="766">
                  <c:v>77.013099999999994</c:v>
                </c:pt>
                <c:pt idx="767">
                  <c:v>76.783600000000007</c:v>
                </c:pt>
                <c:pt idx="768">
                  <c:v>76.615799999999979</c:v>
                </c:pt>
                <c:pt idx="769">
                  <c:v>76.365899999999982</c:v>
                </c:pt>
                <c:pt idx="770">
                  <c:v>75.929500000000004</c:v>
                </c:pt>
                <c:pt idx="771">
                  <c:v>75.4726</c:v>
                </c:pt>
                <c:pt idx="772">
                  <c:v>75.637799999999999</c:v>
                </c:pt>
                <c:pt idx="773">
                  <c:v>75.259600000000006</c:v>
                </c:pt>
                <c:pt idx="774">
                  <c:v>74.879699999999985</c:v>
                </c:pt>
                <c:pt idx="775">
                  <c:v>74.486500000000007</c:v>
                </c:pt>
                <c:pt idx="776">
                  <c:v>74.059299999999993</c:v>
                </c:pt>
                <c:pt idx="777">
                  <c:v>73.732399999999998</c:v>
                </c:pt>
                <c:pt idx="778">
                  <c:v>73.382799999999989</c:v>
                </c:pt>
                <c:pt idx="779">
                  <c:v>72.574799999999982</c:v>
                </c:pt>
                <c:pt idx="780">
                  <c:v>72.444100000000077</c:v>
                </c:pt>
                <c:pt idx="781">
                  <c:v>71.976200000000006</c:v>
                </c:pt>
                <c:pt idx="782">
                  <c:v>71.284300000000002</c:v>
                </c:pt>
                <c:pt idx="783">
                  <c:v>70.657699999999991</c:v>
                </c:pt>
                <c:pt idx="784">
                  <c:v>70.136499999999998</c:v>
                </c:pt>
                <c:pt idx="785">
                  <c:v>69.677699999999987</c:v>
                </c:pt>
                <c:pt idx="786">
                  <c:v>69.195099999999982</c:v>
                </c:pt>
                <c:pt idx="787">
                  <c:v>68.593800000000002</c:v>
                </c:pt>
                <c:pt idx="788">
                  <c:v>67.928600000000003</c:v>
                </c:pt>
                <c:pt idx="789">
                  <c:v>67.38679999999998</c:v>
                </c:pt>
                <c:pt idx="790">
                  <c:v>66.888199999999998</c:v>
                </c:pt>
                <c:pt idx="791">
                  <c:v>66.297300000000007</c:v>
                </c:pt>
                <c:pt idx="792">
                  <c:v>65.805300000000003</c:v>
                </c:pt>
                <c:pt idx="793">
                  <c:v>65.542500000000004</c:v>
                </c:pt>
                <c:pt idx="794">
                  <c:v>65.253799999999998</c:v>
                </c:pt>
                <c:pt idx="795">
                  <c:v>64.971800000000002</c:v>
                </c:pt>
                <c:pt idx="796">
                  <c:v>64.721500000000006</c:v>
                </c:pt>
                <c:pt idx="797">
                  <c:v>64.456000000000003</c:v>
                </c:pt>
                <c:pt idx="798">
                  <c:v>64.188399999999959</c:v>
                </c:pt>
                <c:pt idx="799">
                  <c:v>64.024999999999991</c:v>
                </c:pt>
                <c:pt idx="800">
                  <c:v>63.923400000000001</c:v>
                </c:pt>
                <c:pt idx="801">
                  <c:v>63.853999999999999</c:v>
                </c:pt>
                <c:pt idx="802">
                  <c:v>63.77850000000003</c:v>
                </c:pt>
                <c:pt idx="803">
                  <c:v>63.667100000000012</c:v>
                </c:pt>
                <c:pt idx="804">
                  <c:v>63.581200000000003</c:v>
                </c:pt>
                <c:pt idx="805">
                  <c:v>63.524500000000003</c:v>
                </c:pt>
                <c:pt idx="806">
                  <c:v>63.459800000000001</c:v>
                </c:pt>
                <c:pt idx="807">
                  <c:v>63.426200000000001</c:v>
                </c:pt>
                <c:pt idx="808">
                  <c:v>63.371899999999997</c:v>
                </c:pt>
                <c:pt idx="809">
                  <c:v>63.248500000000028</c:v>
                </c:pt>
                <c:pt idx="810">
                  <c:v>63.125200000000028</c:v>
                </c:pt>
                <c:pt idx="811">
                  <c:v>63.044899999999998</c:v>
                </c:pt>
                <c:pt idx="812">
                  <c:v>62.979400000000005</c:v>
                </c:pt>
                <c:pt idx="813">
                  <c:v>62.875500000000002</c:v>
                </c:pt>
                <c:pt idx="814">
                  <c:v>62.717400000000005</c:v>
                </c:pt>
                <c:pt idx="815">
                  <c:v>62.511099999999999</c:v>
                </c:pt>
                <c:pt idx="816">
                  <c:v>62.334099999999999</c:v>
                </c:pt>
                <c:pt idx="817">
                  <c:v>62.130600000000001</c:v>
                </c:pt>
                <c:pt idx="818">
                  <c:v>61.869800000000005</c:v>
                </c:pt>
                <c:pt idx="819">
                  <c:v>61.629200000000012</c:v>
                </c:pt>
                <c:pt idx="820">
                  <c:v>61.383999999999993</c:v>
                </c:pt>
                <c:pt idx="821">
                  <c:v>61.121600000000001</c:v>
                </c:pt>
                <c:pt idx="822">
                  <c:v>60.867800000000003</c:v>
                </c:pt>
                <c:pt idx="823">
                  <c:v>60.5886</c:v>
                </c:pt>
                <c:pt idx="824">
                  <c:v>60.227600000000002</c:v>
                </c:pt>
                <c:pt idx="825">
                  <c:v>59.840699999999998</c:v>
                </c:pt>
                <c:pt idx="826">
                  <c:v>59.482300000000002</c:v>
                </c:pt>
                <c:pt idx="827">
                  <c:v>59.150100000000002</c:v>
                </c:pt>
                <c:pt idx="828">
                  <c:v>58.828100000000013</c:v>
                </c:pt>
                <c:pt idx="829">
                  <c:v>58.496200000000002</c:v>
                </c:pt>
                <c:pt idx="830">
                  <c:v>58.285600000000002</c:v>
                </c:pt>
                <c:pt idx="831">
                  <c:v>58.088500000000003</c:v>
                </c:pt>
                <c:pt idx="832">
                  <c:v>58.014099999999999</c:v>
                </c:pt>
                <c:pt idx="833">
                  <c:v>57.9039</c:v>
                </c:pt>
                <c:pt idx="834">
                  <c:v>57.820400000000006</c:v>
                </c:pt>
                <c:pt idx="835">
                  <c:v>57.819200000000002</c:v>
                </c:pt>
                <c:pt idx="836">
                  <c:v>57.871600000000001</c:v>
                </c:pt>
                <c:pt idx="837">
                  <c:v>57.953299999999999</c:v>
                </c:pt>
                <c:pt idx="838">
                  <c:v>58.038800000000002</c:v>
                </c:pt>
                <c:pt idx="839">
                  <c:v>58.132400000000011</c:v>
                </c:pt>
                <c:pt idx="840">
                  <c:v>58.282400000000003</c:v>
                </c:pt>
                <c:pt idx="841">
                  <c:v>58.481599999999993</c:v>
                </c:pt>
                <c:pt idx="842">
                  <c:v>58.685700000000011</c:v>
                </c:pt>
                <c:pt idx="843">
                  <c:v>58.908300000000011</c:v>
                </c:pt>
                <c:pt idx="844">
                  <c:v>59.125600000000013</c:v>
                </c:pt>
                <c:pt idx="845">
                  <c:v>59.3827</c:v>
                </c:pt>
                <c:pt idx="846">
                  <c:v>59.629700000000028</c:v>
                </c:pt>
                <c:pt idx="847">
                  <c:v>59.843499999999999</c:v>
                </c:pt>
                <c:pt idx="848">
                  <c:v>60.0745</c:v>
                </c:pt>
                <c:pt idx="849">
                  <c:v>60.326800000000006</c:v>
                </c:pt>
                <c:pt idx="850">
                  <c:v>60.532200000000003</c:v>
                </c:pt>
                <c:pt idx="851">
                  <c:v>60.699700000000028</c:v>
                </c:pt>
                <c:pt idx="852">
                  <c:v>60.847599999999993</c:v>
                </c:pt>
                <c:pt idx="853">
                  <c:v>61.012900000000002</c:v>
                </c:pt>
                <c:pt idx="854">
                  <c:v>61.190300000000029</c:v>
                </c:pt>
                <c:pt idx="855">
                  <c:v>61.340400000000002</c:v>
                </c:pt>
                <c:pt idx="856">
                  <c:v>61.462200000000003</c:v>
                </c:pt>
                <c:pt idx="857">
                  <c:v>61.631900000000002</c:v>
                </c:pt>
                <c:pt idx="858">
                  <c:v>61.845800000000004</c:v>
                </c:pt>
                <c:pt idx="859">
                  <c:v>62.021100000000011</c:v>
                </c:pt>
                <c:pt idx="860">
                  <c:v>62.140100000000011</c:v>
                </c:pt>
                <c:pt idx="861">
                  <c:v>62.352699999999999</c:v>
                </c:pt>
                <c:pt idx="862">
                  <c:v>62.576700000000002</c:v>
                </c:pt>
                <c:pt idx="863">
                  <c:v>62.639400000000002</c:v>
                </c:pt>
                <c:pt idx="864">
                  <c:v>62.840899999999998</c:v>
                </c:pt>
                <c:pt idx="865">
                  <c:v>62.925300000000028</c:v>
                </c:pt>
                <c:pt idx="866">
                  <c:v>63.009100000000011</c:v>
                </c:pt>
                <c:pt idx="867">
                  <c:v>63.136700000000012</c:v>
                </c:pt>
                <c:pt idx="868">
                  <c:v>63.2515</c:v>
                </c:pt>
                <c:pt idx="869">
                  <c:v>63.3613</c:v>
                </c:pt>
                <c:pt idx="870">
                  <c:v>63.497800000000005</c:v>
                </c:pt>
                <c:pt idx="871">
                  <c:v>63.677100000000003</c:v>
                </c:pt>
                <c:pt idx="872">
                  <c:v>63.810299999999998</c:v>
                </c:pt>
                <c:pt idx="873">
                  <c:v>63.946100000000001</c:v>
                </c:pt>
                <c:pt idx="874">
                  <c:v>64.267300000000006</c:v>
                </c:pt>
                <c:pt idx="875">
                  <c:v>64.539199999999994</c:v>
                </c:pt>
                <c:pt idx="876">
                  <c:v>64.872399999999942</c:v>
                </c:pt>
                <c:pt idx="877">
                  <c:v>65.237399999999994</c:v>
                </c:pt>
                <c:pt idx="878">
                  <c:v>65.567700000000002</c:v>
                </c:pt>
                <c:pt idx="879">
                  <c:v>65.88209999999998</c:v>
                </c:pt>
                <c:pt idx="880">
                  <c:v>66.208799999999982</c:v>
                </c:pt>
                <c:pt idx="881">
                  <c:v>66.555499999999981</c:v>
                </c:pt>
                <c:pt idx="882">
                  <c:v>66.902000000000001</c:v>
                </c:pt>
                <c:pt idx="883">
                  <c:v>67.202100000000002</c:v>
                </c:pt>
                <c:pt idx="884">
                  <c:v>67.483800000000002</c:v>
                </c:pt>
                <c:pt idx="885">
                  <c:v>67.738399999999999</c:v>
                </c:pt>
                <c:pt idx="886">
                  <c:v>68.020699999999991</c:v>
                </c:pt>
                <c:pt idx="887">
                  <c:v>68.326999999999998</c:v>
                </c:pt>
                <c:pt idx="888">
                  <c:v>68.590100000000007</c:v>
                </c:pt>
                <c:pt idx="889">
                  <c:v>68.719099999999997</c:v>
                </c:pt>
                <c:pt idx="890">
                  <c:v>68.873599999999982</c:v>
                </c:pt>
                <c:pt idx="891">
                  <c:v>69.025099999999981</c:v>
                </c:pt>
                <c:pt idx="892">
                  <c:v>69.264700000000005</c:v>
                </c:pt>
                <c:pt idx="893">
                  <c:v>69.532600000000002</c:v>
                </c:pt>
                <c:pt idx="894">
                  <c:v>69.789400000000001</c:v>
                </c:pt>
                <c:pt idx="895">
                  <c:v>70.0017</c:v>
                </c:pt>
                <c:pt idx="896">
                  <c:v>70.256100000000004</c:v>
                </c:pt>
                <c:pt idx="897">
                  <c:v>70.635499999999979</c:v>
                </c:pt>
                <c:pt idx="898">
                  <c:v>70.888399999999947</c:v>
                </c:pt>
                <c:pt idx="899">
                  <c:v>71.019900000000007</c:v>
                </c:pt>
                <c:pt idx="900">
                  <c:v>71.283100000000005</c:v>
                </c:pt>
                <c:pt idx="901">
                  <c:v>71.542500000000004</c:v>
                </c:pt>
                <c:pt idx="902">
                  <c:v>71.655099999999948</c:v>
                </c:pt>
                <c:pt idx="903">
                  <c:v>71.7714</c:v>
                </c:pt>
                <c:pt idx="904">
                  <c:v>71.869299999999996</c:v>
                </c:pt>
                <c:pt idx="905">
                  <c:v>71.934799999999996</c:v>
                </c:pt>
                <c:pt idx="906">
                  <c:v>71.979900000000001</c:v>
                </c:pt>
                <c:pt idx="907">
                  <c:v>72.004000000000005</c:v>
                </c:pt>
                <c:pt idx="908">
                  <c:v>71.996899999999997</c:v>
                </c:pt>
                <c:pt idx="909">
                  <c:v>71.966300000000004</c:v>
                </c:pt>
                <c:pt idx="910">
                  <c:v>71.915700000000001</c:v>
                </c:pt>
                <c:pt idx="911">
                  <c:v>71.827699999999993</c:v>
                </c:pt>
                <c:pt idx="912">
                  <c:v>71.685099999999949</c:v>
                </c:pt>
                <c:pt idx="913">
                  <c:v>71.388799999999989</c:v>
                </c:pt>
                <c:pt idx="914">
                  <c:v>71.007900000000006</c:v>
                </c:pt>
                <c:pt idx="915">
                  <c:v>70.6143</c:v>
                </c:pt>
                <c:pt idx="916">
                  <c:v>70.337000000000003</c:v>
                </c:pt>
                <c:pt idx="917">
                  <c:v>69.999300000000005</c:v>
                </c:pt>
                <c:pt idx="918">
                  <c:v>69.619900000000001</c:v>
                </c:pt>
                <c:pt idx="919">
                  <c:v>69.251800000000003</c:v>
                </c:pt>
                <c:pt idx="920">
                  <c:v>68.87739999999998</c:v>
                </c:pt>
                <c:pt idx="921">
                  <c:v>68.431100000000058</c:v>
                </c:pt>
                <c:pt idx="922">
                  <c:v>67.976699999999994</c:v>
                </c:pt>
                <c:pt idx="923">
                  <c:v>67.578499999999948</c:v>
                </c:pt>
                <c:pt idx="924">
                  <c:v>67.200999999999993</c:v>
                </c:pt>
                <c:pt idx="925">
                  <c:v>66.855099999999979</c:v>
                </c:pt>
                <c:pt idx="926">
                  <c:v>66.587100000000007</c:v>
                </c:pt>
                <c:pt idx="927">
                  <c:v>66.403400000000005</c:v>
                </c:pt>
                <c:pt idx="928">
                  <c:v>66.073899999999981</c:v>
                </c:pt>
                <c:pt idx="929">
                  <c:v>65.721999999999994</c:v>
                </c:pt>
                <c:pt idx="930">
                  <c:v>65.561600000000027</c:v>
                </c:pt>
                <c:pt idx="931">
                  <c:v>65.339699999999993</c:v>
                </c:pt>
                <c:pt idx="932">
                  <c:v>65.114500000000007</c:v>
                </c:pt>
                <c:pt idx="933">
                  <c:v>64.999200000000059</c:v>
                </c:pt>
                <c:pt idx="934">
                  <c:v>64.892899999999983</c:v>
                </c:pt>
                <c:pt idx="935">
                  <c:v>64.860200000000006</c:v>
                </c:pt>
                <c:pt idx="936">
                  <c:v>64.933400000000006</c:v>
                </c:pt>
                <c:pt idx="937">
                  <c:v>65.059799999999981</c:v>
                </c:pt>
                <c:pt idx="938">
                  <c:v>65.188399999999959</c:v>
                </c:pt>
                <c:pt idx="939">
                  <c:v>65.433400000000006</c:v>
                </c:pt>
                <c:pt idx="940">
                  <c:v>65.770299999999992</c:v>
                </c:pt>
                <c:pt idx="941">
                  <c:v>66.102199999999982</c:v>
                </c:pt>
                <c:pt idx="942">
                  <c:v>66.347800000000007</c:v>
                </c:pt>
                <c:pt idx="943">
                  <c:v>66.463700000000003</c:v>
                </c:pt>
                <c:pt idx="944">
                  <c:v>66.730900000000005</c:v>
                </c:pt>
                <c:pt idx="945">
                  <c:v>67.179799999999958</c:v>
                </c:pt>
                <c:pt idx="946">
                  <c:v>67.68989999999998</c:v>
                </c:pt>
                <c:pt idx="947">
                  <c:v>68.169799999999981</c:v>
                </c:pt>
                <c:pt idx="948">
                  <c:v>68.589399999999998</c:v>
                </c:pt>
                <c:pt idx="949">
                  <c:v>69.036199999999994</c:v>
                </c:pt>
                <c:pt idx="950">
                  <c:v>69.60029999999999</c:v>
                </c:pt>
                <c:pt idx="951">
                  <c:v>70.134299999999996</c:v>
                </c:pt>
                <c:pt idx="952">
                  <c:v>70.510800000000003</c:v>
                </c:pt>
                <c:pt idx="953">
                  <c:v>71.051400000000001</c:v>
                </c:pt>
                <c:pt idx="954">
                  <c:v>71.876199999999983</c:v>
                </c:pt>
                <c:pt idx="955">
                  <c:v>72.576399999999978</c:v>
                </c:pt>
                <c:pt idx="956">
                  <c:v>73.095299999999995</c:v>
                </c:pt>
                <c:pt idx="957">
                  <c:v>73.667199999999994</c:v>
                </c:pt>
                <c:pt idx="958">
                  <c:v>74.221999999999994</c:v>
                </c:pt>
                <c:pt idx="959">
                  <c:v>74.705100000000002</c:v>
                </c:pt>
                <c:pt idx="960">
                  <c:v>75.209800000000001</c:v>
                </c:pt>
                <c:pt idx="961">
                  <c:v>75.6143</c:v>
                </c:pt>
                <c:pt idx="962">
                  <c:v>75.891300000000001</c:v>
                </c:pt>
                <c:pt idx="963">
                  <c:v>76.236500000000007</c:v>
                </c:pt>
                <c:pt idx="964">
                  <c:v>76.547300000000007</c:v>
                </c:pt>
                <c:pt idx="965">
                  <c:v>76.653299999999987</c:v>
                </c:pt>
                <c:pt idx="966">
                  <c:v>76.817700000000002</c:v>
                </c:pt>
                <c:pt idx="967">
                  <c:v>76.985799999999998</c:v>
                </c:pt>
                <c:pt idx="968">
                  <c:v>77.277799999999999</c:v>
                </c:pt>
                <c:pt idx="969">
                  <c:v>77.222499999999982</c:v>
                </c:pt>
                <c:pt idx="970">
                  <c:v>77.52249999999998</c:v>
                </c:pt>
                <c:pt idx="971">
                  <c:v>77.555499999999981</c:v>
                </c:pt>
                <c:pt idx="972">
                  <c:v>77.762</c:v>
                </c:pt>
                <c:pt idx="973">
                  <c:v>77.988200000000006</c:v>
                </c:pt>
                <c:pt idx="974">
                  <c:v>78.176899999999989</c:v>
                </c:pt>
                <c:pt idx="975">
                  <c:v>78.296300000000002</c:v>
                </c:pt>
                <c:pt idx="976">
                  <c:v>78.377899999999983</c:v>
                </c:pt>
                <c:pt idx="977">
                  <c:v>78.525899999999979</c:v>
                </c:pt>
                <c:pt idx="978">
                  <c:v>78.716800000000006</c:v>
                </c:pt>
                <c:pt idx="979">
                  <c:v>78.881600000000006</c:v>
                </c:pt>
                <c:pt idx="980">
                  <c:v>79.109499999999983</c:v>
                </c:pt>
                <c:pt idx="981">
                  <c:v>79.303399999999982</c:v>
                </c:pt>
                <c:pt idx="982">
                  <c:v>79.286699999999996</c:v>
                </c:pt>
                <c:pt idx="983">
                  <c:v>79.263999999999996</c:v>
                </c:pt>
                <c:pt idx="984">
                  <c:v>79.381900000000002</c:v>
                </c:pt>
                <c:pt idx="985">
                  <c:v>79.431200000000075</c:v>
                </c:pt>
                <c:pt idx="986">
                  <c:v>79.336799999999982</c:v>
                </c:pt>
                <c:pt idx="987">
                  <c:v>79.37309999999998</c:v>
                </c:pt>
                <c:pt idx="988">
                  <c:v>79.474599999999995</c:v>
                </c:pt>
                <c:pt idx="989">
                  <c:v>79.721300000000014</c:v>
                </c:pt>
                <c:pt idx="990">
                  <c:v>79.793499999999995</c:v>
                </c:pt>
                <c:pt idx="991">
                  <c:v>79.851299999999995</c:v>
                </c:pt>
                <c:pt idx="992">
                  <c:v>79.850799999999978</c:v>
                </c:pt>
                <c:pt idx="993">
                  <c:v>79.75839999999998</c:v>
                </c:pt>
                <c:pt idx="994">
                  <c:v>79.661100000000005</c:v>
                </c:pt>
                <c:pt idx="995">
                  <c:v>79.709100000000007</c:v>
                </c:pt>
                <c:pt idx="996">
                  <c:v>79.927600000000027</c:v>
                </c:pt>
                <c:pt idx="997">
                  <c:v>80.046700000000001</c:v>
                </c:pt>
                <c:pt idx="998">
                  <c:v>79.939499999999995</c:v>
                </c:pt>
                <c:pt idx="999">
                  <c:v>79.816900000000004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314112"/>
        <c:axId val="96315648"/>
      </c:lineChart>
      <c:catAx>
        <c:axId val="96314112"/>
        <c:scaling>
          <c:orientation val="minMax"/>
        </c:scaling>
        <c:delete val="1"/>
        <c:axPos val="b"/>
        <c:majorTickMark val="out"/>
        <c:minorTickMark val="none"/>
        <c:tickLblPos val="none"/>
        <c:crossAx val="96315648"/>
        <c:crosses val="autoZero"/>
        <c:auto val="1"/>
        <c:lblAlgn val="ctr"/>
        <c:lblOffset val="100"/>
        <c:noMultiLvlLbl val="0"/>
      </c:catAx>
      <c:valAx>
        <c:axId val="963156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6314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11C1-0226-4E30-A159-64393C09299D}" type="datetimeFigureOut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F7F71-E3B6-411A-B5E1-D6F76F40815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79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7F71-E3B6-411A-B5E1-D6F76F408150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84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7F71-E3B6-411A-B5E1-D6F76F408150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64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7F71-E3B6-411A-B5E1-D6F76F40815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468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7F71-E3B6-411A-B5E1-D6F76F40815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53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F7F71-E3B6-411A-B5E1-D6F76F408150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3F799E4-676E-4C80-9318-7624602634A0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6919-905B-47B7-AACC-A8140651CBBD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4E7B3F0-93AC-458D-8FB4-9C4E2C784B80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7D7-21A3-4B48-B9AA-CE0E1AF7DFEC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4C3F-69F3-42E8-A673-F32AD3E2E6F6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0AB30B-B029-4231-AA8A-1F8971EC12FE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93091A0-9A67-45B2-A925-94495573A3B1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FFE66-19A8-43AD-95FB-56790FAEF19F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ADD06-7462-4A98-9BFF-AC1B370BC9DE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063A0-5F86-42D3-952F-DD37B9BC7C4F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1D409AC-A730-4806-9EEE-0ECE229987AD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5D6724-6A00-408B-83F2-5A39A151CDEB}" type="datetime1">
              <a:rPr lang="cs-CZ" smtClean="0"/>
              <a:pPr/>
              <a:t>18. 11. 2013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BD616A9-63BC-4EBC-94B9-F51355F7105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7560840" cy="1944216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Towards Effective Human Motion Descriptors</a:t>
            </a:r>
            <a:endParaRPr lang="cs-CZ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76256" y="5085184"/>
            <a:ext cx="2267744" cy="622920"/>
          </a:xfrm>
        </p:spPr>
        <p:txBody>
          <a:bodyPr>
            <a:normAutofit/>
          </a:bodyPr>
          <a:lstStyle/>
          <a:p>
            <a:r>
              <a:rPr lang="cs-CZ" dirty="0" smtClean="0"/>
              <a:t>Jakub Val</a:t>
            </a:r>
            <a:r>
              <a:rPr lang="en-US" dirty="0" err="1" smtClean="0"/>
              <a:t>ci</a:t>
            </a:r>
            <a:r>
              <a:rPr lang="cs-CZ" dirty="0" smtClean="0"/>
              <a:t>k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3563888" y="6093296"/>
            <a:ext cx="5400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dirty="0" smtClean="0"/>
              <a:t>Supervisor: </a:t>
            </a:r>
            <a:r>
              <a:rPr lang="en-US" sz="2400" dirty="0" err="1" smtClean="0"/>
              <a:t>Pavel</a:t>
            </a:r>
            <a:r>
              <a:rPr lang="en-US" sz="2400" dirty="0" smtClean="0"/>
              <a:t> </a:t>
            </a:r>
            <a:r>
              <a:rPr lang="en-US" sz="2400" dirty="0" err="1" smtClean="0"/>
              <a:t>Zezula</a:t>
            </a:r>
            <a:endParaRPr lang="en-US" sz="2400" dirty="0" smtClean="0"/>
          </a:p>
          <a:p>
            <a:pPr algn="r"/>
            <a:r>
              <a:rPr lang="en-US" sz="2400" dirty="0" smtClean="0"/>
              <a:t>Consultant: Jan </a:t>
            </a:r>
            <a:r>
              <a:rPr lang="en-US" sz="2400" dirty="0" err="1" smtClean="0"/>
              <a:t>Sedmidubsky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6237312"/>
            <a:ext cx="1656184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defPPr>
              <a:defRPr lang="cs-CZ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NOV 18, </a:t>
            </a:r>
            <a:r>
              <a:rPr lang="en-US" dirty="0"/>
              <a:t>2013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afrodita\home\xvalcik\_profile\Desktop\key-pose-joint-angle-extr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202239"/>
            <a:ext cx="1368152" cy="26030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Model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6380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Pose – skeleton configuration in one frame</a:t>
            </a:r>
          </a:p>
          <a:p>
            <a:r>
              <a:rPr lang="en-US" dirty="0" smtClean="0"/>
              <a:t>Pose features – extracted from one pose</a:t>
            </a:r>
          </a:p>
          <a:p>
            <a:pPr lvl="1"/>
            <a:r>
              <a:rPr lang="en-US" dirty="0" smtClean="0"/>
              <a:t>Distances between joints/planes, joint angles, velocities, accelerations, powers, torques, directions</a:t>
            </a:r>
          </a:p>
          <a:p>
            <a:pPr lvl="1"/>
            <a:r>
              <a:rPr lang="en-US" dirty="0" smtClean="0"/>
              <a:t>Optional quantization</a:t>
            </a:r>
          </a:p>
          <a:p>
            <a:pPr lvl="2"/>
            <a:r>
              <a:rPr lang="en-US" dirty="0" smtClean="0"/>
              <a:t>relational features, fuzzy features</a:t>
            </a:r>
          </a:p>
          <a:p>
            <a:endParaRPr lang="en-US" dirty="0" smtClean="0"/>
          </a:p>
          <a:p>
            <a:r>
              <a:rPr lang="en-US" dirty="0" smtClean="0"/>
              <a:t>Distance between: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Poses</a:t>
            </a:r>
            <a:r>
              <a:rPr lang="en-US" dirty="0" smtClean="0"/>
              <a:t> – </a:t>
            </a:r>
            <a:r>
              <a:rPr lang="en-US" i="1" dirty="0" smtClean="0"/>
              <a:t>L</a:t>
            </a:r>
            <a:r>
              <a:rPr lang="en-US" i="1" baseline="-25000" dirty="0" smtClean="0"/>
              <a:t>P</a:t>
            </a:r>
            <a:r>
              <a:rPr lang="en-US" i="1" dirty="0" smtClean="0"/>
              <a:t>, Hamming, </a:t>
            </a:r>
            <a:r>
              <a:rPr lang="en-US" i="1" dirty="0" err="1" smtClean="0"/>
              <a:t>Mahalonobis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Sequences</a:t>
            </a:r>
            <a:r>
              <a:rPr lang="en-US" dirty="0" smtClean="0"/>
              <a:t> – </a:t>
            </a:r>
            <a:r>
              <a:rPr lang="en-US" i="1" dirty="0" smtClean="0"/>
              <a:t>DTW, UTW, Uniform scaling</a:t>
            </a:r>
            <a:endParaRPr lang="cs-CZ" i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452320" y="4509120"/>
            <a:ext cx="360040" cy="504056"/>
          </a:xfrm>
          <a:prstGeom prst="straightConnector1">
            <a:avLst/>
          </a:prstGeom>
          <a:ln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96944" cy="8206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Choose optimal descriptor for given purpose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Rounded Rectangle 4"/>
          <p:cNvSpPr/>
          <p:nvPr/>
        </p:nvSpPr>
        <p:spPr>
          <a:xfrm>
            <a:off x="3851920" y="3212976"/>
            <a:ext cx="13681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051720" y="414908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Similarity Models</a:t>
            </a:r>
            <a:endParaRPr lang="cs-CZ" dirty="0"/>
          </a:p>
        </p:txBody>
      </p:sp>
      <p:sp>
        <p:nvSpPr>
          <p:cNvPr id="12" name="Rounded Rectangle 11"/>
          <p:cNvSpPr/>
          <p:nvPr/>
        </p:nvSpPr>
        <p:spPr>
          <a:xfrm>
            <a:off x="467544" y="4725144"/>
            <a:ext cx="1584176" cy="93610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Joint Angles</a:t>
            </a:r>
          </a:p>
          <a:p>
            <a:r>
              <a:rPr lang="en-US" dirty="0" smtClean="0"/>
              <a:t>L1</a:t>
            </a:r>
          </a:p>
          <a:p>
            <a:r>
              <a:rPr lang="en-US" dirty="0" smtClean="0"/>
              <a:t>UTW</a:t>
            </a:r>
            <a:endParaRPr lang="cs-CZ" dirty="0"/>
          </a:p>
        </p:txBody>
      </p:sp>
      <p:sp>
        <p:nvSpPr>
          <p:cNvPr id="13" name="Rounded Rectangle 12"/>
          <p:cNvSpPr/>
          <p:nvPr/>
        </p:nvSpPr>
        <p:spPr>
          <a:xfrm>
            <a:off x="1187624" y="5085184"/>
            <a:ext cx="2304256" cy="122413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Muller Features</a:t>
            </a:r>
          </a:p>
          <a:p>
            <a:r>
              <a:rPr lang="en-US" dirty="0" smtClean="0"/>
              <a:t>Hamming distance</a:t>
            </a:r>
          </a:p>
          <a:p>
            <a:r>
              <a:rPr lang="en-US" dirty="0" smtClean="0"/>
              <a:t>DTW</a:t>
            </a:r>
            <a:endParaRPr lang="cs-CZ" dirty="0"/>
          </a:p>
        </p:txBody>
      </p:sp>
      <p:sp>
        <p:nvSpPr>
          <p:cNvPr id="14" name="Rounded Rectangle 13"/>
          <p:cNvSpPr/>
          <p:nvPr/>
        </p:nvSpPr>
        <p:spPr>
          <a:xfrm>
            <a:off x="1979712" y="5851872"/>
            <a:ext cx="216024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Torso Declination</a:t>
            </a:r>
          </a:p>
          <a:p>
            <a:r>
              <a:rPr lang="en-US" dirty="0" smtClean="0"/>
              <a:t>L1</a:t>
            </a:r>
          </a:p>
          <a:p>
            <a:r>
              <a:rPr lang="en-US" dirty="0" smtClean="0"/>
              <a:t>UTW</a:t>
            </a:r>
            <a:endParaRPr lang="cs-CZ" dirty="0"/>
          </a:p>
        </p:txBody>
      </p:sp>
      <p:sp>
        <p:nvSpPr>
          <p:cNvPr id="15" name="Rounded Rectangle 14"/>
          <p:cNvSpPr/>
          <p:nvPr/>
        </p:nvSpPr>
        <p:spPr>
          <a:xfrm>
            <a:off x="467544" y="2564904"/>
            <a:ext cx="1224136" cy="5760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Purpose</a:t>
            </a:r>
            <a:endParaRPr lang="cs-CZ" dirty="0"/>
          </a:p>
        </p:txBody>
      </p:sp>
      <p:pic>
        <p:nvPicPr>
          <p:cNvPr id="58370" name="Picture 2" descr="winner.jpg (400×3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2753883" cy="2065412"/>
          </a:xfrm>
          <a:prstGeom prst="rect">
            <a:avLst/>
          </a:prstGeom>
          <a:noFill/>
        </p:spPr>
      </p:pic>
      <p:cxnSp>
        <p:nvCxnSpPr>
          <p:cNvPr id="18" name="Straight Arrow Connector 17"/>
          <p:cNvCxnSpPr>
            <a:stCxn id="15" idx="3"/>
            <a:endCxn id="5" idx="1"/>
          </p:cNvCxnSpPr>
          <p:nvPr/>
        </p:nvCxnSpPr>
        <p:spPr>
          <a:xfrm>
            <a:off x="1691680" y="2852936"/>
            <a:ext cx="2160240" cy="10441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79712" y="4725144"/>
            <a:ext cx="1728192" cy="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07172" y="452182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07904" y="4797152"/>
            <a:ext cx="216024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3"/>
            <a:endCxn id="58370" idx="1"/>
          </p:cNvCxnSpPr>
          <p:nvPr/>
        </p:nvCxnSpPr>
        <p:spPr>
          <a:xfrm>
            <a:off x="5220072" y="3897052"/>
            <a:ext cx="864096" cy="2046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372" name="AutoShape 4" descr="gears-grey.jpeg (328×349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24-Point Star 43"/>
          <p:cNvSpPr/>
          <p:nvPr/>
        </p:nvSpPr>
        <p:spPr>
          <a:xfrm>
            <a:off x="3995936" y="3933056"/>
            <a:ext cx="504056" cy="504056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24-Point Star 44"/>
          <p:cNvSpPr/>
          <p:nvPr/>
        </p:nvSpPr>
        <p:spPr>
          <a:xfrm>
            <a:off x="4572000" y="3933056"/>
            <a:ext cx="504056" cy="504056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24-Point Star 45"/>
          <p:cNvSpPr/>
          <p:nvPr/>
        </p:nvSpPr>
        <p:spPr>
          <a:xfrm>
            <a:off x="4283968" y="3501008"/>
            <a:ext cx="504056" cy="504056"/>
          </a:xfrm>
          <a:prstGeom prst="star2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Flowchart: Connector 46"/>
          <p:cNvSpPr/>
          <p:nvPr/>
        </p:nvSpPr>
        <p:spPr>
          <a:xfrm>
            <a:off x="4453384" y="367893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Flowchart: Connector 47"/>
          <p:cNvSpPr/>
          <p:nvPr/>
        </p:nvSpPr>
        <p:spPr>
          <a:xfrm>
            <a:off x="4173860" y="411098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Flowchart: Connector 48"/>
          <p:cNvSpPr/>
          <p:nvPr/>
        </p:nvSpPr>
        <p:spPr>
          <a:xfrm>
            <a:off x="4758184" y="41151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Cloud Callout 49"/>
          <p:cNvSpPr/>
          <p:nvPr/>
        </p:nvSpPr>
        <p:spPr>
          <a:xfrm>
            <a:off x="5004048" y="2132856"/>
            <a:ext cx="1944216" cy="1152128"/>
          </a:xfrm>
          <a:prstGeom prst="cloudCallout">
            <a:avLst>
              <a:gd name="adj1" fmla="val -35807"/>
              <a:gd name="adj2" fmla="val 85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to interpret purpose?</a:t>
            </a:r>
            <a:endParaRPr lang="cs-CZ" dirty="0"/>
          </a:p>
        </p:txBody>
      </p:sp>
      <p:sp>
        <p:nvSpPr>
          <p:cNvPr id="51" name="Can 50"/>
          <p:cNvSpPr/>
          <p:nvPr/>
        </p:nvSpPr>
        <p:spPr>
          <a:xfrm>
            <a:off x="3635896" y="2132856"/>
            <a:ext cx="1080120" cy="792088"/>
          </a:xfrm>
          <a:prstGeom prst="ca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 Dataset</a:t>
            </a:r>
            <a:endParaRPr lang="cs-CZ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211960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Cloud Callout 55"/>
          <p:cNvSpPr/>
          <p:nvPr/>
        </p:nvSpPr>
        <p:spPr>
          <a:xfrm>
            <a:off x="4860032" y="5085184"/>
            <a:ext cx="1944216" cy="1584176"/>
          </a:xfrm>
          <a:prstGeom prst="cloudCallout">
            <a:avLst>
              <a:gd name="adj1" fmla="val -36102"/>
              <a:gd name="adj2" fmla="val -76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to chose optimal model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Truth as a Purpose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40968"/>
          </a:xfrm>
        </p:spPr>
        <p:txBody>
          <a:bodyPr/>
          <a:lstStyle/>
          <a:p>
            <a:r>
              <a:rPr lang="en-US" dirty="0" smtClean="0"/>
              <a:t>Purpose represented by ground truth to the given test dataset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Subject_1</a:t>
            </a:r>
            <a:r>
              <a:rPr lang="en-US" dirty="0" smtClean="0"/>
              <a:t>: Seq1, Seq4, </a:t>
            </a:r>
            <a:r>
              <a:rPr lang="en-US" dirty="0" smtClean="0">
                <a:solidFill>
                  <a:srgbClr val="FF0000"/>
                </a:solidFill>
              </a:rPr>
              <a:t>Subject_2</a:t>
            </a:r>
            <a:r>
              <a:rPr lang="en-US" dirty="0" smtClean="0"/>
              <a:t>: Seq2, </a:t>
            </a:r>
            <a:r>
              <a:rPr lang="en-US" dirty="0" smtClean="0">
                <a:solidFill>
                  <a:srgbClr val="FF0000"/>
                </a:solidFill>
              </a:rPr>
              <a:t>Subject_3</a:t>
            </a:r>
            <a:r>
              <a:rPr lang="en-US" dirty="0" smtClean="0"/>
              <a:t>: Seq3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Bending</a:t>
            </a:r>
            <a:r>
              <a:rPr lang="en-US" dirty="0" smtClean="0"/>
              <a:t>: Seq1, </a:t>
            </a:r>
            <a:r>
              <a:rPr lang="en-US" dirty="0" smtClean="0">
                <a:solidFill>
                  <a:srgbClr val="FF0000"/>
                </a:solidFill>
              </a:rPr>
              <a:t>Jumping</a:t>
            </a:r>
            <a:r>
              <a:rPr lang="en-US" dirty="0" smtClean="0"/>
              <a:t>: Seq2, Seq4, </a:t>
            </a:r>
            <a:r>
              <a:rPr lang="en-US" dirty="0" smtClean="0">
                <a:solidFill>
                  <a:srgbClr val="FF0000"/>
                </a:solidFill>
              </a:rPr>
              <a:t>Throwing</a:t>
            </a:r>
            <a:r>
              <a:rPr lang="en-US" dirty="0" smtClean="0"/>
              <a:t>: Seq3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C:\Users\Kuba\Documents\Cropper Captures\jump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25144"/>
            <a:ext cx="1685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uba\Documents\Cropper Captures\ben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9" y="4725144"/>
            <a:ext cx="1685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uba\Documents\Cropper Captures\throw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83" y="4704481"/>
            <a:ext cx="1685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Kuba\Documents\Cropper Captures\hopOneLe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47828"/>
            <a:ext cx="1685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Retrieval Oriented</a:t>
            </a:r>
          </a:p>
          <a:p>
            <a:pPr lvl="1"/>
            <a:r>
              <a:rPr lang="en-US" dirty="0" smtClean="0"/>
              <a:t>Mean Average Precision (MAP)</a:t>
            </a:r>
          </a:p>
          <a:p>
            <a:pPr lvl="1"/>
            <a:r>
              <a:rPr lang="en-US" dirty="0" smtClean="0"/>
              <a:t>Mean Reciprocal Rank (MRR)</a:t>
            </a:r>
          </a:p>
          <a:p>
            <a:pPr lvl="1"/>
            <a:r>
              <a:rPr lang="en-US" dirty="0" smtClean="0"/>
              <a:t>Discounted Cumulative Gain (DCG)</a:t>
            </a:r>
          </a:p>
          <a:p>
            <a:pPr lvl="1"/>
            <a:r>
              <a:rPr lang="en-US" dirty="0" smtClean="0"/>
              <a:t>K-Nearest Neighbors</a:t>
            </a:r>
          </a:p>
          <a:p>
            <a:r>
              <a:rPr lang="en-US" dirty="0" smtClean="0"/>
              <a:t>Space Oriented</a:t>
            </a:r>
          </a:p>
          <a:p>
            <a:pPr lvl="1"/>
            <a:r>
              <a:rPr lang="en-US" dirty="0" smtClean="0"/>
              <a:t>Dunn index</a:t>
            </a:r>
          </a:p>
          <a:p>
            <a:pPr lvl="1"/>
            <a:r>
              <a:rPr lang="en-US" dirty="0" smtClean="0"/>
              <a:t>Davis-</a:t>
            </a:r>
            <a:r>
              <a:rPr lang="en-US" dirty="0" err="1" smtClean="0"/>
              <a:t>Bouldin</a:t>
            </a:r>
            <a:r>
              <a:rPr lang="en-US" dirty="0" smtClean="0"/>
              <a:t> index</a:t>
            </a:r>
          </a:p>
          <a:p>
            <a:pPr lvl="1"/>
            <a:r>
              <a:rPr lang="en-US" dirty="0" smtClean="0"/>
              <a:t>Distance Distribution</a:t>
            </a:r>
          </a:p>
          <a:p>
            <a:r>
              <a:rPr lang="en-US" dirty="0" smtClean="0"/>
              <a:t>Time consumption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495800"/>
          </a:xfrm>
        </p:spPr>
        <p:txBody>
          <a:bodyPr/>
          <a:lstStyle/>
          <a:p>
            <a:r>
              <a:rPr lang="en-US" dirty="0" smtClean="0"/>
              <a:t>Dataset : HDM, CMU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 oriented descriptor evaluation</a:t>
            </a:r>
          </a:p>
          <a:p>
            <a:r>
              <a:rPr lang="en-US" dirty="0" smtClean="0"/>
              <a:t>Purpose represented as a ground truth</a:t>
            </a:r>
          </a:p>
          <a:p>
            <a:r>
              <a:rPr lang="en-US" dirty="0" smtClean="0"/>
              <a:t>Provided measures</a:t>
            </a:r>
          </a:p>
          <a:p>
            <a:endParaRPr lang="en-US" dirty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Distance distribution</a:t>
            </a:r>
          </a:p>
          <a:p>
            <a:pPr lvl="1"/>
            <a:r>
              <a:rPr lang="en-US" smtClean="0"/>
              <a:t>Statistical testing</a:t>
            </a:r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Towards effective human motion descriptors</a:t>
            </a:r>
            <a:endParaRPr lang="cs-CZ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9552" y="2348880"/>
            <a:ext cx="8153400" cy="326896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Q &amp; 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Thank you for your attention</a:t>
            </a:r>
            <a:endParaRPr lang="cs-CZ" dirty="0"/>
          </a:p>
        </p:txBody>
      </p:sp>
      <p:sp>
        <p:nvSpPr>
          <p:cNvPr id="5" name="Shape 135"/>
          <p:cNvSpPr>
            <a:spLocks noChangeAspect="1"/>
          </p:cNvSpPr>
          <p:nvPr/>
        </p:nvSpPr>
        <p:spPr bwMode="auto">
          <a:xfrm>
            <a:off x="2915816" y="4293096"/>
            <a:ext cx="3436938" cy="20637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2492896"/>
            <a:ext cx="6552728" cy="30963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Motion Capture Data</a:t>
            </a:r>
          </a:p>
          <a:p>
            <a:r>
              <a:rPr lang="en-US" sz="3200" dirty="0" smtClean="0"/>
              <a:t>Motivation</a:t>
            </a:r>
          </a:p>
          <a:p>
            <a:r>
              <a:rPr lang="en-US" sz="3200" dirty="0" smtClean="0"/>
              <a:t>Evaluation Methodology</a:t>
            </a:r>
            <a:endParaRPr lang="cs-CZ" sz="3200" dirty="0" smtClean="0"/>
          </a:p>
          <a:p>
            <a:r>
              <a:rPr lang="en-US" sz="3200" dirty="0" smtClean="0"/>
              <a:t>Results</a:t>
            </a:r>
          </a:p>
          <a:p>
            <a:r>
              <a:rPr lang="en-US" sz="3200" dirty="0" smtClean="0"/>
              <a:t>Summary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5" name="Picture 8" descr="cartwheel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54" y="1700808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4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élník 10"/>
          <p:cNvSpPr/>
          <p:nvPr/>
        </p:nvSpPr>
        <p:spPr>
          <a:xfrm>
            <a:off x="3491880" y="3684725"/>
            <a:ext cx="2189564" cy="2482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395536" y="3717032"/>
            <a:ext cx="2189564" cy="2482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cs-CZ" dirty="0" smtClean="0"/>
              <a:t>Motion Capture Data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4248472" cy="13681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Digitalized human motion</a:t>
            </a:r>
          </a:p>
          <a:p>
            <a:pPr lvl="1"/>
            <a:r>
              <a:rPr lang="en-US" dirty="0" smtClean="0"/>
              <a:t>joint coordinates,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euler</a:t>
            </a:r>
            <a:r>
              <a:rPr lang="en-US" dirty="0" smtClean="0"/>
              <a:t> angles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810" y="3861048"/>
            <a:ext cx="1860294" cy="20916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6" y="3933056"/>
            <a:ext cx="1860294" cy="2091626"/>
          </a:xfrm>
          <a:prstGeom prst="rect">
            <a:avLst/>
          </a:prstGeom>
        </p:spPr>
      </p:pic>
      <p:sp>
        <p:nvSpPr>
          <p:cNvPr id="12" name="Zaoblený obdélník 11"/>
          <p:cNvSpPr/>
          <p:nvPr/>
        </p:nvSpPr>
        <p:spPr>
          <a:xfrm>
            <a:off x="6529537" y="3726514"/>
            <a:ext cx="2189564" cy="2482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vojitá šipka 7"/>
          <p:cNvSpPr/>
          <p:nvPr/>
        </p:nvSpPr>
        <p:spPr>
          <a:xfrm>
            <a:off x="2699792" y="4653136"/>
            <a:ext cx="576201" cy="8066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4" name="Dvojitá šipka 13"/>
          <p:cNvSpPr/>
          <p:nvPr/>
        </p:nvSpPr>
        <p:spPr>
          <a:xfrm>
            <a:off x="5868144" y="4581128"/>
            <a:ext cx="576201" cy="8066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aphicFrame>
        <p:nvGraphicFramePr>
          <p:cNvPr id="15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6800168"/>
              </p:ext>
            </p:extLst>
          </p:nvPr>
        </p:nvGraphicFramePr>
        <p:xfrm>
          <a:off x="6516216" y="3789040"/>
          <a:ext cx="2210881" cy="236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Přímá spojnice 9"/>
          <p:cNvCxnSpPr/>
          <p:nvPr/>
        </p:nvCxnSpPr>
        <p:spPr>
          <a:xfrm flipH="1">
            <a:off x="6660232" y="3933056"/>
            <a:ext cx="2" cy="20882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83568" y="32129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Movement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51920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MoCap</a:t>
            </a:r>
            <a:r>
              <a:rPr lang="en-US" dirty="0" smtClean="0"/>
              <a:t> Data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948264" y="32129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Features</a:t>
            </a:r>
            <a:endParaRPr lang="cs-CZ" dirty="0"/>
          </a:p>
        </p:txBody>
      </p: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4788024" y="1556792"/>
            <a:ext cx="3960440" cy="136815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Features</a:t>
            </a: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Derived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descriptors</a:t>
            </a:r>
            <a:endParaRPr kumimoji="0" lang="cs-CZ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1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21267 -0.0050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Systems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8" name="Zástupný symbol pro obsah 3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06916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Triangulations of the 3D position from image sensors data</a:t>
            </a:r>
          </a:p>
          <a:p>
            <a:pPr lvl="1"/>
            <a:r>
              <a:rPr lang="en-US" dirty="0" smtClean="0"/>
              <a:t>Multiple high-speed video cameras 2~48 (even 300)</a:t>
            </a:r>
          </a:p>
          <a:p>
            <a:pPr lvl="1"/>
            <a:r>
              <a:rPr lang="en-US" dirty="0" smtClean="0"/>
              <a:t>Markers or surface features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Passive</a:t>
            </a:r>
            <a:r>
              <a:rPr lang="en-US" dirty="0" smtClean="0"/>
              <a:t> markers</a:t>
            </a:r>
          </a:p>
          <a:p>
            <a:pPr lvl="2"/>
            <a:r>
              <a:rPr lang="en-US" dirty="0" smtClean="0"/>
              <a:t>Retro-reflective material reflects light generated near the camera lens</a:t>
            </a:r>
          </a:p>
          <a:p>
            <a:pPr lvl="2"/>
            <a:r>
              <a:rPr lang="cs-CZ" dirty="0" smtClean="0"/>
              <a:t>+</a:t>
            </a:r>
            <a:r>
              <a:rPr lang="cs-CZ" dirty="0" err="1" smtClean="0"/>
              <a:t>Wireless</a:t>
            </a:r>
            <a:r>
              <a:rPr lang="cs-CZ" dirty="0" smtClean="0"/>
              <a:t> </a:t>
            </a:r>
            <a:r>
              <a:rPr lang="en-US" dirty="0" smtClean="0"/>
              <a:t>-Marker swapping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 markers</a:t>
            </a:r>
            <a:endParaRPr lang="cs-CZ" dirty="0" smtClean="0"/>
          </a:p>
          <a:p>
            <a:pPr lvl="2"/>
            <a:r>
              <a:rPr lang="cs-CZ" dirty="0" smtClean="0"/>
              <a:t>LED</a:t>
            </a:r>
            <a:r>
              <a:rPr lang="en-US" dirty="0" smtClean="0"/>
              <a:t> emitting own light</a:t>
            </a:r>
          </a:p>
          <a:p>
            <a:pPr lvl="2"/>
            <a:r>
              <a:rPr lang="en-US" dirty="0" smtClean="0"/>
              <a:t>Marker identified by modulation of amplitude, pulse width, time window</a:t>
            </a:r>
          </a:p>
          <a:p>
            <a:pPr lvl="1"/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Systems, cont.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820472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Passive </a:t>
            </a:r>
            <a:r>
              <a:rPr lang="en-US" dirty="0" smtClean="0">
                <a:solidFill>
                  <a:srgbClr val="FF0000"/>
                </a:solidFill>
              </a:rPr>
              <a:t>imperceptible</a:t>
            </a:r>
            <a:r>
              <a:rPr lang="en-US" dirty="0" smtClean="0"/>
              <a:t> markers</a:t>
            </a:r>
          </a:p>
          <a:p>
            <a:pPr lvl="1"/>
            <a:r>
              <a:rPr lang="en-US" dirty="0" smtClean="0"/>
              <a:t>Up side down approach</a:t>
            </a:r>
          </a:p>
          <a:p>
            <a:pPr lvl="1"/>
            <a:r>
              <a:rPr lang="en-US" dirty="0" smtClean="0"/>
              <a:t>Photosensitive markers</a:t>
            </a:r>
          </a:p>
          <a:p>
            <a:pPr lvl="2"/>
            <a:r>
              <a:rPr lang="en-US" dirty="0" smtClean="0"/>
              <a:t>Depth Map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Markerless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Analysis of video</a:t>
            </a:r>
          </a:p>
          <a:p>
            <a:pPr lvl="2"/>
            <a:r>
              <a:rPr lang="en-US" dirty="0" smtClean="0"/>
              <a:t>Identify human forms and brake down into constituent parts for tracking</a:t>
            </a:r>
          </a:p>
          <a:p>
            <a:pPr lvl="1"/>
            <a:r>
              <a:rPr lang="en-US" dirty="0" smtClean="0"/>
              <a:t>Stanford, UMD, MIT, MPI</a:t>
            </a:r>
          </a:p>
          <a:p>
            <a:pPr lvl="1"/>
            <a:r>
              <a:rPr lang="en-US" sz="2000" dirty="0" smtClean="0"/>
              <a:t>MS </a:t>
            </a:r>
            <a:r>
              <a:rPr lang="en-US" sz="2000" dirty="0" err="1" smtClean="0"/>
              <a:t>Kinect</a:t>
            </a:r>
            <a:r>
              <a:rPr lang="en-US" sz="2000" dirty="0" smtClean="0"/>
              <a:t>, Asus </a:t>
            </a:r>
            <a:r>
              <a:rPr lang="en-US" sz="2000" dirty="0" err="1" smtClean="0"/>
              <a:t>Xtion</a:t>
            </a:r>
            <a:r>
              <a:rPr lang="en-US" sz="2000" dirty="0" smtClean="0"/>
              <a:t>, </a:t>
            </a:r>
            <a:r>
              <a:rPr lang="en-US" sz="2000" dirty="0" err="1" smtClean="0"/>
              <a:t>PrimeSense</a:t>
            </a:r>
            <a:r>
              <a:rPr lang="en-US" sz="2000" dirty="0" smtClean="0"/>
              <a:t> Carmine, Organic Motion, </a:t>
            </a:r>
            <a:r>
              <a:rPr lang="en-US" sz="2000" dirty="0" err="1" smtClean="0"/>
              <a:t>Xsens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Non-optical systems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Inertial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Miniature inertial sensors</a:t>
            </a:r>
          </a:p>
          <a:p>
            <a:pPr lvl="1"/>
            <a:r>
              <a:rPr lang="en-US" dirty="0" smtClean="0"/>
              <a:t>Wireless </a:t>
            </a:r>
            <a:r>
              <a:rPr lang="en-US" dirty="0" err="1" smtClean="0"/>
              <a:t>comunication</a:t>
            </a:r>
            <a:endParaRPr lang="en-US" dirty="0" smtClean="0"/>
          </a:p>
          <a:p>
            <a:pPr lvl="1"/>
            <a:r>
              <a:rPr lang="en-US" dirty="0" smtClean="0"/>
              <a:t>Position error </a:t>
            </a:r>
            <a:r>
              <a:rPr lang="en-US" dirty="0" smtClean="0"/>
              <a:t>accumulates over </a:t>
            </a:r>
            <a:r>
              <a:rPr lang="en-US" dirty="0" smtClean="0"/>
              <a:t>time</a:t>
            </a:r>
          </a:p>
          <a:p>
            <a:pPr lvl="1"/>
            <a:r>
              <a:rPr lang="en-US" dirty="0" err="1" smtClean="0"/>
              <a:t>Wii</a:t>
            </a:r>
            <a:r>
              <a:rPr lang="en-US" dirty="0" smtClean="0"/>
              <a:t> controller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Mechanical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err="1" smtClean="0"/>
              <a:t>Exo</a:t>
            </a:r>
            <a:r>
              <a:rPr lang="en-US" dirty="0" smtClean="0"/>
              <a:t>-skeleton system tracks angles directly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Magnetic</a:t>
            </a:r>
            <a:r>
              <a:rPr lang="en-US" dirty="0" smtClean="0"/>
              <a:t> systems</a:t>
            </a:r>
          </a:p>
          <a:p>
            <a:pPr lvl="1"/>
            <a:r>
              <a:rPr lang="en-US" dirty="0" smtClean="0"/>
              <a:t>Relative intensity of the voltage or current of coils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cs-CZ" dirty="0" smtClean="0"/>
              <a:t>Health care – success of rehabilitative treatments</a:t>
            </a:r>
          </a:p>
          <a:p>
            <a:pPr lvl="1"/>
            <a:r>
              <a:rPr lang="en-US" altLang="cs-CZ" dirty="0" smtClean="0"/>
              <a:t>Range of joint angle rotation</a:t>
            </a:r>
          </a:p>
          <a:p>
            <a:r>
              <a:rPr lang="en-US" altLang="cs-CZ" dirty="0" smtClean="0"/>
              <a:t>Sports – performance aspect comparison</a:t>
            </a:r>
          </a:p>
          <a:p>
            <a:pPr lvl="1"/>
            <a:r>
              <a:rPr lang="en-US" altLang="cs-CZ" dirty="0" smtClean="0"/>
              <a:t>Variability of same motion – pole-jump, figure skating</a:t>
            </a:r>
          </a:p>
          <a:p>
            <a:r>
              <a:rPr lang="en-US" altLang="cs-CZ" dirty="0" smtClean="0"/>
              <a:t>Security – person identification, event detection</a:t>
            </a:r>
          </a:p>
          <a:p>
            <a:pPr lvl="1"/>
            <a:r>
              <a:rPr lang="en-US" altLang="cs-CZ" dirty="0" smtClean="0"/>
              <a:t>Gait recognition, stealing, fighting</a:t>
            </a:r>
          </a:p>
          <a:p>
            <a:pPr lvl="1"/>
            <a:r>
              <a:rPr lang="en-US" altLang="cs-CZ" dirty="0" smtClean="0"/>
              <a:t>Home for the elderly</a:t>
            </a:r>
          </a:p>
          <a:p>
            <a:r>
              <a:rPr lang="en-US" altLang="cs-CZ" dirty="0" smtClean="0"/>
              <a:t>Computer animation – realistic motion synthesis</a:t>
            </a:r>
          </a:p>
          <a:p>
            <a:pPr lvl="1"/>
            <a:r>
              <a:rPr lang="en-US" dirty="0" smtClean="0"/>
              <a:t>Motion retrieval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7544" y="3212976"/>
            <a:ext cx="8153400" cy="110872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Ultimate descriptor solving problems of all applications does not exist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cs-CZ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BD616A9-63BC-4EBC-94B9-F51355F71052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Application =&gt; Purpose</a:t>
            </a:r>
          </a:p>
          <a:p>
            <a:r>
              <a:rPr lang="en-US" dirty="0" smtClean="0"/>
              <a:t>Action oriented</a:t>
            </a:r>
          </a:p>
          <a:p>
            <a:pPr lvl="1"/>
            <a:r>
              <a:rPr lang="en-US" dirty="0" smtClean="0"/>
              <a:t>What?</a:t>
            </a:r>
          </a:p>
          <a:p>
            <a:pPr lvl="1"/>
            <a:r>
              <a:rPr lang="en-US" dirty="0" smtClean="0"/>
              <a:t>Action, style of action, event detection</a:t>
            </a:r>
          </a:p>
          <a:p>
            <a:pPr lvl="1"/>
            <a:r>
              <a:rPr lang="en-US" dirty="0" smtClean="0"/>
              <a:t>Logically similar movements</a:t>
            </a:r>
          </a:p>
          <a:p>
            <a:r>
              <a:rPr lang="en-US" dirty="0" smtClean="0"/>
              <a:t>Subject oriented</a:t>
            </a:r>
          </a:p>
          <a:p>
            <a:pPr lvl="1"/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Subject recognition, age, gender, drunkenness, pregnancy, skeletal disease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5945</TotalTime>
  <Words>513</Words>
  <Application>Microsoft Office PowerPoint</Application>
  <PresentationFormat>Předvádění na obrazovce (4:3)</PresentationFormat>
  <Paragraphs>147</Paragraphs>
  <Slides>16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Medián</vt:lpstr>
      <vt:lpstr>Towards Effective Human Motion Descriptors</vt:lpstr>
      <vt:lpstr>Outline</vt:lpstr>
      <vt:lpstr>Motion Capture Data</vt:lpstr>
      <vt:lpstr>Optical Systems</vt:lpstr>
      <vt:lpstr>Optical Systems, cont.</vt:lpstr>
      <vt:lpstr>Non-optical systems</vt:lpstr>
      <vt:lpstr>Applications</vt:lpstr>
      <vt:lpstr>Premise</vt:lpstr>
      <vt:lpstr>Purpose</vt:lpstr>
      <vt:lpstr>Similarity Model</vt:lpstr>
      <vt:lpstr>Evaluation Methodology</vt:lpstr>
      <vt:lpstr>Ground Truth as a Purpose</vt:lpstr>
      <vt:lpstr>Measures</vt:lpstr>
      <vt:lpstr>Results</vt:lpstr>
      <vt:lpstr>Summary</vt:lpstr>
      <vt:lpstr>Towards effective human motion descriptors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Pohybové modely člověka pro podobnostní vyhledávání</dc:title>
  <dc:creator>Jakub Valcik</dc:creator>
  <cp:lastModifiedBy>kuba</cp:lastModifiedBy>
  <cp:revision>265</cp:revision>
  <dcterms:created xsi:type="dcterms:W3CDTF">2013-02-19T15:51:21Z</dcterms:created>
  <dcterms:modified xsi:type="dcterms:W3CDTF">2013-11-18T10:11:41Z</dcterms:modified>
</cp:coreProperties>
</file>