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1532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7063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6929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2698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6216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6170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7353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4439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9962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2606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6497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6567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9796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9230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0816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949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25457-F957-4252-8D69-367F10553ED3}" type="datetimeFigureOut">
              <a:rPr lang="cs-CZ" smtClean="0"/>
              <a:t>6. 10. 2014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D6DE7E3-DEDA-47DF-A06F-353CB761BC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009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PB173 - Project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err="1" smtClean="0"/>
              <a:t>secure</a:t>
            </a:r>
            <a:r>
              <a:rPr lang="cs-CZ" dirty="0" smtClean="0"/>
              <a:t> </a:t>
            </a:r>
            <a:r>
              <a:rPr lang="cs-CZ" dirty="0" err="1" smtClean="0"/>
              <a:t>videoconferencing</a:t>
            </a:r>
            <a:endParaRPr lang="cs-CZ" dirty="0" smtClean="0"/>
          </a:p>
          <a:p>
            <a:endParaRPr lang="cs-CZ" dirty="0"/>
          </a:p>
          <a:p>
            <a:r>
              <a:rPr lang="cs-CZ" dirty="0" err="1" smtClean="0"/>
              <a:t>M.Valenta</a:t>
            </a:r>
            <a:r>
              <a:rPr lang="cs-CZ" dirty="0" smtClean="0"/>
              <a:t>, </a:t>
            </a:r>
            <a:r>
              <a:rPr lang="cs-CZ" dirty="0" err="1" smtClean="0"/>
              <a:t>R.Knour</a:t>
            </a:r>
            <a:r>
              <a:rPr lang="cs-CZ" dirty="0" smtClean="0"/>
              <a:t>, </a:t>
            </a:r>
            <a:r>
              <a:rPr lang="cs-CZ" dirty="0" err="1" smtClean="0"/>
              <a:t>T.Milo</a:t>
            </a:r>
            <a:endParaRPr lang="cs-CZ" dirty="0"/>
          </a:p>
        </p:txBody>
      </p:sp>
      <p:pic>
        <p:nvPicPr>
          <p:cNvPr id="5" name="Picture 8" descr="http://t.qkme.me/3usg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564" y="2514600"/>
            <a:ext cx="3116048" cy="3833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53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Introduction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Application for secure communication between two clients</a:t>
            </a:r>
            <a:r>
              <a:rPr lang="en-US" dirty="0" smtClean="0"/>
              <a:t>.</a:t>
            </a:r>
            <a:endParaRPr lang="cs-CZ" dirty="0" smtClean="0"/>
          </a:p>
          <a:p>
            <a:r>
              <a:rPr lang="cs-CZ" dirty="0" smtClean="0"/>
              <a:t>3 </a:t>
            </a:r>
            <a:r>
              <a:rPr lang="cs-CZ" dirty="0" err="1" smtClean="0"/>
              <a:t>parts</a:t>
            </a:r>
            <a:r>
              <a:rPr lang="cs-CZ" dirty="0" smtClean="0"/>
              <a:t>:</a:t>
            </a:r>
            <a:endParaRPr lang="cs-CZ" dirty="0" smtClean="0"/>
          </a:p>
          <a:p>
            <a:pPr lvl="1"/>
            <a:r>
              <a:rPr lang="cs-CZ" dirty="0" smtClean="0"/>
              <a:t>Klient</a:t>
            </a:r>
          </a:p>
          <a:p>
            <a:pPr lvl="1"/>
            <a:r>
              <a:rPr lang="cs-CZ" dirty="0" smtClean="0"/>
              <a:t>Server</a:t>
            </a:r>
            <a:endParaRPr lang="cs-CZ" dirty="0"/>
          </a:p>
          <a:p>
            <a:pPr lvl="1"/>
            <a:r>
              <a:rPr lang="cs-CZ" dirty="0" err="1"/>
              <a:t>Certification</a:t>
            </a:r>
            <a:r>
              <a:rPr lang="cs-CZ" dirty="0"/>
              <a:t> </a:t>
            </a:r>
            <a:r>
              <a:rPr lang="cs-CZ" dirty="0" err="1"/>
              <a:t>Authority</a:t>
            </a:r>
            <a:endParaRPr lang="cs-CZ" dirty="0">
              <a:effectLst/>
            </a:endParaRPr>
          </a:p>
        </p:txBody>
      </p:sp>
      <p:pic>
        <p:nvPicPr>
          <p:cNvPr id="2050" name="Picture 2" descr="http://media.bestofmicro.com/data-analysis-data_security-encryption,W-R-374427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800" y="3272610"/>
            <a:ext cx="428625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73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Server a CA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Server</a:t>
            </a:r>
            <a:endParaRPr lang="en-US" dirty="0"/>
          </a:p>
          <a:p>
            <a:pPr lvl="1"/>
            <a:r>
              <a:rPr lang="en-US" dirty="0"/>
              <a:t>It serves as an </a:t>
            </a:r>
            <a:r>
              <a:rPr lang="cs-CZ" dirty="0" smtClean="0"/>
              <a:t>link </a:t>
            </a:r>
            <a:r>
              <a:rPr lang="cs-CZ" dirty="0" err="1" smtClean="0"/>
              <a:t>between</a:t>
            </a:r>
            <a:r>
              <a:rPr lang="cs-CZ" dirty="0" smtClean="0"/>
              <a:t> </a:t>
            </a:r>
            <a:r>
              <a:rPr lang="cs-CZ" dirty="0" err="1" smtClean="0"/>
              <a:t>two</a:t>
            </a:r>
            <a:r>
              <a:rPr lang="cs-CZ" dirty="0" smtClean="0"/>
              <a:t> </a:t>
            </a:r>
            <a:r>
              <a:rPr lang="cs-CZ" dirty="0" err="1" smtClean="0"/>
              <a:t>clients</a:t>
            </a:r>
            <a:endParaRPr lang="en-US" dirty="0"/>
          </a:p>
          <a:p>
            <a:pPr lvl="1"/>
            <a:r>
              <a:rPr lang="cs-CZ" dirty="0" err="1"/>
              <a:t>Stores</a:t>
            </a:r>
            <a:r>
              <a:rPr lang="cs-CZ" dirty="0"/>
              <a:t> online </a:t>
            </a:r>
            <a:r>
              <a:rPr lang="cs-CZ" dirty="0" err="1"/>
              <a:t>users</a:t>
            </a:r>
            <a:endParaRPr lang="cs-CZ" dirty="0"/>
          </a:p>
          <a:p>
            <a:endParaRPr lang="cs-CZ" dirty="0" smtClean="0"/>
          </a:p>
          <a:p>
            <a:r>
              <a:rPr lang="cs-CZ" dirty="0" err="1"/>
              <a:t>Certification</a:t>
            </a:r>
            <a:r>
              <a:rPr lang="cs-CZ" dirty="0"/>
              <a:t> </a:t>
            </a:r>
            <a:r>
              <a:rPr lang="cs-CZ" dirty="0" err="1" smtClean="0"/>
              <a:t>Authority</a:t>
            </a:r>
            <a:endParaRPr lang="en-US" dirty="0"/>
          </a:p>
          <a:p>
            <a:pPr lvl="1"/>
            <a:r>
              <a:rPr lang="en-US" dirty="0"/>
              <a:t>It stores the public keys and </a:t>
            </a:r>
            <a:r>
              <a:rPr lang="en-US" dirty="0" smtClean="0"/>
              <a:t> </a:t>
            </a:r>
            <a:r>
              <a:rPr lang="en-US" dirty="0" err="1" smtClean="0"/>
              <a:t>provid</a:t>
            </a:r>
            <a:r>
              <a:rPr lang="cs-CZ" dirty="0" smtClean="0"/>
              <a:t>es </a:t>
            </a:r>
            <a:r>
              <a:rPr lang="cs-CZ" dirty="0" err="1" smtClean="0"/>
              <a:t>them</a:t>
            </a:r>
            <a:r>
              <a:rPr lang="cs-CZ" dirty="0" smtClean="0"/>
              <a:t> on a </a:t>
            </a:r>
            <a:r>
              <a:rPr lang="cs-CZ" dirty="0" err="1" smtClean="0"/>
              <a:t>query</a:t>
            </a:r>
            <a:endParaRPr lang="en-US" dirty="0"/>
          </a:p>
          <a:p>
            <a:pPr lvl="1"/>
            <a:r>
              <a:rPr lang="cs-CZ" dirty="0" err="1"/>
              <a:t>Name</a:t>
            </a:r>
            <a:r>
              <a:rPr lang="cs-CZ" dirty="0"/>
              <a:t>, email, public </a:t>
            </a:r>
            <a:r>
              <a:rPr lang="cs-CZ" dirty="0" err="1"/>
              <a:t>key</a:t>
            </a:r>
            <a:r>
              <a:rPr lang="cs-CZ" dirty="0" smtClean="0"/>
              <a:t>	</a:t>
            </a:r>
            <a:endParaRPr lang="cs-CZ" dirty="0"/>
          </a:p>
        </p:txBody>
      </p:sp>
      <p:pic>
        <p:nvPicPr>
          <p:cNvPr id="1026" name="Picture 2" descr="http://www.rw-designer.com/icon-image/7507-256x256x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423" y="62411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aspnet.cz/articles/345-certifikacni-autorita-snadno-a-rychle/pi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390" y="4884067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87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Client</a:t>
            </a:r>
            <a:r>
              <a:rPr lang="cs-CZ" dirty="0"/>
              <a:t> and </a:t>
            </a:r>
            <a:r>
              <a:rPr lang="cs-CZ" dirty="0" err="1"/>
              <a:t>communication</a:t>
            </a:r>
            <a:r>
              <a:rPr lang="cs-CZ" dirty="0"/>
              <a:t> </a:t>
            </a:r>
            <a:r>
              <a:rPr lang="cs-CZ" dirty="0" err="1"/>
              <a:t>procedures</a:t>
            </a:r>
            <a:r>
              <a:rPr lang="cs-CZ" dirty="0"/>
              <a:t>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C</a:t>
            </a:r>
            <a:r>
              <a:rPr lang="cs-CZ" dirty="0" err="1" smtClean="0"/>
              <a:t>lient</a:t>
            </a:r>
            <a:endParaRPr lang="cs-CZ" dirty="0" smtClean="0"/>
          </a:p>
          <a:p>
            <a:pPr lvl="1"/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main</a:t>
            </a:r>
            <a:r>
              <a:rPr lang="cs-CZ" dirty="0"/>
              <a:t> </a:t>
            </a:r>
            <a:r>
              <a:rPr lang="cs-CZ" dirty="0" smtClean="0"/>
              <a:t>entity</a:t>
            </a:r>
            <a:endParaRPr lang="cs-CZ" dirty="0"/>
          </a:p>
          <a:p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communication</a:t>
            </a:r>
            <a:r>
              <a:rPr lang="cs-CZ" dirty="0"/>
              <a:t> </a:t>
            </a:r>
            <a:r>
              <a:rPr lang="cs-CZ" dirty="0" err="1"/>
              <a:t>process</a:t>
            </a:r>
            <a:r>
              <a:rPr lang="cs-CZ" dirty="0"/>
              <a:t>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Sign in CA </a:t>
            </a:r>
            <a:endParaRPr lang="cs-CZ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Server </a:t>
            </a:r>
            <a:r>
              <a:rPr lang="cs-CZ" smtClean="0"/>
              <a:t>sent</a:t>
            </a:r>
            <a:r>
              <a:rPr lang="en-US" smtClean="0"/>
              <a:t> </a:t>
            </a:r>
            <a:r>
              <a:rPr lang="en-US" dirty="0"/>
              <a:t>a list of online users. </a:t>
            </a:r>
            <a:endParaRPr lang="cs-CZ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Request </a:t>
            </a:r>
            <a:r>
              <a:rPr lang="en-US" dirty="0"/>
              <a:t>for communication. </a:t>
            </a:r>
            <a:endParaRPr lang="cs-CZ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communication parameters. </a:t>
            </a:r>
            <a:endParaRPr lang="cs-CZ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Start </a:t>
            </a:r>
            <a:r>
              <a:rPr lang="en-US" dirty="0"/>
              <a:t>communication.</a:t>
            </a:r>
            <a:endParaRPr lang="cs-CZ" dirty="0"/>
          </a:p>
        </p:txBody>
      </p:sp>
      <p:pic>
        <p:nvPicPr>
          <p:cNvPr id="4" name="Picture 2" descr="http://www.rw-designer.com/icon-image/7507-256x256x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7638" y="1611190"/>
            <a:ext cx="1346057" cy="134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aspnet.cz/articles/345-certifikacni-autorita-snadno-a-rychle/pi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115" y="1701103"/>
            <a:ext cx="864994" cy="86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cburrz.com/images/fasterpc/lapto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1769" y="4366053"/>
            <a:ext cx="1343231" cy="1343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www.mcburrz.com/images/fasterpc/lapto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407" y="4366052"/>
            <a:ext cx="1343231" cy="1343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Přímá spojnice se šipkou 6"/>
          <p:cNvCxnSpPr/>
          <p:nvPr/>
        </p:nvCxnSpPr>
        <p:spPr>
          <a:xfrm flipV="1">
            <a:off x="10883759" y="2634564"/>
            <a:ext cx="491974" cy="1663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H="1" flipV="1">
            <a:off x="9588644" y="2969620"/>
            <a:ext cx="728371" cy="1416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>
            <a:off x="9726259" y="3072240"/>
            <a:ext cx="667265" cy="1305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>
            <a:off x="8869199" y="5247503"/>
            <a:ext cx="13822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 flipH="1">
            <a:off x="8762643" y="5169472"/>
            <a:ext cx="13822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ovéPole 21"/>
          <p:cNvSpPr txBox="1"/>
          <p:nvPr/>
        </p:nvSpPr>
        <p:spPr>
          <a:xfrm>
            <a:off x="11119841" y="328757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1.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9939989" y="3292317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2.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9084027" y="4791954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3</a:t>
            </a:r>
            <a:r>
              <a:rPr lang="cs-CZ" dirty="0" smtClean="0"/>
              <a:t>. 4. 5.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340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ébla">
  <a:themeElements>
    <a:clrScheme name="Stébla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tébla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tébla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73</TotalTime>
  <Words>106</Words>
  <Application>Microsoft Office PowerPoint</Application>
  <PresentationFormat>Širokoúhlá obrazovka</PresentationFormat>
  <Paragraphs>30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Stébla</vt:lpstr>
      <vt:lpstr>PB173 - Project</vt:lpstr>
      <vt:lpstr>Introduction</vt:lpstr>
      <vt:lpstr>Server a CA</vt:lpstr>
      <vt:lpstr>Client and communication procedures.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PB173 - Project</dc:title>
  <dc:creator>Michal Valenta</dc:creator>
  <cp:lastModifiedBy>Michal Valenta</cp:lastModifiedBy>
  <cp:revision>9</cp:revision>
  <dcterms:created xsi:type="dcterms:W3CDTF">2014-10-05T12:38:33Z</dcterms:created>
  <dcterms:modified xsi:type="dcterms:W3CDTF">2014-10-06T18:54:07Z</dcterms:modified>
</cp:coreProperties>
</file>