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k-SK"/>
          </a:p>
        </p:txBody>
      </p:sp>
      <p:sp>
        <p:nvSpPr>
          <p:cNvPr id="4" name="Date Placeholder 3"/>
          <p:cNvSpPr>
            <a:spLocks noGrp="1"/>
          </p:cNvSpPr>
          <p:nvPr>
            <p:ph type="dt" sz="half" idx="10"/>
          </p:nvPr>
        </p:nvSpPr>
        <p:spPr/>
        <p:txBody>
          <a:bodyPr/>
          <a:lstStyle/>
          <a:p>
            <a:fld id="{090F2BBE-381D-4C43-B795-589EC5C3EC57}" type="datetimeFigureOut">
              <a:rPr lang="sk-SK" smtClean="0"/>
              <a:t>5.10.2014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2085463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090F2BBE-381D-4C43-B795-589EC5C3EC57}" type="datetimeFigureOut">
              <a:rPr lang="sk-SK" smtClean="0"/>
              <a:t>5.10.2014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3740778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090F2BBE-381D-4C43-B795-589EC5C3EC57}" type="datetimeFigureOut">
              <a:rPr lang="sk-SK" smtClean="0"/>
              <a:t>5.10.2014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1265519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090F2BBE-381D-4C43-B795-589EC5C3EC57}" type="datetimeFigureOut">
              <a:rPr lang="sk-SK" smtClean="0"/>
              <a:t>5.10.2014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476662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0F2BBE-381D-4C43-B795-589EC5C3EC57}" type="datetimeFigureOut">
              <a:rPr lang="sk-SK" smtClean="0"/>
              <a:t>5.10.2014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2239547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Date Placeholder 4"/>
          <p:cNvSpPr>
            <a:spLocks noGrp="1"/>
          </p:cNvSpPr>
          <p:nvPr>
            <p:ph type="dt" sz="half" idx="10"/>
          </p:nvPr>
        </p:nvSpPr>
        <p:spPr/>
        <p:txBody>
          <a:bodyPr/>
          <a:lstStyle/>
          <a:p>
            <a:fld id="{090F2BBE-381D-4C43-B795-589EC5C3EC57}" type="datetimeFigureOut">
              <a:rPr lang="sk-SK" smtClean="0"/>
              <a:t>5.10.2014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487548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7" name="Date Placeholder 6"/>
          <p:cNvSpPr>
            <a:spLocks noGrp="1"/>
          </p:cNvSpPr>
          <p:nvPr>
            <p:ph type="dt" sz="half" idx="10"/>
          </p:nvPr>
        </p:nvSpPr>
        <p:spPr/>
        <p:txBody>
          <a:bodyPr/>
          <a:lstStyle/>
          <a:p>
            <a:fld id="{090F2BBE-381D-4C43-B795-589EC5C3EC57}" type="datetimeFigureOut">
              <a:rPr lang="sk-SK" smtClean="0"/>
              <a:t>5.10.2014</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863555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Date Placeholder 2"/>
          <p:cNvSpPr>
            <a:spLocks noGrp="1"/>
          </p:cNvSpPr>
          <p:nvPr>
            <p:ph type="dt" sz="half" idx="10"/>
          </p:nvPr>
        </p:nvSpPr>
        <p:spPr/>
        <p:txBody>
          <a:bodyPr/>
          <a:lstStyle/>
          <a:p>
            <a:fld id="{090F2BBE-381D-4C43-B795-589EC5C3EC57}" type="datetimeFigureOut">
              <a:rPr lang="sk-SK" smtClean="0"/>
              <a:t>5.10.2014</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101133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F2BBE-381D-4C43-B795-589EC5C3EC57}" type="datetimeFigureOut">
              <a:rPr lang="sk-SK" smtClean="0"/>
              <a:t>5.10.2014</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405667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0F2BBE-381D-4C43-B795-589EC5C3EC57}" type="datetimeFigureOut">
              <a:rPr lang="sk-SK" smtClean="0"/>
              <a:t>5.10.2014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188619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0F2BBE-381D-4C43-B795-589EC5C3EC57}" type="datetimeFigureOut">
              <a:rPr lang="sk-SK" smtClean="0"/>
              <a:t>5.10.2014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E052C44D-FC14-449C-B354-CDBDC315525F}" type="slidenum">
              <a:rPr lang="sk-SK" smtClean="0"/>
              <a:t>‹#›</a:t>
            </a:fld>
            <a:endParaRPr lang="sk-SK"/>
          </a:p>
        </p:txBody>
      </p:sp>
    </p:spTree>
    <p:extLst>
      <p:ext uri="{BB962C8B-B14F-4D97-AF65-F5344CB8AC3E}">
        <p14:creationId xmlns:p14="http://schemas.microsoft.com/office/powerpoint/2010/main" val="1035308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8000"/>
            <a:lum/>
            <a:extLst>
              <a:ext uri="{BEBA8EAE-BF5A-486C-A8C5-ECC9F3942E4B}">
                <a14:imgProps xmlns:a14="http://schemas.microsoft.com/office/drawing/2010/main">
                  <a14:imgLayer r:embed="rId14">
                    <a14:imgEffect>
                      <a14:colorTemperature colorTemp="7250"/>
                    </a14:imgEffect>
                  </a14:imgLayer>
                </a14:imgProps>
              </a:ext>
            </a:extLst>
          </a:blip>
          <a:srcRect/>
          <a:stretch>
            <a:fillRect l="1000" r="-2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k-SK"/>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0F2BBE-381D-4C43-B795-589EC5C3EC57}" type="datetimeFigureOut">
              <a:rPr lang="sk-SK" smtClean="0"/>
              <a:t>5.10.2014</a:t>
            </a:fld>
            <a:endParaRPr lang="sk-SK"/>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52C44D-FC14-449C-B354-CDBDC315525F}" type="slidenum">
              <a:rPr lang="sk-SK" smtClean="0"/>
              <a:t>‹#›</a:t>
            </a:fld>
            <a:endParaRPr lang="sk-SK"/>
          </a:p>
        </p:txBody>
      </p:sp>
    </p:spTree>
    <p:extLst>
      <p:ext uri="{BB962C8B-B14F-4D97-AF65-F5344CB8AC3E}">
        <p14:creationId xmlns:p14="http://schemas.microsoft.com/office/powerpoint/2010/main" val="3196886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sk-SK" dirty="0" smtClean="0"/>
              <a:t>Design of secure videoconferencing architecture</a:t>
            </a:r>
            <a:endParaRPr lang="sk-SK" dirty="0"/>
          </a:p>
        </p:txBody>
      </p:sp>
      <p:sp>
        <p:nvSpPr>
          <p:cNvPr id="3" name="Subtitle 2"/>
          <p:cNvSpPr>
            <a:spLocks noGrp="1"/>
          </p:cNvSpPr>
          <p:nvPr>
            <p:ph type="subTitle" idx="1"/>
          </p:nvPr>
        </p:nvSpPr>
        <p:spPr>
          <a:xfrm>
            <a:off x="1403648" y="3573016"/>
            <a:ext cx="6400800" cy="1752600"/>
          </a:xfrm>
        </p:spPr>
        <p:txBody>
          <a:bodyPr>
            <a:normAutofit/>
          </a:bodyPr>
          <a:lstStyle/>
          <a:p>
            <a:r>
              <a:rPr lang="sk-SK" sz="2000" dirty="0" smtClean="0">
                <a:solidFill>
                  <a:schemeClr val="tx1"/>
                </a:solidFill>
              </a:rPr>
              <a:t>PB173 - Tematicky zaměřený vývoj aplikací v jazyce C/C++</a:t>
            </a:r>
            <a:endParaRPr lang="sk-SK" sz="2000" dirty="0">
              <a:solidFill>
                <a:schemeClr val="tx1"/>
              </a:solidFill>
            </a:endParaRPr>
          </a:p>
        </p:txBody>
      </p:sp>
      <p:sp>
        <p:nvSpPr>
          <p:cNvPr id="4" name="Subtitle 2"/>
          <p:cNvSpPr txBox="1">
            <a:spLocks/>
          </p:cNvSpPr>
          <p:nvPr/>
        </p:nvSpPr>
        <p:spPr>
          <a:xfrm>
            <a:off x="3491880" y="6237312"/>
            <a:ext cx="5401072" cy="43204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sk-SK" sz="2000" dirty="0" smtClean="0">
                <a:solidFill>
                  <a:schemeClr val="tx1"/>
                </a:solidFill>
              </a:rPr>
              <a:t>Ivan Dendis, Martin Krivosudský, Ľubomír Viluda</a:t>
            </a:r>
            <a:endParaRPr lang="sk-SK" sz="2000" dirty="0">
              <a:solidFill>
                <a:schemeClr val="tx1"/>
              </a:solidFill>
            </a:endParaRPr>
          </a:p>
        </p:txBody>
      </p:sp>
    </p:spTree>
    <p:extLst>
      <p:ext uri="{BB962C8B-B14F-4D97-AF65-F5344CB8AC3E}">
        <p14:creationId xmlns:p14="http://schemas.microsoft.com/office/powerpoint/2010/main" val="2088955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sk-SK" sz="3600" dirty="0"/>
              <a:t>I</a:t>
            </a:r>
            <a:r>
              <a:rPr lang="sk-SK" sz="3600" dirty="0" smtClean="0"/>
              <a:t>mplementation</a:t>
            </a:r>
            <a:endParaRPr lang="sk-SK" sz="3600" dirty="0"/>
          </a:p>
        </p:txBody>
      </p:sp>
      <p:sp>
        <p:nvSpPr>
          <p:cNvPr id="3" name="Content Placeholder 2"/>
          <p:cNvSpPr>
            <a:spLocks noGrp="1"/>
          </p:cNvSpPr>
          <p:nvPr>
            <p:ph idx="1"/>
          </p:nvPr>
        </p:nvSpPr>
        <p:spPr>
          <a:xfrm>
            <a:off x="323528" y="980728"/>
            <a:ext cx="8229600" cy="5616624"/>
          </a:xfrm>
        </p:spPr>
        <p:txBody>
          <a:bodyPr>
            <a:normAutofit/>
          </a:bodyPr>
          <a:lstStyle/>
          <a:p>
            <a:r>
              <a:rPr lang="en-US" sz="2000" dirty="0" smtClean="0"/>
              <a:t>The application is divided into three self-running</a:t>
            </a:r>
            <a:r>
              <a:rPr lang="sk-SK" sz="2000" dirty="0" smtClean="0"/>
              <a:t> parts</a:t>
            </a:r>
            <a:r>
              <a:rPr lang="en-US" sz="2000" dirty="0" smtClean="0"/>
              <a:t> – </a:t>
            </a:r>
            <a:r>
              <a:rPr lang="sk-SK" sz="2000" dirty="0"/>
              <a:t>C</a:t>
            </a:r>
            <a:r>
              <a:rPr lang="sk-SK" sz="2000" dirty="0" smtClean="0"/>
              <a:t>ertification </a:t>
            </a:r>
            <a:r>
              <a:rPr lang="en-US" sz="2000" dirty="0" smtClean="0"/>
              <a:t>Authority</a:t>
            </a:r>
            <a:r>
              <a:rPr lang="sk-SK" sz="2000" dirty="0" smtClean="0"/>
              <a:t> (CA)</a:t>
            </a:r>
            <a:r>
              <a:rPr lang="en-US" sz="2000" dirty="0" smtClean="0"/>
              <a:t>, Client</a:t>
            </a:r>
            <a:r>
              <a:rPr lang="sk-SK" sz="2000" dirty="0" smtClean="0"/>
              <a:t>, </a:t>
            </a:r>
            <a:r>
              <a:rPr lang="en-US" sz="2000" dirty="0" smtClean="0"/>
              <a:t>server</a:t>
            </a:r>
            <a:r>
              <a:rPr lang="sk-SK" sz="2000" dirty="0" smtClean="0"/>
              <a:t>.</a:t>
            </a:r>
          </a:p>
          <a:p>
            <a:r>
              <a:rPr lang="sk-SK" sz="2000" dirty="0" smtClean="0"/>
              <a:t>Client generates pair of keys (public and private)</a:t>
            </a:r>
          </a:p>
          <a:p>
            <a:r>
              <a:rPr lang="en-US" sz="2000" dirty="0" smtClean="0"/>
              <a:t>Certification Authority is responsible for verifying the public key of the client</a:t>
            </a:r>
            <a:endParaRPr lang="sk-SK" sz="2000" dirty="0" smtClean="0"/>
          </a:p>
          <a:p>
            <a:r>
              <a:rPr lang="sk-SK" sz="2000" dirty="0" smtClean="0"/>
              <a:t>Client can register to the list of active users on server. During registration server verifies if key is signed by CA. Client chooses username and password (hashed with random value sent to server)</a:t>
            </a:r>
          </a:p>
          <a:p>
            <a:r>
              <a:rPr lang="en-US" sz="2000" dirty="0" smtClean="0"/>
              <a:t>After successful registration, client</a:t>
            </a:r>
            <a:r>
              <a:rPr lang="sk-SK" sz="2000" dirty="0" smtClean="0"/>
              <a:t> ´A</a:t>
            </a:r>
            <a:r>
              <a:rPr lang="sk-SK" sz="2000" dirty="0" smtClean="0"/>
              <a:t> ´</a:t>
            </a:r>
            <a:r>
              <a:rPr lang="en-US" sz="2000" dirty="0" smtClean="0"/>
              <a:t> can log in to the server and request a list of active users</a:t>
            </a:r>
            <a:r>
              <a:rPr lang="sk-SK" sz="2000" dirty="0" smtClean="0"/>
              <a:t>, then request to establish communication with client  ´B´ (via server)</a:t>
            </a:r>
          </a:p>
          <a:p>
            <a:r>
              <a:rPr lang="sk-SK" sz="2000" dirty="0" smtClean="0"/>
              <a:t>If client </a:t>
            </a:r>
            <a:r>
              <a:rPr lang="sk-SK" sz="2000" dirty="0" smtClean="0"/>
              <a:t>´B´ wants to accept request, he generates a key (AES_GCM) and sends key+address to client ´A´ (encrypted with public key of client ´A´)</a:t>
            </a:r>
          </a:p>
          <a:p>
            <a:r>
              <a:rPr lang="sk-SK" sz="2000" dirty="0" smtClean="0"/>
              <a:t>Now we have established communication between 2 clients</a:t>
            </a:r>
          </a:p>
          <a:p>
            <a:endParaRPr lang="sk-SK" sz="2000" dirty="0" smtClean="0"/>
          </a:p>
          <a:p>
            <a:r>
              <a:rPr lang="sk-SK" sz="2000" dirty="0" smtClean="0"/>
              <a:t>More details in document</a:t>
            </a:r>
          </a:p>
          <a:p>
            <a:endParaRPr lang="sk-SK" sz="2400" dirty="0" smtClean="0"/>
          </a:p>
        </p:txBody>
      </p:sp>
    </p:spTree>
    <p:extLst>
      <p:ext uri="{BB962C8B-B14F-4D97-AF65-F5344CB8AC3E}">
        <p14:creationId xmlns:p14="http://schemas.microsoft.com/office/powerpoint/2010/main" val="3036556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sk-SK" sz="3600" dirty="0" smtClean="0"/>
              <a:t>Individual APIs</a:t>
            </a:r>
            <a:endParaRPr lang="sk-SK" sz="3600" dirty="0"/>
          </a:p>
        </p:txBody>
      </p:sp>
      <p:sp>
        <p:nvSpPr>
          <p:cNvPr id="3" name="Content Placeholder 2"/>
          <p:cNvSpPr>
            <a:spLocks noGrp="1"/>
          </p:cNvSpPr>
          <p:nvPr>
            <p:ph idx="1"/>
          </p:nvPr>
        </p:nvSpPr>
        <p:spPr>
          <a:xfrm>
            <a:off x="395536" y="1052736"/>
            <a:ext cx="6120680" cy="4968552"/>
          </a:xfrm>
        </p:spPr>
        <p:txBody>
          <a:bodyPr>
            <a:normAutofit/>
          </a:bodyPr>
          <a:lstStyle/>
          <a:p>
            <a:r>
              <a:rPr lang="sk-SK" sz="2000" dirty="0" smtClean="0"/>
              <a:t>Function of CA:</a:t>
            </a:r>
          </a:p>
          <a:p>
            <a:r>
              <a:rPr lang="sk-SK" sz="2000" dirty="0" smtClean="0"/>
              <a:t>- signing client public keys</a:t>
            </a:r>
          </a:p>
          <a:p>
            <a:endParaRPr lang="sk-SK" sz="2000" dirty="0"/>
          </a:p>
          <a:p>
            <a:r>
              <a:rPr lang="sk-SK" sz="2000" dirty="0" smtClean="0"/>
              <a:t>Functions of client</a:t>
            </a:r>
          </a:p>
          <a:p>
            <a:r>
              <a:rPr lang="sk-SK" sz="2000" dirty="0" smtClean="0"/>
              <a:t>- receive request for establishing communication</a:t>
            </a:r>
          </a:p>
          <a:p>
            <a:r>
              <a:rPr lang="sk-SK" sz="2000" dirty="0" smtClean="0"/>
              <a:t>- receive data</a:t>
            </a:r>
          </a:p>
          <a:p>
            <a:endParaRPr lang="sk-SK" sz="2000" dirty="0"/>
          </a:p>
          <a:p>
            <a:r>
              <a:rPr lang="sk-SK" sz="2000" dirty="0" smtClean="0"/>
              <a:t>Functions of server</a:t>
            </a:r>
          </a:p>
          <a:p>
            <a:r>
              <a:rPr lang="sk-SK" sz="2000" dirty="0" smtClean="0"/>
              <a:t>- register new user and verify him</a:t>
            </a:r>
          </a:p>
          <a:p>
            <a:r>
              <a:rPr lang="sk-SK" sz="2000" dirty="0" smtClean="0"/>
              <a:t>- add user to public list</a:t>
            </a:r>
          </a:p>
          <a:p>
            <a:r>
              <a:rPr lang="sk-SK" sz="2000" dirty="0" smtClean="0"/>
              <a:t>- send list of users to klient</a:t>
            </a:r>
          </a:p>
          <a:p>
            <a:r>
              <a:rPr lang="sk-SK" sz="2000" dirty="0" smtClean="0"/>
              <a:t>- establish communication (swap the address)</a:t>
            </a:r>
          </a:p>
          <a:p>
            <a:r>
              <a:rPr lang="sk-SK" sz="2000" dirty="0" smtClean="0"/>
              <a:t>- maybe more</a:t>
            </a:r>
            <a:endParaRPr lang="sk-SK" sz="2000" dirty="0"/>
          </a:p>
        </p:txBody>
      </p:sp>
    </p:spTree>
    <p:extLst>
      <p:ext uri="{BB962C8B-B14F-4D97-AF65-F5344CB8AC3E}">
        <p14:creationId xmlns:p14="http://schemas.microsoft.com/office/powerpoint/2010/main" val="1891421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colorTemperature colorTemp="7250"/>
                    </a14:imgEffect>
                  </a14:imgLayer>
                </a14:imgProps>
              </a:ext>
            </a:extLst>
          </a:blip>
          <a:srcRect/>
          <a:stretch>
            <a:fillRect l="1000" r="-2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5517232"/>
            <a:ext cx="8229600" cy="1143000"/>
          </a:xfrm>
        </p:spPr>
        <p:txBody>
          <a:bodyPr>
            <a:normAutofit/>
          </a:bodyPr>
          <a:lstStyle/>
          <a:p>
            <a:r>
              <a:rPr lang="en-US" sz="3600" smtClean="0"/>
              <a:t>Thank you for your attention</a:t>
            </a:r>
            <a:endParaRPr lang="sk-SK" sz="3600" dirty="0"/>
          </a:p>
        </p:txBody>
      </p:sp>
    </p:spTree>
    <p:extLst>
      <p:ext uri="{BB962C8B-B14F-4D97-AF65-F5344CB8AC3E}">
        <p14:creationId xmlns:p14="http://schemas.microsoft.com/office/powerpoint/2010/main" val="2027876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247</Words>
  <Application>Microsoft Office PowerPoint</Application>
  <PresentationFormat>On-screen Show (4:3)</PresentationFormat>
  <Paragraphs>28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Design of secure videoconferencing architecture</vt:lpstr>
      <vt:lpstr>Implementation</vt:lpstr>
      <vt:lpstr>Individual APIs</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Krivosudský</dc:creator>
  <cp:lastModifiedBy>Martin Krivosudský</cp:lastModifiedBy>
  <cp:revision>13</cp:revision>
  <dcterms:created xsi:type="dcterms:W3CDTF">2014-10-05T15:54:30Z</dcterms:created>
  <dcterms:modified xsi:type="dcterms:W3CDTF">2014-10-05T18:40:58Z</dcterms:modified>
</cp:coreProperties>
</file>