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4"/>
  </p:sldMasterIdLst>
  <p:notesMasterIdLst>
    <p:notesMasterId r:id="rId18"/>
  </p:notesMasterIdLst>
  <p:sldIdLst>
    <p:sldId id="270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4" r:id="rId13"/>
    <p:sldId id="266" r:id="rId14"/>
    <p:sldId id="267" r:id="rId15"/>
    <p:sldId id="268" r:id="rId16"/>
    <p:sldId id="269" r:id="rId1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5809FB-9836-41FC-86CA-E128AADE174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C404C-6B18-4FFB-BB30-61CB9F74C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657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C404C-6B18-4FFB-BB30-61CB9F74CC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325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C404C-6B18-4FFB-BB30-61CB9F74CC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7871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C404C-6B18-4FFB-BB30-61CB9F74CC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2766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C404C-6B18-4FFB-BB30-61CB9F74CC4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074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C404C-6B18-4FFB-BB30-61CB9F74CC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42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C404C-6B18-4FFB-BB30-61CB9F74CC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705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C404C-6B18-4FFB-BB30-61CB9F74CC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371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C404C-6B18-4FFB-BB30-61CB9F74CC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181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C404C-6B18-4FFB-BB30-61CB9F74CC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15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C404C-6B18-4FFB-BB30-61CB9F74CC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059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C404C-6B18-4FFB-BB30-61CB9F74CC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350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C404C-6B18-4FFB-BB30-61CB9F74CC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24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98D1-2F16-4F2A-93CD-C9B952D64F84}" type="datetime1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07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1B02-1415-498B-825E-B38F0F2BE9ED}" type="datetime1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417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E2FD-BF45-42BA-851C-F0E3BB45AFC1}" type="datetime1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90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7A5F3-DE13-49A4-AA26-C214DB8B4A57}" type="datetime1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1666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0C52-906B-4FFF-B7D5-6D9644B4CAAF}" type="datetime1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5996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74857-F2FA-480A-9A11-55D606765EEC}" type="datetime1">
              <a:rPr lang="en-US" smtClean="0"/>
              <a:t>12/9/2014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7897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128A-F795-4633-BE7B-B91C83D17B34}" type="datetime1">
              <a:rPr lang="en-US" smtClean="0"/>
              <a:t>12/9/2014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627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0AA31-2DA0-42B1-82BC-9FEEB56C31B1}" type="datetime1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118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B9E1-4A15-45CE-B213-B034C0CABCAF}" type="datetime1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5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E85F-D056-45C4-B7EB-64344F62DDA0}" type="datetime1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28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11D90-657B-41A5-925A-6C253AC76917}" type="datetime1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073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7A4B7-50C2-4677-AA48-5819F36DC77C}" type="datetime1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67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98AAC-6B4A-4B2D-BA62-16E931597E8A}" type="datetime1">
              <a:rPr lang="en-US" smtClean="0"/>
              <a:t>12/9/2014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324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66FF0-6438-4FC4-8827-D228377CFAFC}" type="datetime1">
              <a:rPr lang="en-US" smtClean="0"/>
              <a:t>12/9/2014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11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3E278-9CF0-49A6-93AF-8CE7947194A7}" type="datetime1">
              <a:rPr lang="en-US" smtClean="0"/>
              <a:t>12/9/2014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035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1AAC-091F-49DB-B5A3-DDC537F2ECCE}" type="datetime1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02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18E3-F1B1-4C7E-9016-DDB7C7DD192E}" type="datetime1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362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AEE6CC1-383A-458F-BCB3-89511E9BB751}" type="datetime1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Hrochokobry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488D71DE-E67F-4FD1-8522-4937E1B85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4935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Projects review</a:t>
            </a:r>
            <a:endParaRPr lang="cs-CZ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Analysis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Checking out a client after lost connection:</a:t>
            </a:r>
            <a:endParaRPr lang="cs-CZ" dirty="0"/>
          </a:p>
          <a:p>
            <a:pPr lvl="1"/>
            <a:r>
              <a:rPr lang="cs-CZ" dirty="0" smtClean="0"/>
              <a:t>Client list doesnt update when client crash.</a:t>
            </a:r>
            <a:endParaRPr lang="cs-CZ" dirty="0"/>
          </a:p>
          <a:p>
            <a:r>
              <a:rPr lang="cs-CZ" dirty="0"/>
              <a:t>Encrypting and </a:t>
            </a:r>
            <a:r>
              <a:rPr lang="cs-CZ" dirty="0" smtClean="0"/>
              <a:t>Decrypting</a:t>
            </a:r>
          </a:p>
          <a:p>
            <a:pPr lvl="1"/>
            <a:r>
              <a:rPr lang="cs-CZ" dirty="0" smtClean="0">
                <a:effectLst/>
              </a:rPr>
              <a:t>Running on same thread.</a:t>
            </a:r>
            <a:endParaRPr lang="en-US" dirty="0">
              <a:effectLst/>
            </a:endParaRPr>
          </a:p>
          <a:p>
            <a:r>
              <a:rPr lang="cs-CZ" dirty="0" smtClean="0"/>
              <a:t>OpenSSL</a:t>
            </a:r>
          </a:p>
          <a:p>
            <a:r>
              <a:rPr lang="cs-CZ" dirty="0" smtClean="0"/>
              <a:t>Key erase when application crash</a:t>
            </a:r>
          </a:p>
          <a:p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Sapiens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403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Tux++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Working:</a:t>
            </a:r>
          </a:p>
          <a:p>
            <a:pPr lvl="1"/>
            <a:r>
              <a:rPr lang="cs-CZ" dirty="0"/>
              <a:t>Register, Login, Logout, Online list</a:t>
            </a:r>
          </a:p>
          <a:p>
            <a:pPr lvl="1"/>
            <a:r>
              <a:rPr lang="cs-CZ" dirty="0"/>
              <a:t>Client - Server encryption</a:t>
            </a:r>
          </a:p>
          <a:p>
            <a:pPr lvl="1"/>
            <a:r>
              <a:rPr lang="cs-CZ" dirty="0"/>
              <a:t>Database</a:t>
            </a:r>
          </a:p>
          <a:p>
            <a:r>
              <a:rPr lang="cs-CZ" dirty="0"/>
              <a:t>½ Working:</a:t>
            </a:r>
          </a:p>
          <a:p>
            <a:pPr lvl="1"/>
            <a:r>
              <a:rPr lang="cs-CZ" dirty="0"/>
              <a:t>Vector </a:t>
            </a:r>
            <a:r>
              <a:rPr lang="cs-CZ" dirty="0">
                <a:solidFill>
                  <a:srgbClr val="DADADA"/>
                </a:solidFill>
                <a:latin typeface="Calisto MT" charset="0"/>
              </a:rPr>
              <a:t>precomputation</a:t>
            </a:r>
          </a:p>
          <a:p>
            <a:r>
              <a:rPr lang="cs-CZ" dirty="0">
                <a:solidFill>
                  <a:srgbClr val="DADADA"/>
                </a:solidFill>
              </a:rPr>
              <a:t>Not working:</a:t>
            </a:r>
          </a:p>
          <a:p>
            <a:pPr lvl="1"/>
            <a:r>
              <a:rPr lang="en-US" dirty="0">
                <a:solidFill>
                  <a:srgbClr val="DADADA"/>
                </a:solidFill>
              </a:rPr>
              <a:t>Encryption and integrity check between 2 clients</a:t>
            </a:r>
            <a:endParaRPr lang="cs-CZ" dirty="0">
              <a:solidFill>
                <a:srgbClr val="DADADA"/>
              </a:solidFill>
            </a:endParaRPr>
          </a:p>
          <a:p>
            <a:pPr lvl="1"/>
            <a:r>
              <a:rPr lang="cs-CZ" dirty="0"/>
              <a:t>Server and client logs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Tux++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146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Static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effectLst/>
              </a:rPr>
              <a:t>Memory leaks</a:t>
            </a:r>
          </a:p>
          <a:p>
            <a:r>
              <a:rPr lang="cs-CZ" dirty="0">
                <a:effectLst/>
              </a:rPr>
              <a:t>Deleting arrays </a:t>
            </a:r>
            <a:r>
              <a:rPr lang="en-US" dirty="0">
                <a:effectLst/>
              </a:rPr>
              <a:t>with "delete" not "delete[]"</a:t>
            </a:r>
            <a:endParaRPr lang="cs-CZ" dirty="0">
              <a:effectLst/>
            </a:endParaRPr>
          </a:p>
          <a:p>
            <a:r>
              <a:rPr lang="cs-CZ" dirty="0">
                <a:effectLst/>
              </a:rPr>
              <a:t>Checking / returning unitinialized variables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Tux++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970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Analysis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Checking out a client after lost connection:</a:t>
            </a:r>
            <a:endParaRPr lang="cs-CZ" dirty="0"/>
          </a:p>
          <a:p>
            <a:pPr lvl="1"/>
            <a:r>
              <a:rPr lang="cs-CZ" dirty="0"/>
              <a:t>Client </a:t>
            </a:r>
            <a:r>
              <a:rPr lang="en-US" dirty="0"/>
              <a:t>is still online in user </a:t>
            </a:r>
            <a:r>
              <a:rPr lang="cs-CZ" dirty="0"/>
              <a:t>list when </a:t>
            </a:r>
            <a:r>
              <a:rPr lang="en-US" dirty="0"/>
              <a:t>he lose connection or his application </a:t>
            </a:r>
            <a:r>
              <a:rPr lang="cs-CZ" dirty="0"/>
              <a:t>crash.</a:t>
            </a:r>
          </a:p>
          <a:p>
            <a:r>
              <a:rPr lang="en-US" dirty="0"/>
              <a:t>Not using multithreading </a:t>
            </a:r>
            <a:r>
              <a:rPr lang="cs-CZ" dirty="0">
                <a:effectLst/>
              </a:rPr>
              <a:t>on </a:t>
            </a:r>
            <a:r>
              <a:rPr lang="en-US" dirty="0">
                <a:effectLst/>
              </a:rPr>
              <a:t>server</a:t>
            </a:r>
          </a:p>
          <a:p>
            <a:r>
              <a:rPr lang="en-US" dirty="0"/>
              <a:t>Not rewriting keys in memory</a:t>
            </a:r>
          </a:p>
          <a:p>
            <a:r>
              <a:rPr lang="en-US" dirty="0"/>
              <a:t>Problems with online list if someone use '/31' character in username</a:t>
            </a:r>
          </a:p>
          <a:p>
            <a:r>
              <a:rPr lang="en-US" dirty="0"/>
              <a:t>Not checking max username length server-side</a:t>
            </a:r>
            <a:endParaRPr lang="cs-CZ" dirty="0"/>
          </a:p>
          <a:p>
            <a:r>
              <a:rPr lang="en-US" dirty="0"/>
              <a:t>Problems with precomputed vector when you lose or receive UDP data in wrong order</a:t>
            </a:r>
            <a:endParaRPr lang="cs-CZ" dirty="0"/>
          </a:p>
          <a:p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Tux++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111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u="sng" dirty="0" err="1">
                <a:effectLst/>
              </a:rPr>
              <a:t>Hrochokobry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Working</a:t>
            </a:r>
            <a:r>
              <a:rPr lang="cs-CZ" dirty="0" smtClean="0"/>
              <a:t>:</a:t>
            </a:r>
          </a:p>
          <a:p>
            <a:pPr lvl="1"/>
            <a:r>
              <a:rPr lang="cs-CZ" dirty="0" err="1" smtClean="0"/>
              <a:t>Register</a:t>
            </a:r>
            <a:r>
              <a:rPr lang="cs-CZ" dirty="0" smtClean="0"/>
              <a:t>, </a:t>
            </a:r>
            <a:r>
              <a:rPr lang="cs-CZ" dirty="0" err="1" smtClean="0"/>
              <a:t>login</a:t>
            </a:r>
            <a:endParaRPr lang="cs-CZ" dirty="0"/>
          </a:p>
          <a:p>
            <a:pPr lvl="1"/>
            <a:r>
              <a:rPr lang="cs-CZ" dirty="0" err="1" smtClean="0"/>
              <a:t>Get</a:t>
            </a:r>
            <a:r>
              <a:rPr lang="cs-CZ" dirty="0" smtClean="0"/>
              <a:t> online list</a:t>
            </a:r>
          </a:p>
          <a:p>
            <a:r>
              <a:rPr lang="cs-CZ" dirty="0" smtClean="0"/>
              <a:t>½ </a:t>
            </a:r>
            <a:r>
              <a:rPr lang="cs-CZ" dirty="0" err="1" smtClean="0"/>
              <a:t>Working</a:t>
            </a:r>
            <a:r>
              <a:rPr lang="cs-CZ" dirty="0" smtClean="0"/>
              <a:t>:</a:t>
            </a:r>
          </a:p>
          <a:p>
            <a:pPr lvl="1"/>
            <a:r>
              <a:rPr lang="cs-CZ" dirty="0" smtClean="0"/>
              <a:t>Exchange and </a:t>
            </a:r>
            <a:r>
              <a:rPr lang="cs-CZ" dirty="0" err="1" smtClean="0"/>
              <a:t>generating</a:t>
            </a:r>
            <a:r>
              <a:rPr lang="cs-CZ" dirty="0" smtClean="0"/>
              <a:t> </a:t>
            </a:r>
            <a:r>
              <a:rPr lang="cs-CZ" dirty="0" err="1" smtClean="0"/>
              <a:t>symetric</a:t>
            </a:r>
            <a:r>
              <a:rPr lang="cs-CZ" dirty="0" smtClean="0"/>
              <a:t> </a:t>
            </a:r>
            <a:r>
              <a:rPr lang="cs-CZ" dirty="0" err="1" smtClean="0"/>
              <a:t>key</a:t>
            </a:r>
            <a:endParaRPr lang="cs-CZ" dirty="0" smtClean="0"/>
          </a:p>
          <a:p>
            <a:pPr lvl="1"/>
            <a:r>
              <a:rPr lang="cs-CZ" dirty="0" smtClean="0"/>
              <a:t>Exchange data </a:t>
            </a:r>
            <a:r>
              <a:rPr lang="cs-CZ" dirty="0" err="1" smtClean="0"/>
              <a:t>client</a:t>
            </a:r>
            <a:r>
              <a:rPr lang="cs-CZ" dirty="0" smtClean="0"/>
              <a:t> to </a:t>
            </a:r>
            <a:r>
              <a:rPr lang="cs-CZ" dirty="0" err="1" smtClean="0"/>
              <a:t>client</a:t>
            </a:r>
            <a:endParaRPr lang="cs-CZ" dirty="0" smtClean="0"/>
          </a:p>
          <a:p>
            <a:r>
              <a:rPr lang="cs-CZ" dirty="0" smtClean="0"/>
              <a:t>Not </a:t>
            </a:r>
            <a:r>
              <a:rPr lang="cs-CZ" dirty="0" err="1" smtClean="0"/>
              <a:t>working</a:t>
            </a:r>
            <a:r>
              <a:rPr lang="cs-CZ" dirty="0" smtClean="0"/>
              <a:t> </a:t>
            </a:r>
            <a:r>
              <a:rPr lang="cs-CZ" dirty="0" err="1" smtClean="0"/>
              <a:t>or</a:t>
            </a:r>
            <a:r>
              <a:rPr lang="cs-CZ" dirty="0" smtClean="0"/>
              <a:t>  </a:t>
            </a:r>
            <a:r>
              <a:rPr lang="cs-CZ" dirty="0" err="1" smtClean="0"/>
              <a:t>missing</a:t>
            </a:r>
            <a:r>
              <a:rPr lang="cs-CZ" dirty="0" smtClean="0"/>
              <a:t>:</a:t>
            </a:r>
          </a:p>
          <a:p>
            <a:pPr lvl="1"/>
            <a:r>
              <a:rPr lang="cs-CZ" dirty="0" err="1" smtClean="0"/>
              <a:t>Encryption</a:t>
            </a:r>
            <a:r>
              <a:rPr lang="cs-CZ" dirty="0" smtClean="0"/>
              <a:t>, </a:t>
            </a:r>
            <a:r>
              <a:rPr lang="cs-CZ" dirty="0" err="1" smtClean="0"/>
              <a:t>intergrity</a:t>
            </a:r>
            <a:r>
              <a:rPr lang="cs-CZ" dirty="0" smtClean="0"/>
              <a:t>, -&gt; </a:t>
            </a:r>
            <a:r>
              <a:rPr lang="cs-CZ" dirty="0" err="1" smtClean="0"/>
              <a:t>Secure</a:t>
            </a:r>
            <a:r>
              <a:rPr lang="cs-CZ" dirty="0" smtClean="0"/>
              <a:t> </a:t>
            </a:r>
            <a:r>
              <a:rPr lang="cs-CZ" dirty="0" err="1" smtClean="0"/>
              <a:t>comunication</a:t>
            </a:r>
            <a:endParaRPr lang="cs-CZ" dirty="0" smtClean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715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Not </a:t>
            </a:r>
            <a:r>
              <a:rPr lang="cs-CZ" dirty="0" err="1" smtClean="0"/>
              <a:t>responding</a:t>
            </a:r>
            <a:r>
              <a:rPr lang="cs-CZ" dirty="0" smtClean="0"/>
              <a:t> and </a:t>
            </a:r>
            <a:r>
              <a:rPr lang="cs-CZ" dirty="0" err="1" smtClean="0"/>
              <a:t>crashes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After</a:t>
            </a:r>
            <a:r>
              <a:rPr lang="cs-CZ" dirty="0" smtClean="0"/>
              <a:t> </a:t>
            </a:r>
            <a:r>
              <a:rPr lang="cs-CZ" dirty="0" err="1" smtClean="0"/>
              <a:t>every</a:t>
            </a:r>
            <a:r>
              <a:rPr lang="cs-CZ" dirty="0" smtClean="0"/>
              <a:t> Invalid </a:t>
            </a:r>
            <a:r>
              <a:rPr lang="cs-CZ" dirty="0" err="1" smtClean="0"/>
              <a:t>Commnad</a:t>
            </a:r>
            <a:r>
              <a:rPr lang="cs-CZ" dirty="0" smtClean="0"/>
              <a:t> </a:t>
            </a:r>
          </a:p>
          <a:p>
            <a:r>
              <a:rPr lang="cs-CZ" dirty="0" err="1" smtClean="0"/>
              <a:t>Failed</a:t>
            </a:r>
            <a:r>
              <a:rPr lang="cs-CZ" dirty="0" smtClean="0"/>
              <a:t> </a:t>
            </a:r>
            <a:r>
              <a:rPr lang="cs-CZ" dirty="0" err="1" smtClean="0"/>
              <a:t>loggin</a:t>
            </a:r>
            <a:r>
              <a:rPr lang="cs-CZ" dirty="0" smtClean="0"/>
              <a:t> – </a:t>
            </a:r>
            <a:r>
              <a:rPr lang="cs-CZ" dirty="0" err="1" smtClean="0"/>
              <a:t>bad</a:t>
            </a:r>
            <a:r>
              <a:rPr lang="cs-CZ" dirty="0" smtClean="0"/>
              <a:t> </a:t>
            </a:r>
            <a:r>
              <a:rPr lang="cs-CZ" dirty="0" err="1" smtClean="0"/>
              <a:t>password</a:t>
            </a:r>
            <a:endParaRPr lang="cs-CZ" dirty="0" smtClean="0"/>
          </a:p>
          <a:p>
            <a:r>
              <a:rPr lang="cs-CZ" dirty="0" err="1" smtClean="0"/>
              <a:t>After</a:t>
            </a:r>
            <a:r>
              <a:rPr lang="cs-CZ" dirty="0" smtClean="0"/>
              <a:t> </a:t>
            </a:r>
            <a:r>
              <a:rPr lang="cs-CZ" dirty="0" err="1" smtClean="0"/>
              <a:t>exchanged</a:t>
            </a:r>
            <a:r>
              <a:rPr lang="cs-CZ" dirty="0" smtClean="0"/>
              <a:t> data, w</a:t>
            </a:r>
            <a:r>
              <a:rPr lang="en-US" dirty="0" smtClean="0"/>
              <a:t>hen </a:t>
            </a:r>
            <a:r>
              <a:rPr lang="en-US" dirty="0"/>
              <a:t>followed by another </a:t>
            </a:r>
            <a:r>
              <a:rPr lang="en-US" dirty="0" smtClean="0"/>
              <a:t>input</a:t>
            </a:r>
            <a:r>
              <a:rPr lang="cs-CZ" dirty="0" smtClean="0"/>
              <a:t> </a:t>
            </a:r>
            <a:r>
              <a:rPr lang="cs-CZ" dirty="0" err="1" smtClean="0"/>
              <a:t>aplication</a:t>
            </a:r>
            <a:r>
              <a:rPr lang="cs-CZ" dirty="0" smtClean="0"/>
              <a:t> </a:t>
            </a:r>
            <a:r>
              <a:rPr lang="cs-CZ" dirty="0" err="1" smtClean="0"/>
              <a:t>crash</a:t>
            </a:r>
            <a:r>
              <a:rPr lang="cs-CZ" dirty="0" smtClean="0"/>
              <a:t>.</a:t>
            </a: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36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Static </a:t>
            </a:r>
            <a:r>
              <a:rPr lang="cs-CZ" dirty="0"/>
              <a:t>analysis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err="1" smtClean="0">
                <a:effectLst/>
              </a:rPr>
              <a:t>Memory</a:t>
            </a:r>
            <a:r>
              <a:rPr lang="cs-CZ" dirty="0" smtClean="0">
                <a:effectLst/>
              </a:rPr>
              <a:t> </a:t>
            </a:r>
            <a:r>
              <a:rPr lang="cs-CZ" dirty="0" err="1" smtClean="0">
                <a:effectLst/>
              </a:rPr>
              <a:t>leaks</a:t>
            </a:r>
            <a:endParaRPr lang="cs-CZ" dirty="0" smtClean="0">
              <a:effectLst/>
            </a:endParaRPr>
          </a:p>
          <a:p>
            <a:r>
              <a:rPr lang="cs-CZ" dirty="0" smtClean="0">
                <a:effectLst/>
              </a:rPr>
              <a:t>C-style </a:t>
            </a:r>
            <a:r>
              <a:rPr lang="cs-CZ" dirty="0" err="1" smtClean="0">
                <a:effectLst/>
              </a:rPr>
              <a:t>allocation</a:t>
            </a:r>
            <a:endParaRPr lang="cs-CZ" dirty="0" smtClean="0">
              <a:effectLst/>
            </a:endParaRPr>
          </a:p>
          <a:p>
            <a:r>
              <a:rPr lang="cs-CZ" dirty="0" err="1" smtClean="0">
                <a:effectLst/>
              </a:rPr>
              <a:t>Cheacking</a:t>
            </a:r>
            <a:r>
              <a:rPr lang="cs-CZ" dirty="0" smtClean="0">
                <a:effectLst/>
              </a:rPr>
              <a:t> </a:t>
            </a:r>
            <a:r>
              <a:rPr lang="cs-CZ" dirty="0" err="1" smtClean="0">
                <a:effectLst/>
              </a:rPr>
              <a:t>limits</a:t>
            </a:r>
            <a:endParaRPr lang="cs-CZ" dirty="0">
              <a:effectLst/>
            </a:endParaRPr>
          </a:p>
          <a:p>
            <a:r>
              <a:rPr lang="cs-CZ" dirty="0" smtClean="0">
                <a:effectLst/>
              </a:rPr>
              <a:t>Prefix ++</a:t>
            </a:r>
          </a:p>
          <a:p>
            <a:endParaRPr lang="cs-CZ" dirty="0">
              <a:effectLst/>
            </a:endParaRPr>
          </a:p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99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Analysis</a:t>
            </a:r>
            <a:r>
              <a:rPr lang="cs-CZ" dirty="0" smtClean="0"/>
              <a:t> </a:t>
            </a:r>
            <a:r>
              <a:rPr lang="cs-CZ" dirty="0" err="1" smtClean="0"/>
              <a:t>results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Delete</a:t>
            </a:r>
            <a:r>
              <a:rPr lang="cs-CZ" dirty="0" smtClean="0"/>
              <a:t> </a:t>
            </a:r>
            <a:r>
              <a:rPr lang="cs-CZ" dirty="0" err="1" smtClean="0"/>
              <a:t>encryption</a:t>
            </a:r>
            <a:r>
              <a:rPr lang="cs-CZ" dirty="0" smtClean="0"/>
              <a:t> </a:t>
            </a:r>
            <a:r>
              <a:rPr lang="cs-CZ" dirty="0" err="1" smtClean="0"/>
              <a:t>key</a:t>
            </a:r>
            <a:endParaRPr lang="cs-CZ" dirty="0" smtClean="0"/>
          </a:p>
          <a:p>
            <a:pPr lvl="1"/>
            <a:r>
              <a:rPr lang="en-US" dirty="0"/>
              <a:t>Nobody cares about deleting keys from memory. The attacker can then trace in the memory key.</a:t>
            </a:r>
            <a:endParaRPr lang="cs-CZ" dirty="0" smtClean="0"/>
          </a:p>
          <a:p>
            <a:r>
              <a:rPr lang="cs-CZ" dirty="0" smtClean="0"/>
              <a:t>Not </a:t>
            </a:r>
            <a:r>
              <a:rPr lang="cs-CZ" dirty="0" err="1" smtClean="0"/>
              <a:t>cheacking</a:t>
            </a:r>
            <a:r>
              <a:rPr lang="cs-CZ" dirty="0" smtClean="0"/>
              <a:t> </a:t>
            </a:r>
            <a:r>
              <a:rPr lang="cs-CZ" dirty="0" err="1"/>
              <a:t>i</a:t>
            </a:r>
            <a:r>
              <a:rPr lang="cs-CZ" dirty="0" err="1" smtClean="0"/>
              <a:t>ntergrity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messages</a:t>
            </a:r>
            <a:endParaRPr lang="cs-CZ" dirty="0" smtClean="0"/>
          </a:p>
          <a:p>
            <a:pPr lvl="1"/>
            <a:r>
              <a:rPr lang="en-US" dirty="0"/>
              <a:t>Do not check the integrity of messages, an attacker can </a:t>
            </a:r>
            <a:r>
              <a:rPr lang="en-US" dirty="0" smtClean="0"/>
              <a:t>change</a:t>
            </a:r>
            <a:r>
              <a:rPr lang="cs-CZ" dirty="0" smtClean="0"/>
              <a:t> </a:t>
            </a:r>
            <a:r>
              <a:rPr lang="en-US" dirty="0"/>
              <a:t>message</a:t>
            </a:r>
            <a:r>
              <a:rPr lang="en-US" dirty="0" smtClean="0"/>
              <a:t> </a:t>
            </a:r>
            <a:r>
              <a:rPr lang="en-US" dirty="0"/>
              <a:t>at any time </a:t>
            </a:r>
            <a:r>
              <a:rPr lang="cs-CZ" dirty="0" smtClean="0"/>
              <a:t>and </a:t>
            </a:r>
            <a:r>
              <a:rPr lang="en-US" dirty="0" smtClean="0"/>
              <a:t>nobody </a:t>
            </a:r>
            <a:r>
              <a:rPr lang="en-US" dirty="0"/>
              <a:t>knows.</a:t>
            </a:r>
            <a:endParaRPr lang="cs-CZ" dirty="0" smtClean="0"/>
          </a:p>
          <a:p>
            <a:r>
              <a:rPr lang="cs-CZ" dirty="0" err="1" smtClean="0"/>
              <a:t>Too</a:t>
            </a:r>
            <a:r>
              <a:rPr lang="cs-CZ" dirty="0" smtClean="0"/>
              <a:t> </a:t>
            </a:r>
            <a:r>
              <a:rPr lang="cs-CZ" dirty="0" err="1" smtClean="0"/>
              <a:t>simple</a:t>
            </a:r>
            <a:r>
              <a:rPr lang="cs-CZ" dirty="0" smtClean="0"/>
              <a:t> </a:t>
            </a:r>
            <a:r>
              <a:rPr lang="cs-CZ" dirty="0" err="1" smtClean="0"/>
              <a:t>key</a:t>
            </a:r>
            <a:r>
              <a:rPr lang="cs-CZ" dirty="0" smtClean="0"/>
              <a:t> </a:t>
            </a:r>
            <a:r>
              <a:rPr lang="cs-CZ" dirty="0" err="1" smtClean="0"/>
              <a:t>exchanging</a:t>
            </a:r>
            <a:r>
              <a:rPr lang="cs-CZ" dirty="0" smtClean="0"/>
              <a:t> and </a:t>
            </a:r>
            <a:r>
              <a:rPr lang="cs-CZ" dirty="0" err="1" smtClean="0"/>
              <a:t>bad</a:t>
            </a:r>
            <a:r>
              <a:rPr lang="cs-CZ" dirty="0" smtClean="0"/>
              <a:t> </a:t>
            </a:r>
            <a:r>
              <a:rPr lang="cs-CZ" dirty="0" err="1"/>
              <a:t>key</a:t>
            </a:r>
            <a:r>
              <a:rPr lang="cs-CZ" dirty="0"/>
              <a:t> </a:t>
            </a:r>
            <a:r>
              <a:rPr lang="cs-CZ" dirty="0" err="1" smtClean="0"/>
              <a:t>generation</a:t>
            </a:r>
            <a:endParaRPr lang="cs-CZ" dirty="0" smtClean="0"/>
          </a:p>
          <a:p>
            <a:pPr lvl="1"/>
            <a:r>
              <a:rPr lang="en-US" dirty="0"/>
              <a:t>When the key exchange occurs to two things. First, random was adjusted always the same seed before generating which causes it to generate exactly the same 2 keys. In addition, the keys should not just add for myself. A Secondly, it should send large amounts of data for key not only 16 bit for each client.</a:t>
            </a:r>
            <a:endParaRPr lang="cs-CZ" dirty="0" smtClean="0"/>
          </a:p>
          <a:p>
            <a:endParaRPr lang="cs-CZ" dirty="0" smtClean="0"/>
          </a:p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Hrochokobry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261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Analysis</a:t>
            </a:r>
            <a:r>
              <a:rPr lang="cs-CZ" dirty="0" smtClean="0"/>
              <a:t> </a:t>
            </a:r>
            <a:r>
              <a:rPr lang="cs-CZ" dirty="0" err="1" smtClean="0"/>
              <a:t>results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515951"/>
          </a:xfrm>
        </p:spPr>
        <p:txBody>
          <a:bodyPr>
            <a:normAutofit/>
          </a:bodyPr>
          <a:lstStyle/>
          <a:p>
            <a:r>
              <a:rPr lang="cs-CZ" dirty="0" err="1">
                <a:effectLst/>
              </a:rPr>
              <a:t>Strcpy</a:t>
            </a:r>
            <a:r>
              <a:rPr lang="cs-CZ" dirty="0">
                <a:effectLst/>
              </a:rPr>
              <a:t> a </a:t>
            </a:r>
            <a:r>
              <a:rPr lang="cs-CZ" dirty="0" err="1" smtClean="0">
                <a:effectLst/>
              </a:rPr>
              <a:t>Strncpy</a:t>
            </a:r>
            <a:endParaRPr lang="cs-CZ" dirty="0" smtClean="0">
              <a:effectLst/>
            </a:endParaRPr>
          </a:p>
          <a:p>
            <a:pPr lvl="1"/>
            <a:r>
              <a:rPr lang="en-US" dirty="0"/>
              <a:t>When generating keys (</a:t>
            </a:r>
            <a:r>
              <a:rPr lang="en-US" dirty="0" err="1"/>
              <a:t>startRead</a:t>
            </a:r>
            <a:r>
              <a:rPr lang="en-US" dirty="0"/>
              <a:t> functions () and ReceiveData2 ()) functions are used </a:t>
            </a:r>
            <a:r>
              <a:rPr lang="en-US" dirty="0" err="1"/>
              <a:t>strcpy</a:t>
            </a:r>
            <a:r>
              <a:rPr lang="en-US" dirty="0"/>
              <a:t> and </a:t>
            </a:r>
            <a:r>
              <a:rPr lang="en-US" dirty="0" err="1"/>
              <a:t>strncpy</a:t>
            </a:r>
            <a:r>
              <a:rPr lang="en-US" dirty="0"/>
              <a:t> and </a:t>
            </a:r>
            <a:r>
              <a:rPr lang="cs-CZ" dirty="0" err="1" smtClean="0"/>
              <a:t>this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en-US" dirty="0" smtClean="0"/>
              <a:t> not </a:t>
            </a:r>
            <a:r>
              <a:rPr lang="en-US" dirty="0"/>
              <a:t>suitable for the data field. On closer examination, it has unpredictable behavior</a:t>
            </a:r>
            <a:r>
              <a:rPr lang="en-US" dirty="0" smtClean="0"/>
              <a:t>.</a:t>
            </a:r>
            <a:endParaRPr lang="cs-CZ" dirty="0" smtClean="0"/>
          </a:p>
          <a:p>
            <a:r>
              <a:rPr lang="cs-CZ" dirty="0" err="1" smtClean="0"/>
              <a:t>Encrypting</a:t>
            </a:r>
            <a:r>
              <a:rPr lang="cs-CZ" dirty="0" smtClean="0"/>
              <a:t> and </a:t>
            </a:r>
            <a:r>
              <a:rPr lang="cs-CZ" dirty="0" err="1" smtClean="0"/>
              <a:t>Decrypting</a:t>
            </a:r>
            <a:endParaRPr lang="en-US" dirty="0">
              <a:effectLst/>
            </a:endParaRPr>
          </a:p>
          <a:p>
            <a:pPr lvl="1"/>
            <a:r>
              <a:rPr lang="en-US" dirty="0">
                <a:effectLst/>
              </a:rPr>
              <a:t>When encryption and decryption does not recalculate (running on the same </a:t>
            </a:r>
            <a:r>
              <a:rPr lang="cs-CZ" dirty="0" smtClean="0">
                <a:effectLst/>
              </a:rPr>
              <a:t>thread</a:t>
            </a:r>
            <a:r>
              <a:rPr lang="en-US" dirty="0" smtClean="0">
                <a:effectLst/>
              </a:rPr>
              <a:t>), </a:t>
            </a:r>
            <a:r>
              <a:rPr lang="en-US" dirty="0">
                <a:effectLst/>
              </a:rPr>
              <a:t>and there is a significant slowdown encryption and decryption operations. In addition, two tables are needed for encryption and decryption which is not so communication will not work</a:t>
            </a:r>
            <a:r>
              <a:rPr lang="en-US" dirty="0" smtClean="0">
                <a:effectLst/>
              </a:rPr>
              <a:t>.</a:t>
            </a:r>
            <a:endParaRPr lang="cs-CZ" dirty="0" smtClean="0">
              <a:effectLst/>
            </a:endParaRPr>
          </a:p>
          <a:p>
            <a:pPr lvl="1"/>
            <a:r>
              <a:rPr lang="en-US" dirty="0" smtClean="0">
                <a:effectLst/>
              </a:rPr>
              <a:t>The </a:t>
            </a:r>
            <a:r>
              <a:rPr lang="en-US" dirty="0">
                <a:effectLst/>
              </a:rPr>
              <a:t>encryption, and the first key exchange to random data</a:t>
            </a:r>
          </a:p>
          <a:p>
            <a:r>
              <a:rPr lang="en-US" dirty="0"/>
              <a:t>Checking out a client after lost connection</a:t>
            </a:r>
            <a:r>
              <a:rPr lang="en-US" dirty="0" smtClean="0"/>
              <a:t>:</a:t>
            </a:r>
            <a:endParaRPr lang="cs-CZ" dirty="0" smtClean="0"/>
          </a:p>
          <a:p>
            <a:pPr lvl="1"/>
            <a:r>
              <a:rPr lang="en-US" dirty="0"/>
              <a:t>Once the client shuts his application or crashes, the server still holds data showing that clients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still</a:t>
            </a:r>
            <a:r>
              <a:rPr lang="cs-CZ" dirty="0" smtClean="0"/>
              <a:t> online, and </a:t>
            </a:r>
            <a:r>
              <a:rPr lang="cs-CZ" dirty="0" err="1" smtClean="0"/>
              <a:t>others</a:t>
            </a:r>
            <a:r>
              <a:rPr lang="cs-CZ" dirty="0" smtClean="0"/>
              <a:t> </a:t>
            </a:r>
            <a:r>
              <a:rPr lang="en-US" dirty="0" smtClean="0"/>
              <a:t>will get </a:t>
            </a:r>
            <a:r>
              <a:rPr lang="en-US" dirty="0"/>
              <a:t>it </a:t>
            </a:r>
            <a:r>
              <a:rPr lang="cs-CZ" dirty="0" smtClean="0"/>
              <a:t>his </a:t>
            </a:r>
            <a:r>
              <a:rPr lang="cs-CZ" dirty="0" err="1" smtClean="0"/>
              <a:t>record</a:t>
            </a:r>
            <a:r>
              <a:rPr lang="cs-CZ" dirty="0" smtClean="0"/>
              <a:t> in online list.</a:t>
            </a:r>
          </a:p>
          <a:p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913795" y="6035674"/>
            <a:ext cx="6672865" cy="365125"/>
          </a:xfrm>
        </p:spPr>
        <p:txBody>
          <a:bodyPr/>
          <a:lstStyle/>
          <a:p>
            <a:r>
              <a:rPr lang="en-US" dirty="0" err="1" smtClean="0"/>
              <a:t>Hrochokobry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018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Sapiens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Working:</a:t>
            </a:r>
          </a:p>
          <a:p>
            <a:pPr lvl="1"/>
            <a:r>
              <a:rPr lang="cs-CZ" dirty="0" smtClean="0"/>
              <a:t>Login</a:t>
            </a:r>
          </a:p>
          <a:p>
            <a:pPr lvl="1"/>
            <a:r>
              <a:rPr lang="cs-CZ" dirty="0"/>
              <a:t>Exchange and generating symetric key</a:t>
            </a:r>
          </a:p>
          <a:p>
            <a:pPr lvl="1"/>
            <a:r>
              <a:rPr lang="cs-CZ" dirty="0" smtClean="0"/>
              <a:t>Exchange </a:t>
            </a:r>
            <a:r>
              <a:rPr lang="cs-CZ" dirty="0"/>
              <a:t>data client to </a:t>
            </a:r>
            <a:r>
              <a:rPr lang="cs-CZ" dirty="0" smtClean="0"/>
              <a:t>client</a:t>
            </a:r>
          </a:p>
          <a:p>
            <a:pPr lvl="1"/>
            <a:r>
              <a:rPr lang="cs-CZ" dirty="0"/>
              <a:t>Encryption, intergrity, -&gt; Secure </a:t>
            </a:r>
            <a:r>
              <a:rPr lang="cs-CZ" dirty="0" smtClean="0"/>
              <a:t>comunication</a:t>
            </a:r>
            <a:endParaRPr lang="cs-CZ" dirty="0"/>
          </a:p>
          <a:p>
            <a:r>
              <a:rPr lang="cs-CZ" dirty="0"/>
              <a:t>½ Working:</a:t>
            </a:r>
          </a:p>
          <a:p>
            <a:pPr lvl="1"/>
            <a:r>
              <a:rPr lang="cs-CZ" dirty="0" smtClean="0"/>
              <a:t>Register, Get </a:t>
            </a:r>
            <a:r>
              <a:rPr lang="cs-CZ" dirty="0"/>
              <a:t>online </a:t>
            </a:r>
            <a:r>
              <a:rPr lang="cs-CZ" dirty="0" smtClean="0"/>
              <a:t>list</a:t>
            </a:r>
          </a:p>
          <a:p>
            <a:pPr lvl="1"/>
            <a:r>
              <a:rPr lang="cs-CZ" dirty="0" smtClean="0"/>
              <a:t>Not working on Windows</a:t>
            </a: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Sapiens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049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Not responding and crashes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Close client SIGSEG.</a:t>
            </a:r>
          </a:p>
          <a:p>
            <a:r>
              <a:rPr lang="cs-CZ" dirty="0" smtClean="0"/>
              <a:t>Close client crashed itself and server. </a:t>
            </a:r>
          </a:p>
          <a:p>
            <a:r>
              <a:rPr lang="cs-CZ" dirty="0" smtClean="0"/>
              <a:t>Client login crash server.</a:t>
            </a:r>
          </a:p>
          <a:p>
            <a:r>
              <a:rPr lang="cs-CZ" dirty="0" smtClean="0"/>
              <a:t>When server crash, UI cycling.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Sapiens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682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Static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effectLst/>
              </a:rPr>
              <a:t>Memory leaks</a:t>
            </a:r>
          </a:p>
          <a:p>
            <a:r>
              <a:rPr lang="cs-CZ" dirty="0">
                <a:effectLst/>
              </a:rPr>
              <a:t>C-style pointer casting</a:t>
            </a:r>
          </a:p>
          <a:p>
            <a:r>
              <a:rPr lang="cs-CZ" dirty="0">
                <a:effectLst/>
              </a:rPr>
              <a:t>Not initializing in the constructor.</a:t>
            </a:r>
          </a:p>
          <a:p>
            <a:r>
              <a:rPr lang="cs-CZ" dirty="0" smtClean="0"/>
              <a:t>Printf %d unsigned int</a:t>
            </a: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Sapiens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0562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řidlice">
  <a:themeElements>
    <a:clrScheme name="Břidlic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Břidlic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řidlic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2CB166C871F73499A09232A85EF3F86" ma:contentTypeVersion="0" ma:contentTypeDescription="Vytvoří nový dokument" ma:contentTypeScope="" ma:versionID="7c0e81aad2b570daebd849b87f6c5da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a82d0756ac0789fb22297475fdee68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FE915D-08D1-49D3-8277-6E93276A55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14E41C7-539E-4898-999C-6AC5FBAFE64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BF4B504-6D4D-4E1C-90EA-2EB9766B33F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TM04033929[[fn=Břidlice]]</Template>
  <TotalTime>1697</TotalTime>
  <Words>592</Words>
  <Application>Microsoft Office PowerPoint</Application>
  <PresentationFormat>Widescreen</PresentationFormat>
  <Paragraphs>108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Calibri</vt:lpstr>
      <vt:lpstr>Calisto MT</vt:lpstr>
      <vt:lpstr>Trebuchet MS</vt:lpstr>
      <vt:lpstr>Wingdings 2</vt:lpstr>
      <vt:lpstr>Břidlice</vt:lpstr>
      <vt:lpstr>Projects review</vt:lpstr>
      <vt:lpstr>Hrochokobry</vt:lpstr>
      <vt:lpstr>Not responding and crashes</vt:lpstr>
      <vt:lpstr>Static analysis</vt:lpstr>
      <vt:lpstr>Analysis results</vt:lpstr>
      <vt:lpstr>Analysis results</vt:lpstr>
      <vt:lpstr>Sapiens</vt:lpstr>
      <vt:lpstr>Not responding and crashes</vt:lpstr>
      <vt:lpstr>Static analysis</vt:lpstr>
      <vt:lpstr>Analysis results</vt:lpstr>
      <vt:lpstr>Tux++</vt:lpstr>
      <vt:lpstr>Static analysis</vt:lpstr>
      <vt:lpstr>Analysis results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Michal Valenta</dc:creator>
  <cp:lastModifiedBy>robin knaur</cp:lastModifiedBy>
  <cp:revision>15</cp:revision>
  <dcterms:created xsi:type="dcterms:W3CDTF">2014-12-07T16:13:13Z</dcterms:created>
  <dcterms:modified xsi:type="dcterms:W3CDTF">2014-12-09T11:03:57Z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0x01010032CB166C871F73499A09232A85EF3F86</vt:lpwstr>
  </property>
</Properties>
</file>