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95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3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8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1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6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9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5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4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9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2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1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turistika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ive.cz/clanky/tyden-zive-199-jak-pouziva-tablet-nevidomy/sc-3-a-166079/default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200" dirty="0" smtClean="0"/>
              <a:t>Turistika</a:t>
            </a:r>
            <a:br>
              <a:rPr lang="cs-CZ" sz="6200" dirty="0" smtClean="0"/>
            </a:br>
            <a:r>
              <a:rPr lang="cs-CZ" sz="6200" dirty="0" smtClean="0"/>
              <a:t>a</a:t>
            </a:r>
            <a:br>
              <a:rPr lang="cs-CZ" sz="6200" dirty="0" smtClean="0"/>
            </a:br>
            <a:r>
              <a:rPr lang="cs-CZ" sz="6200" dirty="0" smtClean="0"/>
              <a:t>informační systémy</a:t>
            </a:r>
            <a:endParaRPr lang="cs-CZ" sz="6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PV072 – Seminář z asistivních technologií</a:t>
            </a:r>
          </a:p>
          <a:p>
            <a:r>
              <a:rPr lang="cs-CZ" sz="2800" dirty="0" smtClean="0"/>
              <a:t>Václav Blahut, 395963, FI MUNI</a:t>
            </a:r>
          </a:p>
        </p:txBody>
      </p:sp>
    </p:spTree>
    <p:extLst>
      <p:ext uri="{BB962C8B-B14F-4D97-AF65-F5344CB8AC3E}">
        <p14:creationId xmlns:p14="http://schemas.microsoft.com/office/powerpoint/2010/main" val="42637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Otázky?!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3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Stručné představení možností turistického vyžití osob s různými druhy postižení</a:t>
            </a:r>
          </a:p>
          <a:p>
            <a:r>
              <a:rPr lang="cs-CZ" dirty="0" smtClean="0"/>
              <a:t>Informační systémy a navigace pro nevidomé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0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Pěší turistika zrakově handicapovaných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Slabozrací zpravidla sami zvládají orientaci i v náročnějším terénu</a:t>
            </a:r>
          </a:p>
          <a:p>
            <a:r>
              <a:rPr lang="cs-CZ" dirty="0" smtClean="0"/>
              <a:t>Nevidomí jdou se zkušeným průvodcem, který informuje o povaze terénu</a:t>
            </a:r>
          </a:p>
          <a:p>
            <a:r>
              <a:rPr lang="cs-CZ" dirty="0" smtClean="0"/>
              <a:t>Průvodce musí mít dobré popisovací schopnosti, aby získali ucelenou představu o okolí</a:t>
            </a:r>
          </a:p>
          <a:p>
            <a:r>
              <a:rPr lang="cs-CZ" dirty="0" smtClean="0"/>
              <a:t>Jednodušší trasy možné i s vodícím psem</a:t>
            </a:r>
          </a:p>
          <a:p>
            <a:r>
              <a:rPr lang="cs-CZ" dirty="0" smtClean="0"/>
              <a:t>Speciální </a:t>
            </a:r>
            <a:r>
              <a:rPr lang="cs-CZ" dirty="0"/>
              <a:t>turistické trasy pro </a:t>
            </a:r>
            <a:r>
              <a:rPr lang="cs-CZ" dirty="0" smtClean="0"/>
              <a:t>nevidomé se sloupky s Braillovým písmem, např. v blízkosti rostlin a stromů</a:t>
            </a:r>
          </a:p>
          <a:p>
            <a:r>
              <a:rPr lang="cs-CZ" dirty="0"/>
              <a:t>A</a:t>
            </a:r>
            <a:r>
              <a:rPr lang="cs-CZ" dirty="0" smtClean="0"/>
              <a:t>reál </a:t>
            </a:r>
            <a:r>
              <a:rPr lang="cs-CZ" dirty="0"/>
              <a:t>lesních her pro </a:t>
            </a:r>
            <a:r>
              <a:rPr lang="cs-CZ" dirty="0" smtClean="0"/>
              <a:t>nevidomé s dřevěnými replikami zvířat v NP Šumava (Dostupná Šumava)</a:t>
            </a:r>
          </a:p>
          <a:p>
            <a:r>
              <a:rPr lang="cs-CZ" dirty="0" smtClean="0"/>
              <a:t>www.okamzik.cz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5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Turistika vozíčkářů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057400"/>
            <a:ext cx="4871434" cy="4038600"/>
          </a:xfrm>
        </p:spPr>
        <p:txBody>
          <a:bodyPr/>
          <a:lstStyle/>
          <a:p>
            <a:r>
              <a:rPr lang="cs-CZ" dirty="0" smtClean="0"/>
              <a:t>V NP Šumava jezdí speciální ekovozidla pro přepravu vozíčkářů</a:t>
            </a:r>
          </a:p>
          <a:p>
            <a:r>
              <a:rPr lang="cs-CZ" dirty="0" smtClean="0"/>
              <a:t>15 bezbariérových tématických tras pro vozíčkáře v různých zónách NP</a:t>
            </a:r>
          </a:p>
          <a:p>
            <a:r>
              <a:rPr lang="cs-CZ" dirty="0" smtClean="0"/>
              <a:t>Půjčovna elektrických vozíků</a:t>
            </a:r>
          </a:p>
          <a:p>
            <a:r>
              <a:rPr lang="cs-CZ" dirty="0" smtClean="0"/>
              <a:t>Turistické známky s dostupností - </a:t>
            </a:r>
            <a:r>
              <a:rPr lang="cs-CZ" dirty="0" smtClean="0">
                <a:hlinkClick r:id="rId2"/>
              </a:rPr>
              <a:t>www.turistika.cz</a:t>
            </a:r>
            <a:endParaRPr lang="cs-CZ" dirty="0" smtClean="0"/>
          </a:p>
          <a:p>
            <a:r>
              <a:rPr lang="cs-CZ" dirty="0" smtClean="0"/>
              <a:t>Orientační závody pohybově handicapovaných – Trail-O, TempO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148" y="1806798"/>
            <a:ext cx="6053071" cy="453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9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Cykloturistika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Slabozrací mohou jezdit samostatně v rámci peletonu se zkušeným instruktorem v čele a na konci</a:t>
            </a:r>
          </a:p>
          <a:p>
            <a:r>
              <a:rPr lang="cs-CZ" dirty="0" smtClean="0"/>
              <a:t>Těžce zrakově postižení využívají tandemových kol s instruktorem</a:t>
            </a:r>
          </a:p>
          <a:p>
            <a:r>
              <a:rPr lang="cs-CZ" dirty="0" smtClean="0"/>
              <a:t>Speciální, méně frekventované cyklotrasy pro nevidomé v Beskydech (20-30km)</a:t>
            </a:r>
          </a:p>
          <a:p>
            <a:r>
              <a:rPr lang="cs-CZ" dirty="0" smtClean="0"/>
              <a:t>Existuje speciální značení těchto cyklotras (</a:t>
            </a:r>
            <a:r>
              <a:rPr lang="cs-CZ" dirty="0"/>
              <a:t>Euro </a:t>
            </a:r>
            <a:r>
              <a:rPr lang="cs-CZ" dirty="0" smtClean="0"/>
              <a:t>- bílé </a:t>
            </a:r>
            <a:r>
              <a:rPr lang="cs-CZ" dirty="0"/>
              <a:t>oko na bílomodrém pozadí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P941 - </a:t>
            </a:r>
            <a:r>
              <a:rPr lang="cs-CZ" dirty="0"/>
              <a:t>Tandemové kolo pro studenty se zrakovým postižením</a:t>
            </a:r>
          </a:p>
          <a:p>
            <a:r>
              <a:rPr lang="cs-CZ" dirty="0" smtClean="0"/>
              <a:t>P918 - </a:t>
            </a:r>
            <a:r>
              <a:rPr lang="cs-CZ" dirty="0"/>
              <a:t>Horská kola pro studenty se sluchovým postižením</a:t>
            </a:r>
          </a:p>
          <a:p>
            <a:r>
              <a:rPr lang="cs-CZ" dirty="0" smtClean="0"/>
              <a:t>Dále horostěna, plavání, tanec, futsal, florbal, pohybové aktivity, zdravotní TV, výcvikové kurzy…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4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 turistika a běžecké lyžování</a:t>
            </a:r>
            <a:br>
              <a:rPr lang="cs-CZ" dirty="0" smtClean="0"/>
            </a:br>
            <a:r>
              <a:rPr lang="cs-CZ" dirty="0" smtClean="0"/>
              <a:t>zrakově postižených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Slabozrací i nevidomí se mohou s vhodným doprovodem účastnit a aktivně zapojit do vodní turistiky</a:t>
            </a:r>
          </a:p>
          <a:p>
            <a:r>
              <a:rPr lang="cs-CZ" dirty="0" smtClean="0"/>
              <a:t>Nejvhodnější je raft, kde se může aktivně zapojit i více handicapovaných</a:t>
            </a:r>
          </a:p>
          <a:p>
            <a:r>
              <a:rPr lang="cs-CZ" dirty="0" smtClean="0"/>
              <a:t>Je třeba vhodně volit obtížnost řeky</a:t>
            </a:r>
          </a:p>
          <a:p>
            <a:r>
              <a:rPr lang="cs-CZ" dirty="0" smtClean="0"/>
              <a:t>Windsurfing s trasérem</a:t>
            </a:r>
          </a:p>
          <a:p>
            <a:r>
              <a:rPr lang="cs-CZ" dirty="0" smtClean="0"/>
              <a:t>Na běžkách jezdí nevidomí s trasérem, který ho informuje a pomocí smluvených signálů navádí</a:t>
            </a:r>
          </a:p>
          <a:p>
            <a:r>
              <a:rPr lang="cs-CZ" dirty="0" smtClean="0"/>
              <a:t>Trasér bývá ozvučen např. rolničkami na hůlkách</a:t>
            </a:r>
          </a:p>
          <a:p>
            <a:r>
              <a:rPr lang="cs-CZ" dirty="0" smtClean="0"/>
              <a:t>Pro oba velmi náročné, ale je možné absolvovat i celodenní výpravu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23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systémy pro nevidomé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6365383" cy="4038600"/>
          </a:xfrm>
        </p:spPr>
        <p:txBody>
          <a:bodyPr>
            <a:normAutofit/>
          </a:bodyPr>
          <a:lstStyle/>
          <a:p>
            <a:r>
              <a:rPr lang="cs-CZ" dirty="0" smtClean="0"/>
              <a:t>Mluvící stromy v NP Šumava</a:t>
            </a:r>
          </a:p>
          <a:p>
            <a:r>
              <a:rPr lang="cs-CZ" dirty="0" smtClean="0"/>
              <a:t>Květná zahrada v Kroměříži – návádění pomocí magnetů pod zemí a speciální hole s vibrační odezvou, informační sloupky se sluchátky</a:t>
            </a:r>
          </a:p>
          <a:p>
            <a:r>
              <a:rPr lang="cs-CZ" dirty="0" smtClean="0"/>
              <a:t>Naváděcí systémy ve městech</a:t>
            </a:r>
          </a:p>
          <a:p>
            <a:pPr lvl="1"/>
            <a:r>
              <a:rPr lang="cs-CZ" dirty="0" smtClean="0"/>
              <a:t>Ovládání pomocí speciálního ovladače</a:t>
            </a:r>
          </a:p>
          <a:p>
            <a:pPr lvl="1"/>
            <a:r>
              <a:rPr lang="cs-CZ" dirty="0" smtClean="0"/>
              <a:t>Akustické majáčky u vstupu do důležitých budov</a:t>
            </a:r>
          </a:p>
          <a:p>
            <a:pPr lvl="1"/>
            <a:r>
              <a:rPr lang="cs-CZ" dirty="0" smtClean="0"/>
              <a:t>MHD – vnější i vnitřní ozvučení vozidel,informační panely s reproduktorem v Brně</a:t>
            </a:r>
            <a:endParaRPr lang="cs-CZ" dirty="0"/>
          </a:p>
          <a:p>
            <a:r>
              <a:rPr lang="cs-CZ" dirty="0" smtClean="0"/>
              <a:t>Stezka </a:t>
            </a:r>
            <a:r>
              <a:rPr lang="cs-CZ" dirty="0"/>
              <a:t>pro nevidomé v Botanické zahradě v </a:t>
            </a:r>
            <a:r>
              <a:rPr lang="cs-CZ" dirty="0" smtClean="0"/>
              <a:t>Praze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383" y="1764406"/>
            <a:ext cx="4331594" cy="433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pro navigaci nevidomých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5520" cy="328733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Externí GPS navigace – hlasová, odečítání mapy na iPadu (ve zdrojích - Roman Kabelka)</a:t>
            </a:r>
          </a:p>
          <a:p>
            <a:r>
              <a:rPr lang="cs-CZ" dirty="0" smtClean="0"/>
              <a:t>(spíše) Interní RFID </a:t>
            </a:r>
            <a:r>
              <a:rPr lang="cs-CZ" dirty="0"/>
              <a:t>a magnetické </a:t>
            </a:r>
            <a:r>
              <a:rPr lang="cs-CZ" dirty="0" smtClean="0"/>
              <a:t>hole</a:t>
            </a:r>
          </a:p>
          <a:p>
            <a:r>
              <a:rPr lang="cs-CZ" dirty="0" smtClean="0"/>
              <a:t>NaviTerier - připravený popis budovy či exteriéru, přehráván tak, jak nevidomý postupuje</a:t>
            </a:r>
          </a:p>
          <a:p>
            <a:r>
              <a:rPr lang="cs-CZ" dirty="0" smtClean="0"/>
              <a:t>Pomoc po hmatu (ČVUT)</a:t>
            </a:r>
          </a:p>
          <a:p>
            <a:pPr lvl="1"/>
            <a:r>
              <a:rPr lang="cs-CZ" dirty="0" smtClean="0"/>
              <a:t>Náramek měnící teplotu a povrch podle místa</a:t>
            </a:r>
          </a:p>
          <a:p>
            <a:pPr lvl="1"/>
            <a:r>
              <a:rPr lang="cs-CZ" dirty="0"/>
              <a:t>Komunitní </a:t>
            </a:r>
            <a:r>
              <a:rPr lang="cs-CZ" dirty="0" smtClean="0"/>
              <a:t>heat-mapy</a:t>
            </a:r>
          </a:p>
          <a:p>
            <a:pPr lvl="1"/>
            <a:r>
              <a:rPr lang="cs-CZ" dirty="0" smtClean="0"/>
              <a:t>Pracuje se na možnosti přivolat si nevidomého poblíž</a:t>
            </a:r>
          </a:p>
          <a:p>
            <a:r>
              <a:rPr lang="cs-CZ" dirty="0" smtClean="0"/>
              <a:t>Bankomaty pro nevidomé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644" y="4348420"/>
            <a:ext cx="4620577" cy="199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28600" lvl="1">
              <a:spcBef>
                <a:spcPts val="1400"/>
              </a:spcBef>
              <a:spcAft>
                <a:spcPts val="0"/>
              </a:spcAft>
            </a:pPr>
            <a:r>
              <a:rPr lang="cs-CZ" dirty="0" smtClean="0"/>
              <a:t>Odečítání mapy na iPadu: </a:t>
            </a:r>
            <a:r>
              <a:rPr lang="cs-CZ" dirty="0">
                <a:hlinkClick r:id="rId2"/>
              </a:rPr>
              <a:t>http://www.zive.cz/clanky/tyden-zive-199-jak-pouziva-tablet-nevidomy/sc-3-a-166079/default.aspx</a:t>
            </a:r>
            <a:r>
              <a:rPr lang="cs-CZ" dirty="0"/>
              <a:t> (34. minuta)</a:t>
            </a:r>
          </a:p>
          <a:p>
            <a:r>
              <a:rPr lang="cs-CZ" dirty="0"/>
              <a:t>http://videnohmatem.braillnet.cz/projekty_turistika.html</a:t>
            </a:r>
          </a:p>
          <a:p>
            <a:r>
              <a:rPr lang="cs-CZ" dirty="0"/>
              <a:t>http://www.tyflonet.cz/volnocasove-aktivity/sportovni-organizace</a:t>
            </a:r>
          </a:p>
          <a:p>
            <a:r>
              <a:rPr lang="cs-CZ" dirty="0"/>
              <a:t>http://</a:t>
            </a:r>
            <a:r>
              <a:rPr lang="cs-CZ" dirty="0" smtClean="0"/>
              <a:t>www.okamzik.cz/main/okamzik/Dobrov_centrum/pro_dobrovolniky/klienti_cekajici.html</a:t>
            </a:r>
            <a:endParaRPr lang="cs-CZ" dirty="0"/>
          </a:p>
          <a:p>
            <a:r>
              <a:rPr lang="cs-CZ" dirty="0"/>
              <a:t>http://www.npsumava.cz/cz/1444/9214/clanek/mluvici-stromy-areal-lesnich-her-pro-nevidome-kniha-v-braillove-pismu-specialni-ekologicka-vozidla</a:t>
            </a:r>
            <a:r>
              <a:rPr lang="cs-CZ" dirty="0" smtClean="0"/>
              <a:t>/</a:t>
            </a:r>
            <a:endParaRPr lang="cs-CZ" dirty="0"/>
          </a:p>
          <a:p>
            <a:r>
              <a:rPr lang="cs-CZ" dirty="0"/>
              <a:t>http://www.skvpraha.org/ozv/oddil-orientacniho-zavodu-vozickaru/</a:t>
            </a:r>
          </a:p>
          <a:p>
            <a:r>
              <a:rPr lang="cs-CZ" dirty="0"/>
              <a:t>http://www.cstps.cz/orientacni-zavod/o-sportu</a:t>
            </a:r>
          </a:p>
          <a:p>
            <a:r>
              <a:rPr lang="cs-CZ" dirty="0"/>
              <a:t>http://</a:t>
            </a:r>
            <a:r>
              <a:rPr lang="cs-CZ" dirty="0" smtClean="0"/>
              <a:t>ceskolipsky.denik.cz/zpravy_region/vozickari-se-utkali-v-orientacnim-zavode20110426.html</a:t>
            </a:r>
            <a:endParaRPr lang="cs-CZ" dirty="0"/>
          </a:p>
          <a:p>
            <a:r>
              <a:rPr lang="cs-CZ" dirty="0"/>
              <a:t>http://www.ceskatelevize.cz/ct24/regiony/jihomoravsky-kraj/93796-krasu-komerizske-kvetne-zahrady-oceni-i-nevidomi/</a:t>
            </a:r>
          </a:p>
          <a:p>
            <a:r>
              <a:rPr lang="cs-CZ" dirty="0"/>
              <a:t>http://bariery.centrumpronevidome.cz/bariery/navigint.htm</a:t>
            </a:r>
          </a:p>
          <a:p>
            <a:r>
              <a:rPr lang="cs-CZ" dirty="0"/>
              <a:t>http://www.brnenskamhd.net/?p=2368</a:t>
            </a:r>
          </a:p>
          <a:p>
            <a:r>
              <a:rPr lang="cs-CZ" dirty="0"/>
              <a:t>http://www.tyden.cz/rubriky/zdravi/novy-system-navigace-pro-nevidome-se-zalibil-i-v-parizi_286151.html#.VEehV_msXiM</a:t>
            </a:r>
          </a:p>
        </p:txBody>
      </p:sp>
    </p:spTree>
    <p:extLst>
      <p:ext uri="{BB962C8B-B14F-4D97-AF65-F5344CB8AC3E}">
        <p14:creationId xmlns:p14="http://schemas.microsoft.com/office/powerpoint/2010/main" val="16585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211</TotalTime>
  <Words>345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Corbel</vt:lpstr>
      <vt:lpstr>Basis</vt:lpstr>
      <vt:lpstr>Turistika a informační systémy</vt:lpstr>
      <vt:lpstr>Obsah</vt:lpstr>
      <vt:lpstr>Pěší turistika zrakově handicapovaných</vt:lpstr>
      <vt:lpstr>Turistika vozíčkářů</vt:lpstr>
      <vt:lpstr>Cykloturistika</vt:lpstr>
      <vt:lpstr>Vodní turistika a běžecké lyžování zrakově postižených</vt:lpstr>
      <vt:lpstr>Informační systémy pro nevidomé</vt:lpstr>
      <vt:lpstr>Pomůcky pro navigaci nevidomých</vt:lpstr>
      <vt:lpstr>Zdroje</vt:lpstr>
      <vt:lpstr>Otázky?!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Turistika a informační systémy</dc:title>
  <dc:creator>Václav Blahut</dc:creator>
  <cp:lastModifiedBy>Václav Blahut</cp:lastModifiedBy>
  <cp:revision>46</cp:revision>
  <dcterms:created xsi:type="dcterms:W3CDTF">2014-10-22T09:41:51Z</dcterms:created>
  <dcterms:modified xsi:type="dcterms:W3CDTF">2014-10-22T13:13:11Z</dcterms:modified>
</cp:coreProperties>
</file>