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72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7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6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1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31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4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9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8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7DFC-6464-4A49-B1BC-FB2850EE989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D68A-7C74-4057-8DA2-7BED50C1B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zes.cz/archiv/2011/rijen-2011-archiv/neviditelna-navigace-a-sonar-misto-slepecke-hole/" TargetMode="External"/><Relationship Id="rId3" Type="http://schemas.openxmlformats.org/officeDocument/2006/relationships/hyperlink" Target="http://www.svarovsky.cz/o-bilych-holich/#techniky-chuze" TargetMode="External"/><Relationship Id="rId7" Type="http://schemas.openxmlformats.org/officeDocument/2006/relationships/hyperlink" Target="http://www.tyflopomucky.cz/praha/elektronicke-pomucky/1362-Bryle-ultrazvukove-iGlass.html" TargetMode="External"/><Relationship Id="rId2" Type="http://schemas.openxmlformats.org/officeDocument/2006/relationships/hyperlink" Target="http://cena-dekana.fd.cvut.cz/prezentace/5_rocnik/koznarova/pra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ticus.cz/ME14" TargetMode="External"/><Relationship Id="rId5" Type="http://schemas.openxmlformats.org/officeDocument/2006/relationships/hyperlink" Target="http://centrumpronevidome.cz/doc/kompenzacni-pomucky.pdf" TargetMode="External"/><Relationship Id="rId4" Type="http://schemas.openxmlformats.org/officeDocument/2006/relationships/hyperlink" Target="http://phys.org/news/2013-07-mobile.html" TargetMode="External"/><Relationship Id="rId9" Type="http://schemas.openxmlformats.org/officeDocument/2006/relationships/hyperlink" Target="http://grathio.com/2011/08/meet-the-tacit-project-its-sonar-for-the-bli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/>
              <a:t>Detekce </a:t>
            </a:r>
            <a:r>
              <a:rPr lang="cs-CZ" sz="9600" dirty="0" smtClean="0"/>
              <a:t>překážek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4941168"/>
            <a:ext cx="4968552" cy="1752600"/>
          </a:xfrm>
        </p:spPr>
        <p:txBody>
          <a:bodyPr>
            <a:noAutofit/>
          </a:bodyPr>
          <a:lstStyle/>
          <a:p>
            <a:pPr algn="l"/>
            <a:r>
              <a:rPr lang="cs-CZ" sz="4000" dirty="0" smtClean="0">
                <a:solidFill>
                  <a:schemeClr val="tx1"/>
                </a:solidFill>
              </a:rPr>
              <a:t>Jan Tomášek</a:t>
            </a:r>
          </a:p>
          <a:p>
            <a:pPr algn="l"/>
            <a:r>
              <a:rPr lang="cs-CZ" sz="4000" dirty="0" smtClean="0">
                <a:solidFill>
                  <a:schemeClr val="tx1"/>
                </a:solidFill>
              </a:rPr>
              <a:t>Simona </a:t>
            </a:r>
            <a:r>
              <a:rPr lang="cs-CZ" sz="4000" dirty="0" err="1" smtClean="0">
                <a:solidFill>
                  <a:schemeClr val="tx1"/>
                </a:solidFill>
              </a:rPr>
              <a:t>Soroková</a:t>
            </a:r>
            <a:endParaRPr lang="cs-CZ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 ze tmy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Český projekt (2009)</a:t>
            </a:r>
          </a:p>
          <a:p>
            <a:pPr lvl="1"/>
            <a:r>
              <a:rPr lang="cs-CZ" dirty="0"/>
              <a:t>JUDr. Přemysl </a:t>
            </a:r>
            <a:r>
              <a:rPr lang="cs-CZ" dirty="0" smtClean="0"/>
              <a:t>DONÁT,</a:t>
            </a:r>
            <a:r>
              <a:rPr lang="cs-CZ" dirty="0"/>
              <a:t> </a:t>
            </a:r>
            <a:r>
              <a:rPr lang="cs-CZ" dirty="0" smtClean="0"/>
              <a:t>Martin BRDÍČKO</a:t>
            </a:r>
            <a:r>
              <a:rPr lang="cs-CZ" dirty="0"/>
              <a:t> </a:t>
            </a:r>
            <a:r>
              <a:rPr lang="cs-CZ" dirty="0" smtClean="0"/>
              <a:t>Ing. Vojtěch VONÁSEK</a:t>
            </a:r>
          </a:p>
          <a:p>
            <a:r>
              <a:rPr lang="cs-CZ" dirty="0" smtClean="0"/>
              <a:t>Detekce překážek pomocí stereo-kamer</a:t>
            </a:r>
          </a:p>
          <a:p>
            <a:r>
              <a:rPr lang="cs-CZ" dirty="0" smtClean="0"/>
              <a:t>Hmatový výstup</a:t>
            </a:r>
          </a:p>
          <a:p>
            <a:r>
              <a:rPr lang="cs-CZ" dirty="0" smtClean="0"/>
              <a:t>Detekce do 3m, v rozsahu rámu dveří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73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 ze tmy- detekce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stereo-kamer</a:t>
            </a:r>
          </a:p>
          <a:p>
            <a:r>
              <a:rPr lang="cs-CZ" dirty="0" smtClean="0"/>
              <a:t>Dvě kamery paralelně vedle sebe</a:t>
            </a:r>
          </a:p>
          <a:p>
            <a:r>
              <a:rPr lang="cs-CZ" dirty="0" smtClean="0"/>
              <a:t>Určí se </a:t>
            </a:r>
            <a:r>
              <a:rPr lang="cs-CZ" dirty="0" err="1" smtClean="0"/>
              <a:t>dispartní</a:t>
            </a:r>
            <a:r>
              <a:rPr lang="cs-CZ" dirty="0" smtClean="0"/>
              <a:t> mapa</a:t>
            </a:r>
          </a:p>
          <a:p>
            <a:r>
              <a:rPr lang="cs-CZ" dirty="0" smtClean="0"/>
              <a:t>3D body jsou shlukovány do matice 3*7</a:t>
            </a:r>
          </a:p>
          <a:p>
            <a:r>
              <a:rPr lang="cs-CZ" dirty="0" smtClean="0"/>
              <a:t>Výhody/nevýhody stereo-kamer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373984" cy="23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 ze tmy- výstup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Hmatový displej 3*7 vibračních prvků</a:t>
            </a:r>
          </a:p>
          <a:p>
            <a:r>
              <a:rPr lang="cs-CZ" dirty="0" smtClean="0"/>
              <a:t>Materiál: látky obsahující kovová vlákna</a:t>
            </a:r>
          </a:p>
          <a:p>
            <a:r>
              <a:rPr lang="cs-CZ" dirty="0" smtClean="0"/>
              <a:t>Každý prvek svázán s konkrétním místem</a:t>
            </a:r>
          </a:p>
          <a:p>
            <a:r>
              <a:rPr lang="cs-CZ" dirty="0" smtClean="0"/>
              <a:t>Podle polohy překážek jsou aktivovány členy hmatového displeje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53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 ze tmy- příklad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14" y="2204864"/>
            <a:ext cx="5915851" cy="1581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10" y="4293096"/>
            <a:ext cx="592537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Laserová hůl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diodové lasery- vzhůru, vpřed, dolů</a:t>
            </a:r>
          </a:p>
          <a:p>
            <a:r>
              <a:rPr lang="cs-CZ" dirty="0" smtClean="0"/>
              <a:t>Tři </a:t>
            </a:r>
            <a:r>
              <a:rPr lang="cs-CZ" dirty="0"/>
              <a:t>optické přijímače </a:t>
            </a:r>
            <a:r>
              <a:rPr lang="cs-CZ" dirty="0" smtClean="0"/>
              <a:t>měří </a:t>
            </a:r>
            <a:r>
              <a:rPr lang="cs-CZ" dirty="0"/>
              <a:t>světelné paprsky odražené od </a:t>
            </a:r>
            <a:r>
              <a:rPr lang="cs-CZ" dirty="0" smtClean="0"/>
              <a:t>okolí</a:t>
            </a:r>
          </a:p>
          <a:p>
            <a:r>
              <a:rPr lang="cs-CZ" dirty="0" smtClean="0"/>
              <a:t>Tři varovné signály- zvukové nebo vibrace</a:t>
            </a:r>
          </a:p>
          <a:p>
            <a:r>
              <a:rPr lang="cs-CZ" dirty="0" smtClean="0"/>
              <a:t>Hraniční vzdálenost prostředního paprsku- 1,5m nebo 3,7m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67225"/>
            <a:ext cx="31432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pro </a:t>
            </a:r>
            <a:r>
              <a:rPr lang="cs-CZ" dirty="0" err="1" smtClean="0"/>
              <a:t>smartphone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</a:t>
            </a:r>
            <a:r>
              <a:rPr lang="cs-CZ" dirty="0" err="1" smtClean="0"/>
              <a:t>smartphone</a:t>
            </a:r>
            <a:r>
              <a:rPr lang="cs-CZ" dirty="0" smtClean="0"/>
              <a:t> jako stereo-kamery</a:t>
            </a:r>
          </a:p>
          <a:p>
            <a:r>
              <a:rPr lang="cs-CZ" dirty="0" smtClean="0"/>
              <a:t>Systém upozorní na překážku stupňujícím se zvukem/vibrací</a:t>
            </a:r>
          </a:p>
          <a:p>
            <a:r>
              <a:rPr lang="cs-CZ" dirty="0" smtClean="0"/>
              <a:t>Nechápu jak to chtějí vyřešit s baterií :D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3619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http://www.okamzik.cz/view/okamzik/Publikace/PDF_ke_stazeni/brozura_nevidomy_ve_firme.pdf</a:t>
            </a:r>
          </a:p>
          <a:p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cena-dekana.fd.cvut.cz/prezentace/5_rocnik/koznarova/prace.pdf</a:t>
            </a:r>
            <a:endParaRPr lang="cs-CZ" sz="1400" dirty="0" smtClean="0"/>
          </a:p>
          <a:p>
            <a:r>
              <a:rPr lang="cs-CZ" sz="1400" dirty="0"/>
              <a:t>http://www.sons.cz/docs/bilehole/01.php</a:t>
            </a:r>
          </a:p>
          <a:p>
            <a:r>
              <a:rPr lang="cs-CZ" sz="1400" dirty="0">
                <a:hlinkClick r:id="rId3"/>
              </a:rPr>
              <a:t>http://www.svarovsky.cz/o-bilych-holich/#</a:t>
            </a:r>
            <a:r>
              <a:rPr lang="cs-CZ" sz="1400" dirty="0" smtClean="0">
                <a:hlinkClick r:id="rId3"/>
              </a:rPr>
              <a:t>techniky-chuze</a:t>
            </a:r>
            <a:endParaRPr lang="cs-CZ" sz="1400" dirty="0" smtClean="0"/>
          </a:p>
          <a:p>
            <a:r>
              <a:rPr lang="cs-CZ" sz="1400" dirty="0"/>
              <a:t>http://www.lupa.cz/clanky/technicka-prekvapeni-a-zajimavosti/</a:t>
            </a:r>
          </a:p>
          <a:p>
            <a:r>
              <a:rPr lang="cs-CZ" sz="1400" dirty="0" smtClean="0"/>
              <a:t>http</a:t>
            </a:r>
            <a:r>
              <a:rPr lang="cs-CZ" sz="1400" dirty="0"/>
              <a:t>://old.helpnet.cz/data/articles/down_35173.pdf</a:t>
            </a:r>
          </a:p>
          <a:p>
            <a:r>
              <a:rPr lang="cs-CZ" sz="1400" dirty="0"/>
              <a:t>http://www.ceskatelevize.cz/ct24/svet/veda-a-technika/60911-nevidomi-se-mohou-tesit-na-noveho-pomocnika/?mobileRedirect=off</a:t>
            </a:r>
          </a:p>
          <a:p>
            <a:r>
              <a:rPr lang="cs-CZ" sz="1400" dirty="0"/>
              <a:t>http://www.scienceworld.cz/technologie/cesta-k-chytre-bile-holi-1-slitiny-s-tvarovou-pameti-5179/?switch_theme=mobile</a:t>
            </a:r>
          </a:p>
          <a:p>
            <a:r>
              <a:rPr lang="cs-CZ" sz="1400" dirty="0"/>
              <a:t>http://old.stream.cz/uservideo/331247-ven-ze-tmy-demo</a:t>
            </a:r>
          </a:p>
          <a:p>
            <a:r>
              <a:rPr lang="cs-CZ" sz="1400" dirty="0"/>
              <a:t>http://www.rozhlas.cz/leonardo/anonce/_zprava/607695</a:t>
            </a:r>
          </a:p>
          <a:p>
            <a:r>
              <a:rPr lang="cs-CZ" sz="1400" dirty="0"/>
              <a:t>http://www.sedmstatecnych.cz/clanek/s-moderni-technikou-ven-ze-tmy</a:t>
            </a:r>
            <a:r>
              <a:rPr lang="cs-CZ" sz="1400" dirty="0" smtClean="0"/>
              <a:t>/</a:t>
            </a:r>
            <a:endParaRPr lang="cs-CZ" sz="1400" dirty="0"/>
          </a:p>
          <a:p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phys.org/news/2013-07-mobile.html</a:t>
            </a:r>
            <a:endParaRPr lang="cs-CZ" sz="1400" dirty="0" smtClean="0"/>
          </a:p>
          <a:p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centrumpronevidome.cz/doc/kompenzacni-pomucky.pdf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</a:t>
            </a:r>
            <a:r>
              <a:rPr lang="cs-CZ" sz="1400" dirty="0">
                <a:hlinkClick r:id="rId6"/>
              </a:rPr>
              <a:t>://</a:t>
            </a:r>
            <a:r>
              <a:rPr lang="cs-CZ" sz="1400" dirty="0" smtClean="0">
                <a:hlinkClick r:id="rId6"/>
              </a:rPr>
              <a:t>www.opticus.cz/ME14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</a:t>
            </a:r>
            <a:r>
              <a:rPr lang="cs-CZ" sz="1400" dirty="0">
                <a:hlinkClick r:id="rId7"/>
              </a:rPr>
              <a:t>://</a:t>
            </a:r>
            <a:r>
              <a:rPr lang="cs-CZ" sz="1400" dirty="0" smtClean="0">
                <a:hlinkClick r:id="rId7"/>
              </a:rPr>
              <a:t>www.tyflopomucky.cz/praha/elektronicke-pomucky/1362-Bryle-ultrazvukove-iGlass.html</a:t>
            </a:r>
            <a:endParaRPr lang="cs-CZ" sz="1400" dirty="0" smtClean="0"/>
          </a:p>
          <a:p>
            <a:r>
              <a:rPr lang="cs-CZ" sz="1400" dirty="0" smtClean="0">
                <a:hlinkClick r:id="rId8"/>
              </a:rPr>
              <a:t>http</a:t>
            </a:r>
            <a:r>
              <a:rPr lang="cs-CZ" sz="1400" dirty="0">
                <a:hlinkClick r:id="rId8"/>
              </a:rPr>
              <a:t>://</a:t>
            </a:r>
            <a:r>
              <a:rPr lang="cs-CZ" sz="1400" dirty="0" smtClean="0">
                <a:hlinkClick r:id="rId8"/>
              </a:rPr>
              <a:t>www.muzes.cz/archiv/2011/rijen-2011-archiv/neviditelna-navigace-a-sonar-misto-slepecke-hole/</a:t>
            </a:r>
            <a:endParaRPr lang="cs-CZ" sz="1400" dirty="0" smtClean="0"/>
          </a:p>
          <a:p>
            <a:r>
              <a:rPr lang="cs-CZ" sz="1400" dirty="0" smtClean="0">
                <a:hlinkClick r:id="rId9"/>
              </a:rPr>
              <a:t>http</a:t>
            </a:r>
            <a:r>
              <a:rPr lang="cs-CZ" sz="1400" dirty="0">
                <a:hlinkClick r:id="rId9"/>
              </a:rPr>
              <a:t>://</a:t>
            </a:r>
            <a:r>
              <a:rPr lang="cs-CZ" sz="1400" dirty="0" smtClean="0">
                <a:hlinkClick r:id="rId9"/>
              </a:rPr>
              <a:t>grathio.com/2011/08/meet-the-tacit-project-its-sonar-for-the-blind/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235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005" y="0"/>
            <a:ext cx="7772400" cy="1470025"/>
          </a:xfrm>
        </p:spPr>
        <p:txBody>
          <a:bodyPr/>
          <a:lstStyle/>
          <a:p>
            <a:r>
              <a:rPr lang="cs-CZ" dirty="0" smtClean="0"/>
              <a:t>Bílá hůl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136904" cy="525658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Konstrukce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Pevné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Skládací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Teleskopické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Kombinované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3000" dirty="0">
                <a:solidFill>
                  <a:schemeClr val="tx1"/>
                </a:solidFill>
              </a:rPr>
              <a:t>F</a:t>
            </a:r>
            <a:r>
              <a:rPr lang="cs-CZ" sz="3000" dirty="0" smtClean="0">
                <a:solidFill>
                  <a:schemeClr val="tx1"/>
                </a:solidFill>
              </a:rPr>
              <a:t>unkce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Orientační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Signalizační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Hmatová i sluchová pomůcka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3000" dirty="0" smtClean="0">
                <a:solidFill>
                  <a:schemeClr val="tx1"/>
                </a:solidFill>
              </a:rPr>
              <a:t>Detekce překážek, udržení směru, vyhledání míst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cs-CZ" sz="2400" dirty="0" smtClean="0"/>
          </a:p>
          <a:p>
            <a:pPr marL="914400" lvl="1" indent="-457200" algn="l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98" y="1784623"/>
            <a:ext cx="1933575" cy="2762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06" y="2060848"/>
            <a:ext cx="1123950" cy="581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50" y="2641873"/>
            <a:ext cx="2533650" cy="457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50" y="3064258"/>
            <a:ext cx="10763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801" y="227037"/>
            <a:ext cx="8229600" cy="1143000"/>
          </a:xfrm>
        </p:spPr>
        <p:txBody>
          <a:bodyPr/>
          <a:lstStyle/>
          <a:p>
            <a:r>
              <a:rPr lang="cs-CZ" dirty="0" smtClean="0"/>
              <a:t>Bílá hůl- techniky chůze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5042" y="4041068"/>
            <a:ext cx="2060611" cy="72008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Ze schodů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25" y="1881890"/>
            <a:ext cx="1581118" cy="18542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70" y="4553679"/>
            <a:ext cx="2286000" cy="22764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47" y="4620650"/>
            <a:ext cx="1990725" cy="2133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34" y="1881890"/>
            <a:ext cx="1498337" cy="2003301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763960" y="1406830"/>
            <a:ext cx="3384376" cy="97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Kluzně kyvadlová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185042" y="1372625"/>
            <a:ext cx="3384376" cy="97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Kyvadlová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278034" y="4077072"/>
            <a:ext cx="21305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Do schodů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8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/>
              <a:t>Vodící</a:t>
            </a:r>
            <a:r>
              <a:rPr lang="sk-SK" b="1" dirty="0" smtClean="0"/>
              <a:t> psi</a:t>
            </a:r>
            <a:endParaRPr lang="sk-SK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/>
              <a:t>n</a:t>
            </a:r>
            <a:r>
              <a:rPr lang="sk-SK" dirty="0" err="1" smtClean="0"/>
              <a:t>ejvěrnější</a:t>
            </a:r>
            <a:r>
              <a:rPr lang="sk-SK" dirty="0" smtClean="0"/>
              <a:t>, </a:t>
            </a:r>
            <a:r>
              <a:rPr lang="sk-SK" dirty="0" err="1" smtClean="0"/>
              <a:t>nejnáročnější</a:t>
            </a:r>
            <a:r>
              <a:rPr lang="sk-SK" dirty="0" smtClean="0"/>
              <a:t> </a:t>
            </a:r>
            <a:r>
              <a:rPr lang="sk-SK" dirty="0" err="1" smtClean="0"/>
              <a:t>pomůcka</a:t>
            </a:r>
            <a:endParaRPr lang="sk-SK" dirty="0" smtClean="0"/>
          </a:p>
          <a:p>
            <a:r>
              <a:rPr lang="pt-BR" dirty="0" smtClean="0"/>
              <a:t>napomáhají </a:t>
            </a:r>
            <a:r>
              <a:rPr lang="pt-BR" dirty="0"/>
              <a:t>nevidomému </a:t>
            </a:r>
            <a:r>
              <a:rPr lang="pt-BR" dirty="0" smtClean="0"/>
              <a:t>s</a:t>
            </a:r>
            <a:r>
              <a:rPr lang="sk-SK" dirty="0" smtClean="0"/>
              <a:t> </a:t>
            </a:r>
            <a:r>
              <a:rPr lang="pt-BR" dirty="0" smtClean="0"/>
              <a:t>orientací v</a:t>
            </a:r>
            <a:r>
              <a:rPr lang="sk-SK" dirty="0" smtClean="0"/>
              <a:t> </a:t>
            </a:r>
            <a:r>
              <a:rPr lang="pt-BR" dirty="0" smtClean="0"/>
              <a:t>prostoru</a:t>
            </a:r>
            <a:endParaRPr lang="pt-BR" dirty="0"/>
          </a:p>
          <a:p>
            <a:r>
              <a:rPr lang="sk-SK" dirty="0" err="1" smtClean="0"/>
              <a:t>písemné</a:t>
            </a:r>
            <a:r>
              <a:rPr lang="sk-SK" dirty="0" smtClean="0"/>
              <a:t> záznamy o výcviku </a:t>
            </a:r>
            <a:r>
              <a:rPr lang="sk-SK" dirty="0" err="1" smtClean="0"/>
              <a:t>psů</a:t>
            </a:r>
            <a:r>
              <a:rPr lang="sk-SK" dirty="0" smtClean="0"/>
              <a:t> až z roku 1780</a:t>
            </a:r>
          </a:p>
          <a:p>
            <a:r>
              <a:rPr lang="sk-SK" dirty="0" err="1" smtClean="0"/>
              <a:t>speciálně</a:t>
            </a:r>
            <a:r>
              <a:rPr lang="sk-SK" dirty="0" smtClean="0"/>
              <a:t> </a:t>
            </a:r>
            <a:r>
              <a:rPr lang="sk-SK" dirty="0" err="1" smtClean="0"/>
              <a:t>školeni</a:t>
            </a:r>
            <a:r>
              <a:rPr lang="sk-SK" dirty="0" smtClean="0"/>
              <a:t> -roční </a:t>
            </a:r>
            <a:r>
              <a:rPr lang="sk-SK" dirty="0" err="1" smtClean="0"/>
              <a:t>převýchovou</a:t>
            </a:r>
            <a:r>
              <a:rPr lang="sk-SK" dirty="0" smtClean="0"/>
              <a:t> a </a:t>
            </a:r>
            <a:r>
              <a:rPr lang="sk-SK" dirty="0" err="1" smtClean="0"/>
              <a:t>následně</a:t>
            </a:r>
            <a:r>
              <a:rPr lang="sk-SK" dirty="0" smtClean="0"/>
              <a:t> </a:t>
            </a:r>
            <a:r>
              <a:rPr lang="sk-SK" dirty="0" err="1" smtClean="0"/>
              <a:t>půl</a:t>
            </a:r>
            <a:r>
              <a:rPr lang="sk-SK" dirty="0" smtClean="0"/>
              <a:t> </a:t>
            </a:r>
            <a:r>
              <a:rPr lang="sk-SK" dirty="0" err="1" smtClean="0"/>
              <a:t>ročním</a:t>
            </a:r>
            <a:r>
              <a:rPr lang="sk-SK" dirty="0" smtClean="0"/>
              <a:t> (</a:t>
            </a:r>
            <a:r>
              <a:rPr lang="sk-SK" dirty="0" err="1" smtClean="0"/>
              <a:t>někdy</a:t>
            </a:r>
            <a:r>
              <a:rPr lang="sk-SK" dirty="0" smtClean="0"/>
              <a:t> i </a:t>
            </a:r>
            <a:r>
              <a:rPr lang="sk-SK" dirty="0" err="1" smtClean="0"/>
              <a:t>delším</a:t>
            </a:r>
            <a:r>
              <a:rPr lang="sk-SK" dirty="0" smtClean="0"/>
              <a:t>) </a:t>
            </a:r>
            <a:r>
              <a:rPr lang="sk-SK" dirty="0" err="1" smtClean="0"/>
              <a:t>výcvikem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takový</a:t>
            </a:r>
            <a:r>
              <a:rPr lang="sk-SK" dirty="0" smtClean="0"/>
              <a:t> </a:t>
            </a:r>
            <a:r>
              <a:rPr lang="sk-SK" dirty="0"/>
              <a:t>pes by </a:t>
            </a:r>
            <a:r>
              <a:rPr lang="sk-SK" dirty="0" err="1"/>
              <a:t>měl</a:t>
            </a:r>
            <a:r>
              <a:rPr lang="sk-SK" dirty="0"/>
              <a:t> </a:t>
            </a:r>
            <a:r>
              <a:rPr lang="sk-SK" dirty="0" err="1"/>
              <a:t>své</a:t>
            </a:r>
            <a:r>
              <a:rPr lang="sk-SK" dirty="0"/>
              <a:t> </a:t>
            </a:r>
            <a:r>
              <a:rPr lang="sk-SK" dirty="0" err="1"/>
              <a:t>zaměstnání-poslání</a:t>
            </a:r>
            <a:r>
              <a:rPr lang="sk-SK" dirty="0"/>
              <a:t> </a:t>
            </a:r>
            <a:r>
              <a:rPr lang="sk-SK" dirty="0" err="1"/>
              <a:t>dělat</a:t>
            </a:r>
            <a:r>
              <a:rPr lang="sk-SK" dirty="0"/>
              <a:t> </a:t>
            </a:r>
            <a:r>
              <a:rPr lang="sk-SK" dirty="0" smtClean="0"/>
              <a:t>rád</a:t>
            </a:r>
          </a:p>
          <a:p>
            <a:r>
              <a:rPr lang="sk-SK" dirty="0" err="1"/>
              <a:t>o</a:t>
            </a:r>
            <a:r>
              <a:rPr lang="sk-SK" dirty="0" err="1" smtClean="0"/>
              <a:t>vlivňují</a:t>
            </a:r>
            <a:r>
              <a:rPr lang="sk-SK" dirty="0" smtClean="0"/>
              <a:t> </a:t>
            </a:r>
            <a:r>
              <a:rPr lang="sk-SK" b="1" dirty="0" err="1" smtClean="0"/>
              <a:t>paměť</a:t>
            </a:r>
            <a:r>
              <a:rPr lang="sk-SK" b="1" dirty="0" smtClean="0"/>
              <a:t> </a:t>
            </a:r>
            <a:r>
              <a:rPr lang="sk-SK" b="1" dirty="0"/>
              <a:t>a </a:t>
            </a:r>
            <a:r>
              <a:rPr lang="sk-SK" b="1" dirty="0" err="1"/>
              <a:t>pozornost</a:t>
            </a:r>
            <a:r>
              <a:rPr lang="sk-SK" b="1" dirty="0"/>
              <a:t> nevidomého</a:t>
            </a:r>
            <a:endParaRPr lang="sk-SK" dirty="0"/>
          </a:p>
          <a:p>
            <a:endParaRPr lang="sk-S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160240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 povinným </a:t>
            </a:r>
            <a:r>
              <a:rPr lang="sk-SK" dirty="0" err="1" smtClean="0"/>
              <a:t>dovednostem</a:t>
            </a:r>
            <a:r>
              <a:rPr lang="sk-SK" dirty="0" smtClean="0"/>
              <a:t> </a:t>
            </a:r>
            <a:r>
              <a:rPr lang="sk-SK" dirty="0" err="1" smtClean="0"/>
              <a:t>patří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 err="1"/>
              <a:t>splnění</a:t>
            </a:r>
            <a:r>
              <a:rPr lang="sk-SK" b="1" dirty="0"/>
              <a:t> zvukových </a:t>
            </a:r>
            <a:r>
              <a:rPr lang="sk-SK" b="1" dirty="0" err="1" smtClean="0"/>
              <a:t>povelů</a:t>
            </a:r>
            <a:r>
              <a:rPr lang="sk-SK" b="1" dirty="0" smtClean="0"/>
              <a:t> </a:t>
            </a:r>
            <a:r>
              <a:rPr lang="sk-SK" dirty="0"/>
              <a:t>(</a:t>
            </a:r>
            <a:r>
              <a:rPr lang="sk-SK" dirty="0" err="1"/>
              <a:t>např</a:t>
            </a:r>
            <a:r>
              <a:rPr lang="sk-SK" dirty="0"/>
              <a:t>. </a:t>
            </a:r>
            <a:r>
              <a:rPr lang="sk-SK" dirty="0" err="1"/>
              <a:t>jít</a:t>
            </a:r>
            <a:r>
              <a:rPr lang="sk-SK" dirty="0"/>
              <a:t> </a:t>
            </a:r>
            <a:r>
              <a:rPr lang="sk-SK" dirty="0" err="1"/>
              <a:t>vpřed</a:t>
            </a:r>
            <a:r>
              <a:rPr lang="sk-SK" dirty="0"/>
              <a:t>, </a:t>
            </a:r>
            <a:r>
              <a:rPr lang="sk-SK" dirty="0" err="1"/>
              <a:t>jít</a:t>
            </a:r>
            <a:r>
              <a:rPr lang="sk-SK" dirty="0"/>
              <a:t>, </a:t>
            </a:r>
            <a:r>
              <a:rPr lang="sk-SK" dirty="0" err="1"/>
              <a:t>jít</a:t>
            </a:r>
            <a:r>
              <a:rPr lang="sk-SK" dirty="0"/>
              <a:t> </a:t>
            </a:r>
            <a:r>
              <a:rPr lang="sk-SK" dirty="0" err="1"/>
              <a:t>dál</a:t>
            </a:r>
            <a:r>
              <a:rPr lang="sk-SK" dirty="0"/>
              <a:t>, </a:t>
            </a:r>
            <a:r>
              <a:rPr lang="sk-SK" dirty="0" err="1"/>
              <a:t>zastavit</a:t>
            </a:r>
            <a:r>
              <a:rPr lang="sk-SK" dirty="0"/>
              <a:t>, </a:t>
            </a:r>
            <a:r>
              <a:rPr lang="sk-SK" dirty="0" err="1"/>
              <a:t>zabočit</a:t>
            </a:r>
            <a:r>
              <a:rPr lang="sk-SK" dirty="0"/>
              <a:t>, </a:t>
            </a:r>
            <a:r>
              <a:rPr lang="sk-SK" dirty="0" err="1"/>
              <a:t>otočit</a:t>
            </a:r>
            <a:r>
              <a:rPr lang="sk-SK" dirty="0"/>
              <a:t>, </a:t>
            </a:r>
            <a:r>
              <a:rPr lang="sk-SK" dirty="0" err="1"/>
              <a:t>nastoupit</a:t>
            </a:r>
            <a:r>
              <a:rPr lang="sk-SK" dirty="0"/>
              <a:t> a </a:t>
            </a:r>
            <a:r>
              <a:rPr lang="sk-SK" dirty="0" err="1"/>
              <a:t>vystoupit</a:t>
            </a:r>
            <a:r>
              <a:rPr lang="sk-SK" dirty="0"/>
              <a:t> z </a:t>
            </a:r>
            <a:r>
              <a:rPr lang="sk-SK" dirty="0" err="1"/>
              <a:t>veřejného</a:t>
            </a:r>
            <a:r>
              <a:rPr lang="sk-SK" dirty="0"/>
              <a:t> </a:t>
            </a:r>
            <a:r>
              <a:rPr lang="sk-SK" dirty="0" err="1"/>
              <a:t>dopravního</a:t>
            </a:r>
            <a:r>
              <a:rPr lang="sk-SK" dirty="0"/>
              <a:t> </a:t>
            </a:r>
            <a:r>
              <a:rPr lang="sk-SK" dirty="0" err="1"/>
              <a:t>prostředku</a:t>
            </a:r>
            <a:r>
              <a:rPr lang="sk-SK" dirty="0"/>
              <a:t>)</a:t>
            </a:r>
            <a:endParaRPr lang="sk-SK" dirty="0" smtClean="0"/>
          </a:p>
          <a:p>
            <a:r>
              <a:rPr lang="sk-SK" b="1" dirty="0" err="1"/>
              <a:t>hledání</a:t>
            </a:r>
            <a:r>
              <a:rPr lang="sk-SK" b="1" dirty="0"/>
              <a:t> na zvukový </a:t>
            </a:r>
            <a:r>
              <a:rPr lang="sk-SK" b="1" dirty="0" smtClean="0"/>
              <a:t>povel </a:t>
            </a:r>
            <a:r>
              <a:rPr lang="sk-SK" dirty="0"/>
              <a:t>(</a:t>
            </a:r>
            <a:r>
              <a:rPr lang="sk-SK" dirty="0" err="1"/>
              <a:t>např</a:t>
            </a:r>
            <a:r>
              <a:rPr lang="sk-SK" dirty="0"/>
              <a:t>. cestu, zebru, </a:t>
            </a:r>
            <a:r>
              <a:rPr lang="sk-SK" dirty="0" err="1"/>
              <a:t>dveře</a:t>
            </a:r>
            <a:r>
              <a:rPr lang="sk-SK" dirty="0"/>
              <a:t>, poštovní </a:t>
            </a:r>
            <a:r>
              <a:rPr lang="sk-SK" dirty="0" smtClean="0"/>
              <a:t>schránku</a:t>
            </a:r>
            <a:r>
              <a:rPr lang="sk-SK" dirty="0"/>
              <a:t>)</a:t>
            </a:r>
            <a:endParaRPr lang="sk-SK" dirty="0" smtClean="0"/>
          </a:p>
          <a:p>
            <a:r>
              <a:rPr lang="sk-SK" b="1" dirty="0" err="1"/>
              <a:t>obcházení</a:t>
            </a:r>
            <a:r>
              <a:rPr lang="sk-SK" b="1" dirty="0"/>
              <a:t> a označení </a:t>
            </a:r>
            <a:r>
              <a:rPr lang="sk-SK" b="1" dirty="0" err="1" smtClean="0"/>
              <a:t>překážek</a:t>
            </a:r>
            <a:r>
              <a:rPr lang="sk-SK" b="1" dirty="0" smtClean="0"/>
              <a:t> </a:t>
            </a:r>
            <a:r>
              <a:rPr lang="sk-SK" dirty="0"/>
              <a:t>(</a:t>
            </a:r>
            <a:r>
              <a:rPr lang="sk-SK" dirty="0" err="1"/>
              <a:t>např</a:t>
            </a:r>
            <a:r>
              <a:rPr lang="sk-SK" dirty="0"/>
              <a:t>. výškové </a:t>
            </a:r>
            <a:r>
              <a:rPr lang="sk-SK" dirty="0" err="1"/>
              <a:t>překážky</a:t>
            </a:r>
            <a:r>
              <a:rPr lang="sk-SK" dirty="0"/>
              <a:t>, </a:t>
            </a:r>
            <a:r>
              <a:rPr lang="sk-SK" dirty="0" err="1"/>
              <a:t>úzká</a:t>
            </a:r>
            <a:r>
              <a:rPr lang="sk-SK" dirty="0"/>
              <a:t> </a:t>
            </a:r>
            <a:r>
              <a:rPr lang="sk-SK" dirty="0" err="1"/>
              <a:t>místa</a:t>
            </a:r>
            <a:r>
              <a:rPr lang="sk-SK" dirty="0"/>
              <a:t>, postranní </a:t>
            </a:r>
            <a:r>
              <a:rPr lang="sk-SK" dirty="0" err="1"/>
              <a:t>překážky</a:t>
            </a:r>
            <a:r>
              <a:rPr lang="sk-SK" dirty="0"/>
              <a:t>, zemní </a:t>
            </a:r>
            <a:r>
              <a:rPr lang="sk-SK" dirty="0" err="1"/>
              <a:t>překážky</a:t>
            </a:r>
            <a:r>
              <a:rPr lang="sk-SK" dirty="0"/>
              <a:t>, </a:t>
            </a:r>
            <a:r>
              <a:rPr lang="sk-SK" dirty="0" err="1"/>
              <a:t>prohlubiny</a:t>
            </a:r>
            <a:r>
              <a:rPr lang="sk-SK" dirty="0"/>
              <a:t>, eskalátory) </a:t>
            </a:r>
            <a:endParaRPr lang="sk-SK" dirty="0" smtClean="0"/>
          </a:p>
          <a:p>
            <a:r>
              <a:rPr lang="sk-SK" b="1" dirty="0" err="1"/>
              <a:t>udržení</a:t>
            </a:r>
            <a:r>
              <a:rPr lang="sk-SK" b="1" dirty="0"/>
              <a:t> </a:t>
            </a:r>
            <a:r>
              <a:rPr lang="sk-SK" b="1" dirty="0" err="1"/>
              <a:t>směru</a:t>
            </a:r>
            <a:r>
              <a:rPr lang="sk-SK" b="1" dirty="0"/>
              <a:t> </a:t>
            </a:r>
            <a:endParaRPr lang="sk-SK" b="1" dirty="0" smtClean="0"/>
          </a:p>
          <a:p>
            <a:pPr lvl="0"/>
            <a:r>
              <a:rPr lang="sk-SK" b="1" dirty="0" err="1"/>
              <a:t>ovladatelnost</a:t>
            </a:r>
            <a:r>
              <a:rPr lang="sk-SK" b="1" dirty="0"/>
              <a:t> </a:t>
            </a:r>
            <a:r>
              <a:rPr lang="sk-SK" b="1" dirty="0" err="1"/>
              <a:t>vodítkem</a:t>
            </a:r>
            <a:r>
              <a:rPr lang="sk-SK" b="1" dirty="0"/>
              <a:t> </a:t>
            </a:r>
            <a:r>
              <a:rPr lang="sk-SK" b="1" dirty="0" err="1"/>
              <a:t>při</a:t>
            </a:r>
            <a:r>
              <a:rPr lang="sk-SK" b="1" dirty="0"/>
              <a:t> </a:t>
            </a:r>
            <a:r>
              <a:rPr lang="sk-SK" b="1" dirty="0" err="1"/>
              <a:t>obratech</a:t>
            </a:r>
            <a:endParaRPr lang="sk-SK" b="1" dirty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25144"/>
            <a:ext cx="2023040" cy="20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/>
              <a:t>Ultrazvukové </a:t>
            </a:r>
            <a:r>
              <a:rPr lang="sk-SK" b="1" dirty="0" err="1"/>
              <a:t>vyhledávače</a:t>
            </a:r>
            <a:r>
              <a:rPr lang="sk-SK" b="1" dirty="0"/>
              <a:t> </a:t>
            </a:r>
            <a:r>
              <a:rPr lang="sk-SK" b="1" dirty="0" err="1"/>
              <a:t>překážek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přístroje</a:t>
            </a:r>
            <a:r>
              <a:rPr lang="sk-SK" dirty="0" smtClean="0"/>
              <a:t> využívané a </a:t>
            </a:r>
            <a:r>
              <a:rPr lang="sk-SK" dirty="0" err="1" smtClean="0"/>
              <a:t>potřebné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pěší</a:t>
            </a:r>
            <a:r>
              <a:rPr lang="sk-SK" dirty="0" smtClean="0"/>
              <a:t> </a:t>
            </a:r>
            <a:r>
              <a:rPr lang="sk-SK" dirty="0" err="1" smtClean="0"/>
              <a:t>dopravě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Upozorňují</a:t>
            </a:r>
            <a:r>
              <a:rPr lang="sk-SK" dirty="0" smtClean="0"/>
              <a:t> na </a:t>
            </a:r>
            <a:r>
              <a:rPr lang="sk-SK" dirty="0" err="1" smtClean="0"/>
              <a:t>překážky</a:t>
            </a:r>
            <a:r>
              <a:rPr lang="sk-SK" dirty="0" smtClean="0"/>
              <a:t>, </a:t>
            </a:r>
            <a:r>
              <a:rPr lang="sk-SK" dirty="0" err="1" smtClean="0"/>
              <a:t>které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vyskytují</a:t>
            </a:r>
            <a:r>
              <a:rPr lang="sk-SK" dirty="0" smtClean="0"/>
              <a:t> od výše pasu </a:t>
            </a:r>
            <a:r>
              <a:rPr lang="sk-SK" dirty="0" err="1" smtClean="0"/>
              <a:t>směrem</a:t>
            </a:r>
            <a:r>
              <a:rPr lang="sk-SK" dirty="0" smtClean="0"/>
              <a:t> </a:t>
            </a:r>
            <a:r>
              <a:rPr lang="sk-SK" dirty="0" err="1" smtClean="0"/>
              <a:t>nahoru</a:t>
            </a:r>
            <a:r>
              <a:rPr lang="sk-SK" dirty="0" smtClean="0"/>
              <a:t> </a:t>
            </a:r>
          </a:p>
          <a:p>
            <a:r>
              <a:rPr lang="sk-SK" dirty="0"/>
              <a:t>f</a:t>
            </a:r>
            <a:r>
              <a:rPr lang="sk-SK" dirty="0" smtClean="0"/>
              <a:t>unguje na princípu odrazu ultrazvukových </a:t>
            </a:r>
            <a:r>
              <a:rPr lang="sk-SK" dirty="0" err="1" smtClean="0"/>
              <a:t>vln</a:t>
            </a:r>
            <a:endParaRPr lang="sk-SK" dirty="0" smtClean="0"/>
          </a:p>
          <a:p>
            <a:r>
              <a:rPr lang="sk-SK" dirty="0" err="1"/>
              <a:t>d</a:t>
            </a:r>
            <a:r>
              <a:rPr lang="sk-SK" dirty="0" err="1" smtClean="0"/>
              <a:t>oplněk</a:t>
            </a:r>
            <a:r>
              <a:rPr lang="sk-SK" dirty="0" smtClean="0"/>
              <a:t> hole</a:t>
            </a:r>
          </a:p>
          <a:p>
            <a:r>
              <a:rPr lang="sk-SK" dirty="0" smtClean="0"/>
              <a:t>Na trhu: </a:t>
            </a:r>
            <a:r>
              <a:rPr lang="sk-SK" b="1" dirty="0" smtClean="0"/>
              <a:t>ultrazvukový </a:t>
            </a:r>
            <a:r>
              <a:rPr lang="sk-SK" b="1" dirty="0" err="1" smtClean="0"/>
              <a:t>vyhledávač</a:t>
            </a:r>
            <a:r>
              <a:rPr lang="sk-SK" b="1" dirty="0" smtClean="0"/>
              <a:t> </a:t>
            </a:r>
            <a:r>
              <a:rPr lang="sk-SK" b="1" dirty="0" err="1" smtClean="0"/>
              <a:t>překážek</a:t>
            </a:r>
            <a:r>
              <a:rPr lang="sk-SK" b="1" dirty="0" smtClean="0"/>
              <a:t> RAY </a:t>
            </a:r>
            <a:r>
              <a:rPr lang="sk-SK" dirty="0" smtClean="0"/>
              <a:t>(1,7-2,5 m)</a:t>
            </a:r>
          </a:p>
          <a:p>
            <a:pPr marL="0" indent="0">
              <a:buNone/>
            </a:pPr>
            <a:r>
              <a:rPr lang="sk-SK" b="1" dirty="0" smtClean="0"/>
              <a:t>                   ultrazvukové </a:t>
            </a:r>
            <a:r>
              <a:rPr lang="sk-SK" b="1" dirty="0" err="1" smtClean="0"/>
              <a:t>brýle</a:t>
            </a:r>
            <a:r>
              <a:rPr lang="sk-SK" b="1" dirty="0" smtClean="0"/>
              <a:t> </a:t>
            </a:r>
            <a:r>
              <a:rPr lang="sk-SK" dirty="0" smtClean="0"/>
              <a:t>(3 m)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10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Ultrazvukové </a:t>
            </a:r>
            <a:r>
              <a:rPr lang="sk-SK" b="1" dirty="0" err="1" smtClean="0"/>
              <a:t>brýle</a:t>
            </a:r>
            <a:r>
              <a:rPr lang="sk-SK" b="1" dirty="0" smtClean="0"/>
              <a:t> </a:t>
            </a:r>
            <a:r>
              <a:rPr lang="sk-SK" b="1" dirty="0" err="1" smtClean="0"/>
              <a:t>iGlasses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/>
              <a:t>v</a:t>
            </a:r>
            <a:r>
              <a:rPr lang="sk-SK" dirty="0" err="1" smtClean="0"/>
              <a:t>ypadají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</a:t>
            </a:r>
            <a:r>
              <a:rPr lang="sk-SK" dirty="0" err="1"/>
              <a:t>běžné</a:t>
            </a:r>
            <a:r>
              <a:rPr lang="sk-SK" dirty="0"/>
              <a:t> </a:t>
            </a:r>
            <a:r>
              <a:rPr lang="sk-SK" dirty="0" err="1" smtClean="0"/>
              <a:t>brýle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/>
              <a:t>zesílenými</a:t>
            </a:r>
            <a:r>
              <a:rPr lang="sk-SK" dirty="0"/>
              <a:t> </a:t>
            </a:r>
            <a:r>
              <a:rPr lang="sk-SK" dirty="0" err="1" smtClean="0"/>
              <a:t>bočnicemi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horní </a:t>
            </a:r>
            <a:r>
              <a:rPr lang="sk-SK" dirty="0" err="1"/>
              <a:t>straně</a:t>
            </a:r>
            <a:r>
              <a:rPr lang="sk-SK" dirty="0"/>
              <a:t> </a:t>
            </a:r>
            <a:r>
              <a:rPr lang="sk-SK" dirty="0" err="1" smtClean="0"/>
              <a:t>brýli</a:t>
            </a:r>
            <a:r>
              <a:rPr lang="sk-SK" dirty="0" smtClean="0"/>
              <a:t> </a:t>
            </a:r>
            <a:r>
              <a:rPr lang="sk-SK" dirty="0" err="1"/>
              <a:t>jsou</a:t>
            </a:r>
            <a:r>
              <a:rPr lang="sk-SK" dirty="0"/>
              <a:t> ultrazvukové </a:t>
            </a:r>
            <a:r>
              <a:rPr lang="sk-SK" dirty="0" smtClean="0"/>
              <a:t>senzory</a:t>
            </a:r>
          </a:p>
          <a:p>
            <a:r>
              <a:rPr lang="sk-SK" dirty="0" err="1"/>
              <a:t>m</a:t>
            </a:r>
            <a:r>
              <a:rPr lang="sk-SK" dirty="0" err="1" smtClean="0"/>
              <a:t>ožnost</a:t>
            </a:r>
            <a:r>
              <a:rPr lang="sk-SK" dirty="0" smtClean="0"/>
              <a:t> </a:t>
            </a:r>
            <a:r>
              <a:rPr lang="sk-SK" dirty="0" err="1"/>
              <a:t>ú</a:t>
            </a:r>
            <a:r>
              <a:rPr lang="sk-SK" dirty="0" err="1" smtClean="0"/>
              <a:t>pravi</a:t>
            </a:r>
            <a:r>
              <a:rPr lang="sk-SK" dirty="0" smtClean="0"/>
              <a:t> intenzity </a:t>
            </a:r>
            <a:r>
              <a:rPr lang="sk-SK" dirty="0" err="1" smtClean="0"/>
              <a:t>vibrací</a:t>
            </a:r>
            <a:r>
              <a:rPr lang="sk-SK" dirty="0" smtClean="0"/>
              <a:t> </a:t>
            </a:r>
            <a:r>
              <a:rPr lang="sk-SK" dirty="0" err="1" smtClean="0"/>
              <a:t>kolečkem</a:t>
            </a:r>
            <a:r>
              <a:rPr lang="sk-SK" dirty="0" smtClean="0"/>
              <a:t> </a:t>
            </a:r>
          </a:p>
          <a:p>
            <a:r>
              <a:rPr lang="sk-SK" dirty="0" err="1"/>
              <a:t>identifikují</a:t>
            </a:r>
            <a:r>
              <a:rPr lang="sk-SK" dirty="0"/>
              <a:t> vše </a:t>
            </a:r>
            <a:r>
              <a:rPr lang="sk-SK" dirty="0" err="1"/>
              <a:t>co</a:t>
            </a:r>
            <a:r>
              <a:rPr lang="sk-SK" dirty="0"/>
              <a:t> je </a:t>
            </a:r>
            <a:r>
              <a:rPr lang="sk-SK" dirty="0" err="1"/>
              <a:t>blíže</a:t>
            </a:r>
            <a:r>
              <a:rPr lang="sk-SK" dirty="0"/>
              <a:t> než 3 </a:t>
            </a:r>
            <a:r>
              <a:rPr lang="sk-SK" dirty="0" err="1" smtClean="0"/>
              <a:t>metry</a:t>
            </a:r>
            <a:endParaRPr lang="sk-SK" dirty="0" smtClean="0"/>
          </a:p>
          <a:p>
            <a:r>
              <a:rPr lang="sk-SK" b="1" dirty="0" smtClean="0"/>
              <a:t>výhody/nevýhody</a:t>
            </a:r>
          </a:p>
          <a:p>
            <a:endParaRPr lang="sk-S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13355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Ultrazvukový </a:t>
            </a:r>
            <a:r>
              <a:rPr lang="sk-SK" b="1" dirty="0" err="1" smtClean="0"/>
              <a:t>vyhledávač</a:t>
            </a:r>
            <a:r>
              <a:rPr lang="sk-SK" b="1" dirty="0" smtClean="0"/>
              <a:t> </a:t>
            </a:r>
            <a:r>
              <a:rPr lang="sk-SK" b="1" dirty="0" err="1" smtClean="0"/>
              <a:t>překážek</a:t>
            </a:r>
            <a:r>
              <a:rPr lang="sk-SK" b="1" dirty="0" smtClean="0"/>
              <a:t> RAY</a:t>
            </a:r>
            <a:endParaRPr lang="sk-SK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6078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/>
              <a:t>Místo</a:t>
            </a:r>
            <a:r>
              <a:rPr lang="sk-SK" b="1" dirty="0" smtClean="0"/>
              <a:t> hole </a:t>
            </a:r>
            <a:r>
              <a:rPr lang="sk-SK" b="1" dirty="0" err="1" smtClean="0"/>
              <a:t>sonar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rukavice schopná </a:t>
            </a:r>
            <a:r>
              <a:rPr lang="sk-SK" dirty="0" err="1"/>
              <a:t>vysílat</a:t>
            </a:r>
            <a:r>
              <a:rPr lang="sk-SK" dirty="0"/>
              <a:t> a </a:t>
            </a:r>
            <a:r>
              <a:rPr lang="sk-SK" dirty="0" err="1"/>
              <a:t>přijímat</a:t>
            </a:r>
            <a:r>
              <a:rPr lang="sk-SK" dirty="0"/>
              <a:t> signály na </a:t>
            </a:r>
            <a:r>
              <a:rPr lang="sk-SK" dirty="0" err="1"/>
              <a:t>principu</a:t>
            </a:r>
            <a:r>
              <a:rPr lang="sk-SK" dirty="0"/>
              <a:t> </a:t>
            </a:r>
            <a:r>
              <a:rPr lang="sk-SK" dirty="0" err="1"/>
              <a:t>sonaru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první</a:t>
            </a:r>
            <a:r>
              <a:rPr lang="sk-SK" dirty="0" smtClean="0"/>
              <a:t> </a:t>
            </a:r>
            <a:r>
              <a:rPr lang="sk-SK" dirty="0"/>
              <a:t>prototyp rukavice </a:t>
            </a:r>
            <a:r>
              <a:rPr lang="sk-SK" dirty="0" err="1"/>
              <a:t>značně</a:t>
            </a:r>
            <a:r>
              <a:rPr lang="sk-SK" dirty="0"/>
              <a:t> </a:t>
            </a:r>
            <a:r>
              <a:rPr lang="sk-SK" dirty="0" err="1" smtClean="0"/>
              <a:t>velký</a:t>
            </a:r>
            <a:endParaRPr lang="sk-SK" dirty="0" smtClean="0"/>
          </a:p>
          <a:p>
            <a:r>
              <a:rPr lang="sk-SK" dirty="0"/>
              <a:t>výhoda </a:t>
            </a:r>
            <a:r>
              <a:rPr lang="sk-SK" dirty="0" err="1"/>
              <a:t>spočívá</a:t>
            </a:r>
            <a:r>
              <a:rPr lang="sk-SK" dirty="0"/>
              <a:t> </a:t>
            </a:r>
            <a:r>
              <a:rPr lang="sk-SK" dirty="0" err="1"/>
              <a:t>především</a:t>
            </a:r>
            <a:r>
              <a:rPr lang="sk-SK" dirty="0"/>
              <a:t> v </a:t>
            </a:r>
            <a:r>
              <a:rPr lang="sk-SK" dirty="0" err="1" smtClean="0"/>
              <a:t>rychlosti</a:t>
            </a:r>
            <a:r>
              <a:rPr lang="sk-SK" dirty="0" smtClean="0"/>
              <a:t> s </a:t>
            </a:r>
            <a:r>
              <a:rPr lang="sk-SK" dirty="0" err="1"/>
              <a:t>jakou</a:t>
            </a:r>
            <a:r>
              <a:rPr lang="sk-SK" dirty="0"/>
              <a:t> </a:t>
            </a:r>
            <a:r>
              <a:rPr lang="sk-SK" dirty="0" err="1"/>
              <a:t>zařízení</a:t>
            </a:r>
            <a:r>
              <a:rPr lang="sk-SK" dirty="0"/>
              <a:t> </a:t>
            </a:r>
            <a:r>
              <a:rPr lang="sk-SK" dirty="0" smtClean="0"/>
              <a:t>pracuje</a:t>
            </a:r>
          </a:p>
          <a:p>
            <a:r>
              <a:rPr lang="sk-SK" dirty="0" err="1"/>
              <a:t>r</a:t>
            </a:r>
            <a:r>
              <a:rPr lang="sk-SK" dirty="0" err="1" smtClean="0"/>
              <a:t>ozeznáva</a:t>
            </a:r>
            <a:r>
              <a:rPr lang="sk-SK" dirty="0" smtClean="0"/>
              <a:t> objekty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vzdálenosti</a:t>
            </a:r>
            <a:r>
              <a:rPr lang="sk-SK" dirty="0"/>
              <a:t> </a:t>
            </a:r>
            <a:r>
              <a:rPr lang="sk-SK" dirty="0" smtClean="0"/>
              <a:t>2 cm-3,5 m</a:t>
            </a:r>
          </a:p>
          <a:p>
            <a:r>
              <a:rPr lang="sk-SK" dirty="0" err="1"/>
              <a:t>i</a:t>
            </a:r>
            <a:r>
              <a:rPr lang="sk-SK" dirty="0" err="1" smtClean="0"/>
              <a:t>nformace</a:t>
            </a:r>
            <a:r>
              <a:rPr lang="sk-SK" dirty="0" smtClean="0"/>
              <a:t> </a:t>
            </a:r>
            <a:r>
              <a:rPr lang="sk-SK" dirty="0" err="1" smtClean="0"/>
              <a:t>prodávaná</a:t>
            </a:r>
            <a:r>
              <a:rPr lang="sk-SK" dirty="0" smtClean="0"/>
              <a:t> pomocí </a:t>
            </a:r>
            <a:r>
              <a:rPr lang="sk-SK" dirty="0" err="1" smtClean="0"/>
              <a:t>dvou</a:t>
            </a:r>
            <a:r>
              <a:rPr lang="sk-SK" dirty="0" smtClean="0"/>
              <a:t> tlakových </a:t>
            </a:r>
            <a:r>
              <a:rPr lang="sk-SK" dirty="0" err="1" smtClean="0"/>
              <a:t>zařízení</a:t>
            </a:r>
            <a:r>
              <a:rPr lang="sk-SK" dirty="0" smtClean="0"/>
              <a:t> na </a:t>
            </a:r>
            <a:r>
              <a:rPr lang="sk-SK" dirty="0" err="1" smtClean="0"/>
              <a:t>zápěstí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886200" cy="3244977"/>
          </a:xfrm>
        </p:spPr>
      </p:pic>
    </p:spTree>
    <p:extLst>
      <p:ext uri="{BB962C8B-B14F-4D97-AF65-F5344CB8AC3E}">
        <p14:creationId xmlns:p14="http://schemas.microsoft.com/office/powerpoint/2010/main" val="32287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501</Words>
  <Application>Microsoft Office PowerPoint</Application>
  <PresentationFormat>Předvádění na obrazovce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Detekce překážek</vt:lpstr>
      <vt:lpstr>Bílá hůl</vt:lpstr>
      <vt:lpstr>Bílá hůl- techniky chůze</vt:lpstr>
      <vt:lpstr>Vodící psi</vt:lpstr>
      <vt:lpstr>K povinným dovednostem patří:</vt:lpstr>
      <vt:lpstr>Ultrazvukové vyhledávače překážek:</vt:lpstr>
      <vt:lpstr>Ultrazvukové brýle iGlasses </vt:lpstr>
      <vt:lpstr>Ultrazvukový vyhledávač překážek RAY</vt:lpstr>
      <vt:lpstr>Místo hole sonar </vt:lpstr>
      <vt:lpstr>Ven ze tmy</vt:lpstr>
      <vt:lpstr>Ven ze tmy- detekce</vt:lpstr>
      <vt:lpstr>Ven ze tmy- výstup</vt:lpstr>
      <vt:lpstr>Ven ze tmy- příklad</vt:lpstr>
      <vt:lpstr>Laserová hůl</vt:lpstr>
      <vt:lpstr>Aplikace pro smartphone</vt:lpstr>
      <vt:lpstr>Děkujeme za pozornost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Prcátor</dc:creator>
  <cp:lastModifiedBy>Prcátor</cp:lastModifiedBy>
  <cp:revision>30</cp:revision>
  <dcterms:created xsi:type="dcterms:W3CDTF">2014-10-25T17:46:33Z</dcterms:created>
  <dcterms:modified xsi:type="dcterms:W3CDTF">2014-11-10T19:57:55Z</dcterms:modified>
</cp:coreProperties>
</file>