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8C1DEF-BA18-477A-ABBF-02A39192C2A9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E4A91C0-E243-41FD-A210-7EF0C3E9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tvořit elektronické knihy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informace, tipy</a:t>
            </a:r>
            <a:r>
              <a:rPr lang="en-US" dirty="0" smtClean="0"/>
              <a:t>&amp;</a:t>
            </a:r>
            <a:r>
              <a:rPr lang="cs-CZ" dirty="0" smtClean="0"/>
              <a:t>triky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vlastně je e-kniha?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908920"/>
          </a:xfrm>
        </p:spPr>
        <p:txBody>
          <a:bodyPr/>
          <a:lstStyle/>
          <a:p>
            <a:r>
              <a:rPr lang="cs-CZ" dirty="0" smtClean="0"/>
              <a:t>Digitální verze klasické knihy</a:t>
            </a:r>
          </a:p>
          <a:p>
            <a:pPr>
              <a:buNone/>
            </a:pPr>
            <a:r>
              <a:rPr lang="cs-CZ" sz="2000" dirty="0" smtClean="0"/>
              <a:t>	Verze pro e-knihy se může značně lišit od verze (sazby) pro tištěné knihy</a:t>
            </a:r>
          </a:p>
          <a:p>
            <a:r>
              <a:rPr lang="cs-CZ" dirty="0" smtClean="0"/>
              <a:t>Je to </a:t>
            </a:r>
            <a:r>
              <a:rPr lang="cs-CZ" u="sng" dirty="0" smtClean="0"/>
              <a:t>nedefinitivní</a:t>
            </a:r>
            <a:r>
              <a:rPr lang="cs-CZ" dirty="0" smtClean="0"/>
              <a:t> formát!!!</a:t>
            </a:r>
          </a:p>
          <a:p>
            <a:pPr>
              <a:buNone/>
            </a:pPr>
            <a:r>
              <a:rPr lang="cs-CZ" sz="2000" dirty="0" smtClean="0"/>
              <a:t>	Zachovává se obsah ale mění se vzhled dokumentu. Proto můžeme navrhnout jen obecný rámec se základními vlastnostmi dokumentu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210219"/>
            <a:ext cx="1759146" cy="243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221088"/>
            <a:ext cx="1598589" cy="240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se liší e-kniha?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Zachovalý obsah ale mění se vzhled dokumentu</a:t>
            </a:r>
          </a:p>
          <a:p>
            <a:r>
              <a:rPr lang="cs-CZ" dirty="0" smtClean="0"/>
              <a:t>Obsah je flexibilní, přizpůsobený na rozměr displeje</a:t>
            </a:r>
          </a:p>
          <a:p>
            <a:r>
              <a:rPr lang="cs-CZ" dirty="0" smtClean="0"/>
              <a:t>Neexistuje číslování stran (paginace)</a:t>
            </a:r>
          </a:p>
          <a:p>
            <a:r>
              <a:rPr lang="cs-CZ" dirty="0" smtClean="0"/>
              <a:t>Části knihy jsou stejné až na obsah, který u e-knih existuje dvojí</a:t>
            </a:r>
          </a:p>
          <a:p>
            <a:r>
              <a:rPr lang="cs-CZ" dirty="0" smtClean="0"/>
              <a:t>Černobílá sazba/obrázky</a:t>
            </a:r>
          </a:p>
          <a:p>
            <a:pPr>
              <a:buNone/>
            </a:pPr>
            <a:r>
              <a:rPr lang="cs-CZ" sz="2000" dirty="0" smtClean="0"/>
              <a:t>	Barevné čtečky jsou pořád ještě v plenkách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čem se liší sazba?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Čím méně členitý text a co nejméně obrázků je pro e-knihu lepší</a:t>
            </a:r>
          </a:p>
          <a:p>
            <a:r>
              <a:rPr lang="cs-CZ" dirty="0" smtClean="0"/>
              <a:t>Využít výhody</a:t>
            </a:r>
          </a:p>
          <a:p>
            <a:pPr>
              <a:buNone/>
            </a:pPr>
            <a:r>
              <a:rPr lang="cs-CZ" sz="2000" dirty="0" smtClean="0"/>
              <a:t>	nešetříme peníze -</a:t>
            </a:r>
            <a:r>
              <a:rPr lang="en-US" sz="2000" dirty="0" smtClean="0"/>
              <a:t>&gt;</a:t>
            </a:r>
            <a:r>
              <a:rPr lang="cs-CZ" sz="2000" dirty="0" smtClean="0"/>
              <a:t> </a:t>
            </a:r>
            <a:r>
              <a:rPr lang="en-US" sz="2000" dirty="0" err="1" smtClean="0"/>
              <a:t>str</a:t>
            </a:r>
            <a:r>
              <a:rPr lang="cs-CZ" sz="2000" dirty="0" err="1" smtClean="0"/>
              <a:t>ánek</a:t>
            </a:r>
            <a:r>
              <a:rPr lang="cs-CZ" sz="2000" dirty="0" smtClean="0"/>
              <a:t> může být „libovolné“ množství</a:t>
            </a:r>
          </a:p>
          <a:p>
            <a:r>
              <a:rPr lang="cs-CZ" dirty="0" smtClean="0"/>
              <a:t>Nepoužíváme dvojstránky</a:t>
            </a:r>
          </a:p>
          <a:p>
            <a:r>
              <a:rPr lang="cs-CZ" u="sng" dirty="0" smtClean="0"/>
              <a:t>Veškerý text musí být v odstavcovém nebo znakovém stylu!!!</a:t>
            </a:r>
          </a:p>
          <a:p>
            <a:r>
              <a:rPr lang="cs-CZ" dirty="0" smtClean="0"/>
              <a:t>Nepoužíváme zrcadlo sazby, pouze odsazení textu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čem se liší sazba? </a:t>
            </a:r>
            <a:r>
              <a:rPr lang="cs-CZ" sz="2700" dirty="0" smtClean="0"/>
              <a:t>pokračování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Zarovnání pouze do bloku nebo na levou zarážku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Kde je problém? </a:t>
            </a:r>
            <a:r>
              <a:rPr lang="cs-CZ" sz="2000" dirty="0" smtClean="0"/>
              <a:t>Čtečky nepodporují dělení českých slov</a:t>
            </a:r>
          </a:p>
          <a:p>
            <a:pPr>
              <a:buNone/>
            </a:pPr>
            <a:r>
              <a:rPr lang="cs-CZ" sz="2000" b="1" dirty="0" smtClean="0"/>
              <a:t>	Jaké zarovnání tedy vybrat? </a:t>
            </a:r>
            <a:r>
              <a:rPr lang="cs-CZ" sz="2000" dirty="0" smtClean="0"/>
              <a:t>Záleží na druhu knihy a jaké je předpokládané zobrazovací zařízení</a:t>
            </a:r>
          </a:p>
          <a:p>
            <a:r>
              <a:rPr lang="cs-CZ" dirty="0" smtClean="0"/>
              <a:t>Používat různé typy mezer mezi slovy</a:t>
            </a:r>
          </a:p>
          <a:p>
            <a:pPr>
              <a:buNone/>
            </a:pPr>
            <a:r>
              <a:rPr lang="cs-CZ" sz="2000" dirty="0" smtClean="0"/>
              <a:t>	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Přesto se chybám nevyhneme…..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27527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273630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Něco málo o formátech…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Nedefinitivní (</a:t>
            </a:r>
            <a:r>
              <a:rPr lang="cs-CZ" dirty="0" err="1" smtClean="0"/>
              <a:t>epub</a:t>
            </a:r>
            <a:r>
              <a:rPr lang="cs-CZ" dirty="0" smtClean="0"/>
              <a:t>) / statický (PDF)</a:t>
            </a:r>
          </a:p>
          <a:p>
            <a:r>
              <a:rPr lang="cs-CZ" dirty="0" smtClean="0"/>
              <a:t>Otevřený (</a:t>
            </a:r>
            <a:r>
              <a:rPr lang="cs-CZ" dirty="0" err="1" smtClean="0"/>
              <a:t>epub</a:t>
            </a:r>
            <a:r>
              <a:rPr lang="cs-CZ" dirty="0" smtClean="0"/>
              <a:t>) / uzavřený (</a:t>
            </a:r>
            <a:r>
              <a:rPr lang="cs-CZ" dirty="0" err="1" smtClean="0"/>
              <a:t>mobi</a:t>
            </a:r>
            <a:r>
              <a:rPr lang="cs-CZ" dirty="0" smtClean="0"/>
              <a:t>)</a:t>
            </a:r>
          </a:p>
          <a:p>
            <a:r>
              <a:rPr lang="cs-CZ" dirty="0" smtClean="0"/>
              <a:t>Export do </a:t>
            </a:r>
            <a:r>
              <a:rPr lang="cs-CZ" dirty="0" err="1" smtClean="0"/>
              <a:t>ePub</a:t>
            </a:r>
            <a:r>
              <a:rPr lang="cs-CZ" dirty="0" smtClean="0"/>
              <a:t> formátu </a:t>
            </a:r>
            <a:r>
              <a:rPr lang="en-US" dirty="0" smtClean="0"/>
              <a:t>mo</a:t>
            </a:r>
            <a:r>
              <a:rPr lang="cs-CZ" dirty="0" err="1" smtClean="0"/>
              <a:t>žný</a:t>
            </a:r>
            <a:r>
              <a:rPr lang="cs-CZ" dirty="0" smtClean="0"/>
              <a:t> od verze InDesign cs4, pro export do </a:t>
            </a:r>
            <a:r>
              <a:rPr lang="cs-CZ" dirty="0" err="1" smtClean="0"/>
              <a:t>mobi</a:t>
            </a:r>
            <a:r>
              <a:rPr lang="cs-CZ" dirty="0" smtClean="0"/>
              <a:t> nutno stáhnout Kindle </a:t>
            </a:r>
            <a:r>
              <a:rPr lang="cs-CZ" dirty="0" err="1" smtClean="0"/>
              <a:t>plugin</a:t>
            </a:r>
            <a:endParaRPr lang="cs-CZ" dirty="0" smtClean="0"/>
          </a:p>
          <a:p>
            <a:r>
              <a:rPr lang="cs-CZ" dirty="0" smtClean="0"/>
              <a:t>Výhoda </a:t>
            </a:r>
            <a:r>
              <a:rPr lang="cs-CZ" dirty="0" err="1" smtClean="0"/>
              <a:t>ePub</a:t>
            </a:r>
            <a:r>
              <a:rPr lang="cs-CZ" dirty="0" smtClean="0"/>
              <a:t> formátu</a:t>
            </a:r>
          </a:p>
          <a:p>
            <a:pPr>
              <a:buNone/>
            </a:pPr>
            <a:r>
              <a:rPr lang="cs-CZ" sz="2200" dirty="0" smtClean="0"/>
              <a:t>	Je to vlastně zazipovaný soubor. Pokud po exportu objevíte chybu, můžete ji lehce opravit a nemusíte znovu exportovat z </a:t>
            </a:r>
            <a:r>
              <a:rPr lang="cs-CZ" sz="2200" dirty="0" err="1" smtClean="0"/>
              <a:t>InDesignu</a:t>
            </a:r>
            <a:endParaRPr lang="cs-CZ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1"/>
            <a:ext cx="9144000" cy="432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08920"/>
            <a:ext cx="9144000" cy="1143000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</TotalTime>
  <Words>147</Words>
  <Application>Microsoft Office PowerPoint</Application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Jak tvořit elektronické knihy</vt:lpstr>
      <vt:lpstr>Co vlastně je e-kniha?</vt:lpstr>
      <vt:lpstr>V čem se liší e-kniha?</vt:lpstr>
      <vt:lpstr>V čem se liší sazba?</vt:lpstr>
      <vt:lpstr>V čem se liší sazba? pokračování</vt:lpstr>
      <vt:lpstr>Přesto se chybám nevyhneme…..</vt:lpstr>
      <vt:lpstr>Něco málo o formátech…</vt:lpstr>
      <vt:lpstr>Snímek 8</vt:lpstr>
      <vt:lpstr>KONEC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tvořit elektronické knihy</dc:title>
  <dc:creator>Monča</dc:creator>
  <cp:lastModifiedBy>Monča</cp:lastModifiedBy>
  <cp:revision>22</cp:revision>
  <dcterms:created xsi:type="dcterms:W3CDTF">2014-10-14T14:42:18Z</dcterms:created>
  <dcterms:modified xsi:type="dcterms:W3CDTF">2014-10-16T13:24:07Z</dcterms:modified>
</cp:coreProperties>
</file>