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1" r:id="rId2"/>
    <p:sldId id="565" r:id="rId3"/>
    <p:sldId id="566" r:id="rId4"/>
    <p:sldId id="567" r:id="rId5"/>
  </p:sldIdLst>
  <p:sldSz cx="9144000" cy="6858000" type="screen4x3"/>
  <p:notesSz cx="7099300" cy="10234613"/>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EE32"/>
    <a:srgbClr val="1E44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270" autoAdjust="0"/>
    <p:restoredTop sz="92950" autoAdjust="0"/>
  </p:normalViewPr>
  <p:slideViewPr>
    <p:cSldViewPr>
      <p:cViewPr varScale="1">
        <p:scale>
          <a:sx n="70" d="100"/>
          <a:sy n="70" d="100"/>
        </p:scale>
        <p:origin x="420" y="48"/>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2190" y="-90"/>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3077137" cy="511813"/>
          </a:xfrm>
          <a:prstGeom prst="rect">
            <a:avLst/>
          </a:prstGeom>
        </p:spPr>
        <p:txBody>
          <a:bodyPr vert="horz" lIns="95500" tIns="47750" rIns="95500" bIns="47750" rtlCol="0"/>
          <a:lstStyle>
            <a:lvl1pPr algn="l">
              <a:defRPr sz="1300" smtClean="0"/>
            </a:lvl1pPr>
          </a:lstStyle>
          <a:p>
            <a:pPr>
              <a:defRPr/>
            </a:pPr>
            <a:endParaRPr lang="cs-CZ"/>
          </a:p>
        </p:txBody>
      </p:sp>
      <p:sp>
        <p:nvSpPr>
          <p:cNvPr id="3" name="Zástupný symbol pro datum 2"/>
          <p:cNvSpPr>
            <a:spLocks noGrp="1"/>
          </p:cNvSpPr>
          <p:nvPr>
            <p:ph type="dt" sz="quarter" idx="1"/>
          </p:nvPr>
        </p:nvSpPr>
        <p:spPr>
          <a:xfrm>
            <a:off x="4020506" y="1"/>
            <a:ext cx="3077137" cy="511813"/>
          </a:xfrm>
          <a:prstGeom prst="rect">
            <a:avLst/>
          </a:prstGeom>
        </p:spPr>
        <p:txBody>
          <a:bodyPr vert="horz" lIns="95500" tIns="47750" rIns="95500" bIns="47750" rtlCol="0"/>
          <a:lstStyle>
            <a:lvl1pPr algn="r">
              <a:defRPr sz="1300" smtClean="0"/>
            </a:lvl1pPr>
          </a:lstStyle>
          <a:p>
            <a:pPr>
              <a:defRPr/>
            </a:pPr>
            <a:fld id="{281D9DC7-60FB-481D-B360-7AA869485673}" type="datetimeFigureOut">
              <a:rPr lang="cs-CZ"/>
              <a:pPr>
                <a:defRPr/>
              </a:pPr>
              <a:t>19. 11. 2015</a:t>
            </a:fld>
            <a:endParaRPr lang="cs-CZ"/>
          </a:p>
        </p:txBody>
      </p:sp>
      <p:sp>
        <p:nvSpPr>
          <p:cNvPr id="5" name="Zástupný symbol pro číslo snímku 4"/>
          <p:cNvSpPr>
            <a:spLocks noGrp="1"/>
          </p:cNvSpPr>
          <p:nvPr>
            <p:ph type="sldNum" sz="quarter" idx="3"/>
          </p:nvPr>
        </p:nvSpPr>
        <p:spPr>
          <a:xfrm>
            <a:off x="4020506" y="9745479"/>
            <a:ext cx="3077137" cy="487488"/>
          </a:xfrm>
          <a:prstGeom prst="rect">
            <a:avLst/>
          </a:prstGeom>
        </p:spPr>
        <p:txBody>
          <a:bodyPr vert="horz" lIns="95500" tIns="47750" rIns="95500" bIns="47750" rtlCol="0" anchor="b"/>
          <a:lstStyle>
            <a:lvl1pPr algn="r">
              <a:defRPr sz="1300" smtClean="0"/>
            </a:lvl1pPr>
          </a:lstStyle>
          <a:p>
            <a:pPr>
              <a:defRPr/>
            </a:pPr>
            <a:fld id="{E587F38C-DA6E-45CD-A1EC-8060F697074C}" type="slidenum">
              <a:rPr lang="cs-CZ"/>
              <a:pPr>
                <a:defRPr/>
              </a:pPr>
              <a:t>‹#›</a:t>
            </a:fld>
            <a:endParaRPr lang="cs-CZ" dirty="0"/>
          </a:p>
        </p:txBody>
      </p:sp>
      <p:sp>
        <p:nvSpPr>
          <p:cNvPr id="7" name="Zástupný symbol pro zápatí 6"/>
          <p:cNvSpPr>
            <a:spLocks noGrp="1"/>
          </p:cNvSpPr>
          <p:nvPr>
            <p:ph type="ftr" sz="quarter" idx="2"/>
          </p:nvPr>
        </p:nvSpPr>
        <p:spPr>
          <a:xfrm>
            <a:off x="1" y="9721155"/>
            <a:ext cx="3077137" cy="511812"/>
          </a:xfrm>
          <a:prstGeom prst="rect">
            <a:avLst/>
          </a:prstGeom>
        </p:spPr>
        <p:txBody>
          <a:bodyPr vert="horz" lIns="95500" tIns="47750" rIns="95500" bIns="47750" rtlCol="0" anchor="b"/>
          <a:lstStyle>
            <a:lvl1pPr algn="l">
              <a:defRPr sz="1300"/>
            </a:lvl1pPr>
          </a:lstStyle>
          <a:p>
            <a:endParaRPr lang="cs-CZ" dirty="0"/>
          </a:p>
        </p:txBody>
      </p:sp>
    </p:spTree>
    <p:extLst>
      <p:ext uri="{BB962C8B-B14F-4D97-AF65-F5344CB8AC3E}">
        <p14:creationId xmlns:p14="http://schemas.microsoft.com/office/powerpoint/2010/main" val="378921883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1"/>
            <a:ext cx="3077137" cy="511813"/>
          </a:xfrm>
          <a:prstGeom prst="rect">
            <a:avLst/>
          </a:prstGeom>
        </p:spPr>
        <p:txBody>
          <a:bodyPr vert="horz" lIns="95500" tIns="47750" rIns="95500" bIns="47750" rtlCol="0"/>
          <a:lstStyle>
            <a:lvl1pPr algn="l" fontAlgn="auto">
              <a:spcBef>
                <a:spcPts val="0"/>
              </a:spcBef>
              <a:spcAft>
                <a:spcPts val="0"/>
              </a:spcAft>
              <a:defRPr sz="1300">
                <a:latin typeface="+mn-lt"/>
              </a:defRPr>
            </a:lvl1pPr>
          </a:lstStyle>
          <a:p>
            <a:pPr>
              <a:defRPr/>
            </a:pPr>
            <a:endParaRPr lang="cs-CZ"/>
          </a:p>
        </p:txBody>
      </p:sp>
      <p:sp>
        <p:nvSpPr>
          <p:cNvPr id="3" name="Zástupný symbol pro datum 2"/>
          <p:cNvSpPr>
            <a:spLocks noGrp="1"/>
          </p:cNvSpPr>
          <p:nvPr>
            <p:ph type="dt" idx="1"/>
          </p:nvPr>
        </p:nvSpPr>
        <p:spPr>
          <a:xfrm>
            <a:off x="4020506" y="1"/>
            <a:ext cx="3077137" cy="511813"/>
          </a:xfrm>
          <a:prstGeom prst="rect">
            <a:avLst/>
          </a:prstGeom>
        </p:spPr>
        <p:txBody>
          <a:bodyPr vert="horz" lIns="95500" tIns="47750" rIns="95500" bIns="47750" rtlCol="0"/>
          <a:lstStyle>
            <a:lvl1pPr algn="r" fontAlgn="auto">
              <a:spcBef>
                <a:spcPts val="0"/>
              </a:spcBef>
              <a:spcAft>
                <a:spcPts val="0"/>
              </a:spcAft>
              <a:defRPr sz="1300">
                <a:latin typeface="+mn-lt"/>
              </a:defRPr>
            </a:lvl1pPr>
          </a:lstStyle>
          <a:p>
            <a:pPr>
              <a:defRPr/>
            </a:pPr>
            <a:fld id="{88430E7B-8391-4B76-9996-05F39D470192}" type="datetimeFigureOut">
              <a:rPr lang="cs-CZ"/>
              <a:pPr>
                <a:defRPr/>
              </a:pPr>
              <a:t>19. 11. 2015</a:t>
            </a:fld>
            <a:endParaRPr lang="cs-CZ"/>
          </a:p>
        </p:txBody>
      </p:sp>
      <p:sp>
        <p:nvSpPr>
          <p:cNvPr id="4" name="Zástupný symbol pro obrázek snímk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5500" tIns="47750" rIns="95500" bIns="47750" rtlCol="0" anchor="ctr"/>
          <a:lstStyle/>
          <a:p>
            <a:pPr lvl="0"/>
            <a:endParaRPr lang="cs-CZ" noProof="0" smtClean="0"/>
          </a:p>
        </p:txBody>
      </p:sp>
      <p:sp>
        <p:nvSpPr>
          <p:cNvPr id="5" name="Zástupný symbol pro poznámky 4"/>
          <p:cNvSpPr>
            <a:spLocks noGrp="1"/>
          </p:cNvSpPr>
          <p:nvPr>
            <p:ph type="body" sz="quarter" idx="3"/>
          </p:nvPr>
        </p:nvSpPr>
        <p:spPr>
          <a:xfrm>
            <a:off x="709600" y="4861400"/>
            <a:ext cx="5680103" cy="4606317"/>
          </a:xfrm>
          <a:prstGeom prst="rect">
            <a:avLst/>
          </a:prstGeom>
        </p:spPr>
        <p:txBody>
          <a:bodyPr vert="horz" lIns="95500" tIns="47750" rIns="95500" bIns="4775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1" y="9721155"/>
            <a:ext cx="3077137" cy="511812"/>
          </a:xfrm>
          <a:prstGeom prst="rect">
            <a:avLst/>
          </a:prstGeom>
        </p:spPr>
        <p:txBody>
          <a:bodyPr vert="horz" lIns="95500" tIns="47750" rIns="95500" bIns="47750" rtlCol="0" anchor="b"/>
          <a:lstStyle>
            <a:lvl1pPr algn="l" fontAlgn="auto">
              <a:spcBef>
                <a:spcPts val="0"/>
              </a:spcBef>
              <a:spcAft>
                <a:spcPts val="0"/>
              </a:spcAft>
              <a:defRPr sz="1300">
                <a:latin typeface="+mn-lt"/>
              </a:defRPr>
            </a:lvl1pPr>
          </a:lstStyle>
          <a:p>
            <a:pPr>
              <a:defRPr/>
            </a:pPr>
            <a:endParaRPr lang="cs-CZ"/>
          </a:p>
        </p:txBody>
      </p:sp>
      <p:sp>
        <p:nvSpPr>
          <p:cNvPr id="7" name="Zástupný symbol pro číslo snímku 6"/>
          <p:cNvSpPr>
            <a:spLocks noGrp="1"/>
          </p:cNvSpPr>
          <p:nvPr>
            <p:ph type="sldNum" sz="quarter" idx="5"/>
          </p:nvPr>
        </p:nvSpPr>
        <p:spPr>
          <a:xfrm>
            <a:off x="4020506" y="9721155"/>
            <a:ext cx="3077137" cy="511812"/>
          </a:xfrm>
          <a:prstGeom prst="rect">
            <a:avLst/>
          </a:prstGeom>
        </p:spPr>
        <p:txBody>
          <a:bodyPr vert="horz" lIns="95500" tIns="47750" rIns="95500" bIns="47750" rtlCol="0" anchor="b"/>
          <a:lstStyle>
            <a:lvl1pPr algn="r" fontAlgn="auto">
              <a:spcBef>
                <a:spcPts val="0"/>
              </a:spcBef>
              <a:spcAft>
                <a:spcPts val="0"/>
              </a:spcAft>
              <a:defRPr sz="1300">
                <a:latin typeface="+mn-lt"/>
              </a:defRPr>
            </a:lvl1pPr>
          </a:lstStyle>
          <a:p>
            <a:pPr>
              <a:defRPr/>
            </a:pPr>
            <a:fld id="{484370BB-E9F5-43C3-BA0C-E22917C22812}" type="slidenum">
              <a:rPr lang="cs-CZ"/>
              <a:pPr>
                <a:defRPr/>
              </a:pPr>
              <a:t>‹#›</a:t>
            </a:fld>
            <a:endParaRPr lang="cs-CZ"/>
          </a:p>
        </p:txBody>
      </p:sp>
    </p:spTree>
    <p:extLst>
      <p:ext uri="{BB962C8B-B14F-4D97-AF65-F5344CB8AC3E}">
        <p14:creationId xmlns:p14="http://schemas.microsoft.com/office/powerpoint/2010/main" val="1386183257"/>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záhlaví 3"/>
          <p:cNvSpPr>
            <a:spLocks noGrp="1"/>
          </p:cNvSpPr>
          <p:nvPr>
            <p:ph type="hdr" sz="quarter"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484370BB-E9F5-43C3-BA0C-E22917C22812}" type="slidenum">
              <a:rPr lang="cs-CZ" smtClean="0"/>
              <a:pPr>
                <a:defRPr/>
              </a:pPr>
              <a:t>1</a:t>
            </a:fld>
            <a:endParaRPr lang="cs-CZ"/>
          </a:p>
        </p:txBody>
      </p:sp>
    </p:spTree>
    <p:extLst>
      <p:ext uri="{BB962C8B-B14F-4D97-AF65-F5344CB8AC3E}">
        <p14:creationId xmlns:p14="http://schemas.microsoft.com/office/powerpoint/2010/main" val="35599881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pic>
        <p:nvPicPr>
          <p:cNvPr id="5" name="Picture 2" descr="P:\CRCS\2012_0178_Redesign_loga_a_JVS\PPT_prezentace\sablona\pracovni\titulka.jp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Nadpis 1"/>
          <p:cNvSpPr>
            <a:spLocks noGrp="1"/>
          </p:cNvSpPr>
          <p:nvPr>
            <p:ph type="ctrTitle"/>
          </p:nvPr>
        </p:nvSpPr>
        <p:spPr>
          <a:xfrm>
            <a:off x="504000" y="476672"/>
            <a:ext cx="5753925" cy="1872208"/>
          </a:xfrm>
        </p:spPr>
        <p:txBody>
          <a:bodyPr anchor="ctr">
            <a:normAutofit/>
          </a:bodyPr>
          <a:lstStyle>
            <a:lvl1pPr>
              <a:defRPr sz="3200">
                <a:solidFill>
                  <a:schemeClr val="bg1"/>
                </a:solidFill>
              </a:defRPr>
            </a:lvl1pPr>
          </a:lstStyle>
          <a:p>
            <a:r>
              <a:rPr lang="cs-CZ" dirty="0" smtClean="0"/>
              <a:t>Kliknutím lze upravit styl.</a:t>
            </a:r>
            <a:endParaRPr lang="cs-CZ" dirty="0"/>
          </a:p>
        </p:txBody>
      </p:sp>
      <p:sp>
        <p:nvSpPr>
          <p:cNvPr id="3" name="Podnadpis 2"/>
          <p:cNvSpPr>
            <a:spLocks noGrp="1"/>
          </p:cNvSpPr>
          <p:nvPr>
            <p:ph type="subTitle" idx="1"/>
          </p:nvPr>
        </p:nvSpPr>
        <p:spPr>
          <a:xfrm>
            <a:off x="504000" y="3284984"/>
            <a:ext cx="5724184" cy="1080120"/>
          </a:xfrm>
        </p:spPr>
        <p:txBody>
          <a:bodyPr anchor="ctr">
            <a:normAutofit/>
          </a:bodyPr>
          <a:lstStyle>
            <a:lvl1pPr marL="0" indent="0" algn="l">
              <a:buNone/>
              <a:defRPr sz="1800" b="1">
                <a:solidFill>
                  <a:srgbClr val="1E44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Kliknutím lze upravit styl předlohy.</a:t>
            </a:r>
            <a:endParaRPr lang="cs-CZ" dirty="0"/>
          </a:p>
        </p:txBody>
      </p:sp>
      <p:sp>
        <p:nvSpPr>
          <p:cNvPr id="7" name="Zástupný symbol pro text 2"/>
          <p:cNvSpPr>
            <a:spLocks noGrp="1"/>
          </p:cNvSpPr>
          <p:nvPr>
            <p:ph type="body" idx="10"/>
          </p:nvPr>
        </p:nvSpPr>
        <p:spPr>
          <a:xfrm>
            <a:off x="504000" y="5254005"/>
            <a:ext cx="5724184" cy="864096"/>
          </a:xfrm>
        </p:spPr>
        <p:txBody>
          <a:bodyPr anchor="ctr"/>
          <a:lstStyle>
            <a:lvl1pPr marL="0" indent="0">
              <a:buNone/>
              <a:defRPr sz="1800" b="0">
                <a:solidFill>
                  <a:srgbClr val="1E44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svislý text 2"/>
          <p:cNvSpPr>
            <a:spLocks noGrp="1"/>
          </p:cNvSpPr>
          <p:nvPr>
            <p:ph type="body" orient="vert" idx="1"/>
          </p:nvPr>
        </p:nvSpPr>
        <p:spPr/>
        <p:txBody>
          <a:bodyPr vert="eaVert"/>
          <a:lstStyle>
            <a:lvl1pPr>
              <a:defRPr sz="2700"/>
            </a:lvl1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číslo snímku 5"/>
          <p:cNvSpPr>
            <a:spLocks noGrp="1"/>
          </p:cNvSpPr>
          <p:nvPr>
            <p:ph type="sldNum" sz="quarter" idx="10"/>
          </p:nvPr>
        </p:nvSpPr>
        <p:spPr/>
        <p:txBody>
          <a:bodyPr/>
          <a:lstStyle>
            <a:lvl1pPr>
              <a:defRPr/>
            </a:lvl1pPr>
          </a:lstStyle>
          <a:p>
            <a:pPr>
              <a:defRPr/>
            </a:pPr>
            <a:fld id="{E61163D1-75E5-4E6C-8902-FDAF1BBD20DE}" type="slidenum">
              <a:rPr lang="cs-CZ"/>
              <a:pPr>
                <a:defRPr/>
              </a:pPr>
              <a:t>‹#›</a:t>
            </a:fld>
            <a:endParaRPr lang="cs-CZ" dirty="0"/>
          </a:p>
        </p:txBody>
      </p:sp>
      <p:sp>
        <p:nvSpPr>
          <p:cNvPr id="5" name="Zástupný symbol pro zápatí 4"/>
          <p:cNvSpPr>
            <a:spLocks noGrp="1"/>
          </p:cNvSpPr>
          <p:nvPr>
            <p:ph type="ftr" sz="quarter" idx="3"/>
          </p:nvPr>
        </p:nvSpPr>
        <p:spPr>
          <a:xfrm>
            <a:off x="899592" y="6572250"/>
            <a:ext cx="5328592"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cs-CZ"/>
          </a:p>
        </p:txBody>
      </p:sp>
      <p:sp>
        <p:nvSpPr>
          <p:cNvPr id="5" name="Slide Number Placeholder 4"/>
          <p:cNvSpPr>
            <a:spLocks noGrp="1"/>
          </p:cNvSpPr>
          <p:nvPr>
            <p:ph type="sldNum" sz="quarter" idx="11"/>
          </p:nvPr>
        </p:nvSpPr>
        <p:spPr/>
        <p:txBody>
          <a:bodyPr/>
          <a:lstStyle>
            <a:lvl1pPr>
              <a:defRPr/>
            </a:lvl1pPr>
          </a:lstStyle>
          <a:p>
            <a:fld id="{ED6547D4-ABF8-41F4-ABEA-0886E8A16FDD}" type="slidenum">
              <a:rPr lang="cs-CZ"/>
              <a:pPr/>
              <a:t>‹#›</a:t>
            </a:fld>
            <a:endParaRPr lang="cs-CZ"/>
          </a:p>
        </p:txBody>
      </p:sp>
      <p:sp>
        <p:nvSpPr>
          <p:cNvPr id="6" name="Footer Placeholder 5"/>
          <p:cNvSpPr>
            <a:spLocks noGrp="1"/>
          </p:cNvSpPr>
          <p:nvPr>
            <p:ph type="ftr" sz="quarter" idx="12"/>
          </p:nvPr>
        </p:nvSpPr>
        <p:spPr>
          <a:xfrm>
            <a:off x="899592" y="6572250"/>
            <a:ext cx="5112568" cy="285750"/>
          </a:xfrm>
        </p:spPr>
        <p:txBody>
          <a:bodyPr/>
          <a:lstStyle>
            <a:lvl1pPr>
              <a:defRPr/>
            </a:lvl1pPr>
          </a:lstStyle>
          <a:p>
            <a:r>
              <a:rPr lang="it-IT" smtClean="0"/>
              <a:t>PA193 | Secure API, Automata-based programming</a:t>
            </a:r>
            <a:endParaRPr lang="cs-CZ"/>
          </a:p>
        </p:txBody>
      </p:sp>
    </p:spTree>
    <p:extLst>
      <p:ext uri="{BB962C8B-B14F-4D97-AF65-F5344CB8AC3E}">
        <p14:creationId xmlns:p14="http://schemas.microsoft.com/office/powerpoint/2010/main" val="3111552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cs-CZ" dirty="0" smtClean="0"/>
              <a:t>Kliknutím lze upravit styl</a:t>
            </a:r>
            <a:endParaRPr lang="cs-CZ" dirty="0"/>
          </a:p>
        </p:txBody>
      </p:sp>
      <p:sp>
        <p:nvSpPr>
          <p:cNvPr id="3" name="Zástupný symbol pro obsah 2"/>
          <p:cNvSpPr>
            <a:spLocks noGrp="1"/>
          </p:cNvSpPr>
          <p:nvPr>
            <p:ph idx="1"/>
          </p:nvPr>
        </p:nvSpPr>
        <p:spPr/>
        <p:txBody>
          <a:bodyPr/>
          <a:lstStyle>
            <a:lvl1pPr marL="342900" indent="-342900">
              <a:buSzPct val="100000"/>
              <a:buFont typeface="Arial" pitchFamily="34" charset="0"/>
              <a:buChar char="•"/>
              <a:defRPr sz="2700"/>
            </a:lvl1pPr>
            <a:lvl2pPr marL="628650" indent="-266700">
              <a:buClrTx/>
              <a:buSzPct val="100000"/>
              <a:buFont typeface="Arial" pitchFamily="34" charset="0"/>
              <a:buChar char="–"/>
              <a:defRPr sz="2300"/>
            </a:lvl2pPr>
            <a:lvl3pPr>
              <a:buClrTx/>
              <a:buSzPct val="100000"/>
              <a:defRPr sz="2300"/>
            </a:lvl3pPr>
            <a:lvl4pPr marL="1343025" indent="-266700">
              <a:defRPr sz="2300"/>
            </a:lvl4pPr>
            <a:lvl5pPr marL="1704975" indent="-266700">
              <a:buFont typeface="Arial" pitchFamily="34" charset="0"/>
              <a:buChar char="•"/>
              <a:defRPr sz="2300"/>
            </a:lvl5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číslo snímku 5"/>
          <p:cNvSpPr>
            <a:spLocks noGrp="1"/>
          </p:cNvSpPr>
          <p:nvPr>
            <p:ph type="sldNum" sz="quarter" idx="10"/>
          </p:nvPr>
        </p:nvSpPr>
        <p:spPr/>
        <p:txBody>
          <a:bodyPr/>
          <a:lstStyle>
            <a:lvl1pPr>
              <a:defRPr/>
            </a:lvl1pPr>
          </a:lstStyle>
          <a:p>
            <a:pPr>
              <a:defRPr/>
            </a:pPr>
            <a:fld id="{0B35A545-624B-40D2-AFF6-9618F12C24F0}" type="slidenum">
              <a:rPr lang="cs-CZ"/>
              <a:pPr>
                <a:defRPr/>
              </a:pPr>
              <a:t>‹#›</a:t>
            </a:fld>
            <a:endParaRPr lang="cs-CZ" dirty="0"/>
          </a:p>
        </p:txBody>
      </p:sp>
      <p:sp>
        <p:nvSpPr>
          <p:cNvPr id="9"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722313" y="263691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smtClean="0"/>
              <a:t>Kliknutím lze upravit styly předlohy textu.</a:t>
            </a:r>
          </a:p>
        </p:txBody>
      </p:sp>
      <p:sp>
        <p:nvSpPr>
          <p:cNvPr id="4" name="Zástupný symbol pro číslo snímku 5"/>
          <p:cNvSpPr>
            <a:spLocks noGrp="1"/>
          </p:cNvSpPr>
          <p:nvPr>
            <p:ph type="sldNum" sz="quarter" idx="10"/>
          </p:nvPr>
        </p:nvSpPr>
        <p:spPr/>
        <p:txBody>
          <a:bodyPr/>
          <a:lstStyle>
            <a:lvl1pPr>
              <a:defRPr/>
            </a:lvl1pPr>
          </a:lstStyle>
          <a:p>
            <a:pPr>
              <a:defRPr/>
            </a:pPr>
            <a:fld id="{50F85801-738D-4AFC-9D72-B567D521F73E}" type="slidenum">
              <a:rPr lang="cs-CZ"/>
              <a:pPr>
                <a:defRPr/>
              </a:pPr>
              <a:t>‹#›</a:t>
            </a:fld>
            <a:endParaRPr lang="cs-CZ" dirty="0"/>
          </a:p>
        </p:txBody>
      </p:sp>
      <p:sp>
        <p:nvSpPr>
          <p:cNvPr id="5" name="Zástupný symbol pro zápatí 4"/>
          <p:cNvSpPr>
            <a:spLocks noGrp="1"/>
          </p:cNvSpPr>
          <p:nvPr>
            <p:ph type="ftr" sz="quarter" idx="3"/>
          </p:nvPr>
        </p:nvSpPr>
        <p:spPr>
          <a:xfrm>
            <a:off x="899592" y="6572250"/>
            <a:ext cx="4032448"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obsah 2"/>
          <p:cNvSpPr>
            <a:spLocks noGrp="1"/>
          </p:cNvSpPr>
          <p:nvPr>
            <p:ph sz="half" idx="1"/>
          </p:nvPr>
        </p:nvSpPr>
        <p:spPr>
          <a:xfrm>
            <a:off x="504000" y="1844824"/>
            <a:ext cx="3956248"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obsah 3"/>
          <p:cNvSpPr>
            <a:spLocks noGrp="1"/>
          </p:cNvSpPr>
          <p:nvPr>
            <p:ph sz="half" idx="2"/>
          </p:nvPr>
        </p:nvSpPr>
        <p:spPr>
          <a:xfrm>
            <a:off x="4648200" y="1844824"/>
            <a:ext cx="4038600"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číslo snímku 5"/>
          <p:cNvSpPr>
            <a:spLocks noGrp="1"/>
          </p:cNvSpPr>
          <p:nvPr>
            <p:ph type="sldNum" sz="quarter" idx="10"/>
          </p:nvPr>
        </p:nvSpPr>
        <p:spPr/>
        <p:txBody>
          <a:bodyPr/>
          <a:lstStyle>
            <a:lvl1pPr>
              <a:defRPr/>
            </a:lvl1pPr>
          </a:lstStyle>
          <a:p>
            <a:pPr>
              <a:defRPr/>
            </a:pPr>
            <a:fld id="{BC5B1D15-C9BD-4600-93F2-E833C6F24BAE}"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dirty="0" smtClean="0"/>
              <a:t>Kliknutím lze upravit styl.</a:t>
            </a:r>
            <a:endParaRPr lang="cs-CZ" dirty="0"/>
          </a:p>
        </p:txBody>
      </p:sp>
      <p:sp>
        <p:nvSpPr>
          <p:cNvPr id="3" name="Zástupný symbol pro text 2"/>
          <p:cNvSpPr>
            <a:spLocks noGrp="1"/>
          </p:cNvSpPr>
          <p:nvPr>
            <p:ph type="body" idx="1"/>
          </p:nvPr>
        </p:nvSpPr>
        <p:spPr>
          <a:xfrm>
            <a:off x="518864" y="1916832"/>
            <a:ext cx="4040188"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4" name="Zástupný symbol pro obsah 3"/>
          <p:cNvSpPr>
            <a:spLocks noGrp="1"/>
          </p:cNvSpPr>
          <p:nvPr>
            <p:ph sz="half" idx="2"/>
          </p:nvPr>
        </p:nvSpPr>
        <p:spPr>
          <a:xfrm>
            <a:off x="518864" y="2556594"/>
            <a:ext cx="4040188"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text 4"/>
          <p:cNvSpPr>
            <a:spLocks noGrp="1"/>
          </p:cNvSpPr>
          <p:nvPr>
            <p:ph type="body" sz="quarter" idx="3"/>
          </p:nvPr>
        </p:nvSpPr>
        <p:spPr>
          <a:xfrm>
            <a:off x="4706689" y="1916832"/>
            <a:ext cx="4041775"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6" name="Zástupný symbol pro obsah 5"/>
          <p:cNvSpPr>
            <a:spLocks noGrp="1"/>
          </p:cNvSpPr>
          <p:nvPr>
            <p:ph sz="quarter" idx="4"/>
          </p:nvPr>
        </p:nvSpPr>
        <p:spPr>
          <a:xfrm>
            <a:off x="4706689" y="2556594"/>
            <a:ext cx="4041775"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Zástupný symbol pro číslo snímku 5"/>
          <p:cNvSpPr>
            <a:spLocks noGrp="1"/>
          </p:cNvSpPr>
          <p:nvPr>
            <p:ph type="sldNum" sz="quarter" idx="10"/>
          </p:nvPr>
        </p:nvSpPr>
        <p:spPr/>
        <p:txBody>
          <a:bodyPr/>
          <a:lstStyle>
            <a:lvl1pPr>
              <a:defRPr/>
            </a:lvl1pPr>
          </a:lstStyle>
          <a:p>
            <a:pPr>
              <a:defRPr/>
            </a:pPr>
            <a:fld id="{8025E8C9-9747-458D-9BD5-A050EA3B9532}" type="slidenum">
              <a:rPr lang="cs-CZ"/>
              <a:pPr>
                <a:defRPr/>
              </a:pPr>
              <a:t>‹#›</a:t>
            </a:fld>
            <a:endParaRPr lang="cs-CZ" dirty="0"/>
          </a:p>
        </p:txBody>
      </p:sp>
      <p:sp>
        <p:nvSpPr>
          <p:cNvPr id="8" name="Zástupný symbol pro zápatí 4"/>
          <p:cNvSpPr>
            <a:spLocks noGrp="1"/>
          </p:cNvSpPr>
          <p:nvPr>
            <p:ph type="ftr" sz="quarter" idx="11"/>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číslo snímku 5"/>
          <p:cNvSpPr>
            <a:spLocks noGrp="1"/>
          </p:cNvSpPr>
          <p:nvPr>
            <p:ph type="sldNum" sz="quarter" idx="10"/>
          </p:nvPr>
        </p:nvSpPr>
        <p:spPr/>
        <p:txBody>
          <a:bodyPr/>
          <a:lstStyle>
            <a:lvl1pPr>
              <a:defRPr/>
            </a:lvl1pPr>
          </a:lstStyle>
          <a:p>
            <a:pPr>
              <a:defRPr/>
            </a:pPr>
            <a:fld id="{0E3012ED-8BBC-429C-91D7-E341A804C14B}" type="slidenum">
              <a:rPr lang="cs-CZ"/>
              <a:pPr>
                <a:defRPr/>
              </a:pPr>
              <a:t>‹#›</a:t>
            </a:fld>
            <a:endParaRPr lang="cs-CZ" dirty="0"/>
          </a:p>
        </p:txBody>
      </p:sp>
      <p:sp>
        <p:nvSpPr>
          <p:cNvPr id="4"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5"/>
          <p:cNvSpPr>
            <a:spLocks noGrp="1"/>
          </p:cNvSpPr>
          <p:nvPr>
            <p:ph type="sldNum" sz="quarter" idx="10"/>
          </p:nvPr>
        </p:nvSpPr>
        <p:spPr/>
        <p:txBody>
          <a:bodyPr/>
          <a:lstStyle>
            <a:lvl1pPr>
              <a:defRPr/>
            </a:lvl1pPr>
          </a:lstStyle>
          <a:p>
            <a:pPr>
              <a:defRPr/>
            </a:pPr>
            <a:fld id="{13F72F7E-A92E-4996-87A8-9530E00B3D3A}" type="slidenum">
              <a:rPr lang="cs-CZ"/>
              <a:pPr>
                <a:defRPr/>
              </a:pPr>
              <a:t>‹#›</a:t>
            </a:fld>
            <a:endParaRPr lang="cs-CZ" dirty="0"/>
          </a:p>
        </p:txBody>
      </p:sp>
      <p:sp>
        <p:nvSpPr>
          <p:cNvPr id="3"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3008313" cy="984577"/>
          </a:xfrm>
        </p:spPr>
        <p:txBody>
          <a:bodyPr anchor="t"/>
          <a:lstStyle>
            <a:lvl1pPr algn="l">
              <a:defRPr sz="3200" b="1"/>
            </a:lvl1pPr>
          </a:lstStyle>
          <a:p>
            <a:r>
              <a:rPr lang="cs-CZ" dirty="0" smtClean="0"/>
              <a:t>Kliknutím lze upravit styl.</a:t>
            </a:r>
            <a:endParaRPr lang="cs-CZ" dirty="0"/>
          </a:p>
        </p:txBody>
      </p:sp>
      <p:sp>
        <p:nvSpPr>
          <p:cNvPr id="3" name="Zástupný symbol pro obsah 2"/>
          <p:cNvSpPr>
            <a:spLocks noGrp="1"/>
          </p:cNvSpPr>
          <p:nvPr>
            <p:ph idx="1"/>
          </p:nvPr>
        </p:nvSpPr>
        <p:spPr>
          <a:xfrm>
            <a:off x="3575050" y="764704"/>
            <a:ext cx="5111750" cy="5400601"/>
          </a:xfrm>
        </p:spPr>
        <p:txBody>
          <a:bodyPr/>
          <a:lstStyle>
            <a:lvl1pPr>
              <a:defRPr sz="27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text 3"/>
          <p:cNvSpPr>
            <a:spLocks noGrp="1"/>
          </p:cNvSpPr>
          <p:nvPr>
            <p:ph type="body" sz="half" idx="2"/>
          </p:nvPr>
        </p:nvSpPr>
        <p:spPr>
          <a:xfrm>
            <a:off x="457200" y="1916831"/>
            <a:ext cx="3008313" cy="424847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pPr>
              <a:defRPr/>
            </a:pPr>
            <a:fld id="{11719744-537E-4F65-89DC-21C1FC7A8C71}"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dirty="0" smtClean="0"/>
              <a:t>Kliknutím lze upravit styl.</a:t>
            </a:r>
            <a:endParaRPr lang="cs-CZ" dirty="0"/>
          </a:p>
        </p:txBody>
      </p:sp>
      <p:sp>
        <p:nvSpPr>
          <p:cNvPr id="3" name="Zástupný symbol pro obrázek 2"/>
          <p:cNvSpPr>
            <a:spLocks noGrp="1"/>
          </p:cNvSpPr>
          <p:nvPr>
            <p:ph type="pic" idx="1"/>
          </p:nvPr>
        </p:nvSpPr>
        <p:spPr>
          <a:xfrm>
            <a:off x="1792288" y="1052735"/>
            <a:ext cx="5486400" cy="36748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smtClean="0"/>
              <a:t>Kliknutím lze upravit styly předlohy textu.</a:t>
            </a:r>
          </a:p>
        </p:txBody>
      </p:sp>
      <p:sp>
        <p:nvSpPr>
          <p:cNvPr id="5" name="Zástupný symbol pro číslo snímku 5"/>
          <p:cNvSpPr>
            <a:spLocks noGrp="1"/>
          </p:cNvSpPr>
          <p:nvPr>
            <p:ph type="sldNum" sz="quarter" idx="10"/>
          </p:nvPr>
        </p:nvSpPr>
        <p:spPr/>
        <p:txBody>
          <a:bodyPr/>
          <a:lstStyle>
            <a:lvl1pPr>
              <a:defRPr/>
            </a:lvl1pPr>
          </a:lstStyle>
          <a:p>
            <a:pPr>
              <a:defRPr/>
            </a:pPr>
            <a:fld id="{91CA52DF-66C9-4F47-86CF-D7E7AA0B1F18}" type="slidenum">
              <a:rPr lang="cs-CZ"/>
              <a:pPr>
                <a:defRPr/>
              </a:pPr>
              <a:t>‹#›</a:t>
            </a:fld>
            <a:endParaRPr lang="cs-CZ" dirty="0"/>
          </a:p>
        </p:txBody>
      </p:sp>
      <p:sp>
        <p:nvSpPr>
          <p:cNvPr id="6"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P:\CRCS\2012_0178_Redesign_loga_a_JVS\PPT_prezentace\sablona\pracovni\normalni.jpg"/>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Zástupný symbol pro nadpis 1"/>
          <p:cNvSpPr>
            <a:spLocks noGrp="1"/>
          </p:cNvSpPr>
          <p:nvPr>
            <p:ph type="title"/>
          </p:nvPr>
        </p:nvSpPr>
        <p:spPr bwMode="auto">
          <a:xfrm>
            <a:off x="503238" y="908720"/>
            <a:ext cx="8229600" cy="79208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cs-CZ" dirty="0" smtClean="0"/>
              <a:t>Kliknutím lze upravit styl</a:t>
            </a:r>
          </a:p>
        </p:txBody>
      </p:sp>
      <p:sp>
        <p:nvSpPr>
          <p:cNvPr id="1028" name="Zástupný symbol pro text 2"/>
          <p:cNvSpPr>
            <a:spLocks noGrp="1"/>
          </p:cNvSpPr>
          <p:nvPr>
            <p:ph type="body" idx="1"/>
          </p:nvPr>
        </p:nvSpPr>
        <p:spPr bwMode="auto">
          <a:xfrm>
            <a:off x="503238" y="1871663"/>
            <a:ext cx="8229600" cy="4149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p>
        </p:txBody>
      </p:sp>
      <p:sp>
        <p:nvSpPr>
          <p:cNvPr id="8" name="Zástupný symbol pro číslo snímku 5"/>
          <p:cNvSpPr>
            <a:spLocks noGrp="1"/>
          </p:cNvSpPr>
          <p:nvPr>
            <p:ph type="sldNum" sz="quarter" idx="4"/>
          </p:nvPr>
        </p:nvSpPr>
        <p:spPr>
          <a:xfrm>
            <a:off x="503238" y="6573838"/>
            <a:ext cx="396875" cy="284162"/>
          </a:xfrm>
          <a:prstGeom prst="rect">
            <a:avLst/>
          </a:prstGeom>
        </p:spPr>
        <p:txBody>
          <a:bodyPr lIns="0" tIns="0" rIns="0" anchor="ctr" anchorCtr="0"/>
          <a:lstStyle>
            <a:lvl1pPr algn="l" fontAlgn="auto">
              <a:spcBef>
                <a:spcPts val="0"/>
              </a:spcBef>
              <a:spcAft>
                <a:spcPts val="0"/>
              </a:spcAft>
              <a:defRPr sz="1500" b="1" smtClean="0">
                <a:solidFill>
                  <a:schemeClr val="bg1"/>
                </a:solidFill>
                <a:latin typeface="+mn-lt"/>
              </a:defRPr>
            </a:lvl1pPr>
          </a:lstStyle>
          <a:p>
            <a:pPr>
              <a:defRPr/>
            </a:pPr>
            <a:fld id="{7EC21CA0-2CA7-47F4-B597-FCA32B78883B}" type="slidenum">
              <a:rPr lang="cs-CZ"/>
              <a:pPr>
                <a:defRPr/>
              </a:pPr>
              <a:t>‹#›</a:t>
            </a:fld>
            <a:endParaRPr lang="cs-CZ" dirty="0"/>
          </a:p>
        </p:txBody>
      </p:sp>
      <p:sp>
        <p:nvSpPr>
          <p:cNvPr id="9" name="Zástupný symbol pro zápatí 4"/>
          <p:cNvSpPr>
            <a:spLocks noGrp="1"/>
          </p:cNvSpPr>
          <p:nvPr>
            <p:ph type="ftr" sz="quarter" idx="3"/>
          </p:nvPr>
        </p:nvSpPr>
        <p:spPr>
          <a:xfrm>
            <a:off x="899592" y="6572250"/>
            <a:ext cx="2895600" cy="285750"/>
          </a:xfrm>
          <a:prstGeom prst="rect">
            <a:avLst/>
          </a:prstGeom>
        </p:spPr>
        <p:txBody>
          <a:bodyPr vert="horz" lIns="0" tIns="0" rIns="0" bIns="0" rtlCol="0" anchor="ctr"/>
          <a:lstStyle>
            <a:lvl1pPr algn="l">
              <a:defRPr sz="1200">
                <a:solidFill>
                  <a:schemeClr val="bg1"/>
                </a:solidFill>
              </a:defRPr>
            </a:lvl1pPr>
          </a:lstStyle>
          <a:p>
            <a:r>
              <a:rPr lang="it-IT" smtClean="0"/>
              <a:t>PA193 | Secure API, Automata-based programming</a:t>
            </a:r>
            <a:endParaRPr lang="cs-CZ" dirty="0"/>
          </a:p>
        </p:txBody>
      </p:sp>
    </p:spTree>
  </p:cSld>
  <p:clrMap bg1="lt1" tx1="dk1" bg2="lt2" tx2="dk2" accent1="accent1" accent2="accent2" accent3="accent3" accent4="accent4" accent5="accent5" accent6="accent6" hlink="hlink" folHlink="folHlink"/>
  <p:sldLayoutIdLst>
    <p:sldLayoutId id="214748374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4"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b="1" kern="1200">
          <a:solidFill>
            <a:srgbClr val="1E4485"/>
          </a:solidFill>
          <a:latin typeface="+mj-lt"/>
          <a:ea typeface="+mj-ea"/>
          <a:cs typeface="+mj-cs"/>
        </a:defRPr>
      </a:lvl1pPr>
      <a:lvl2pPr algn="l" rtl="0" eaLnBrk="0" fontAlgn="base" hangingPunct="0">
        <a:spcBef>
          <a:spcPct val="0"/>
        </a:spcBef>
        <a:spcAft>
          <a:spcPct val="0"/>
        </a:spcAft>
        <a:defRPr sz="2800" b="1">
          <a:solidFill>
            <a:srgbClr val="1E4485"/>
          </a:solidFill>
          <a:latin typeface="Arial" charset="0"/>
        </a:defRPr>
      </a:lvl2pPr>
      <a:lvl3pPr algn="l" rtl="0" eaLnBrk="0" fontAlgn="base" hangingPunct="0">
        <a:spcBef>
          <a:spcPct val="0"/>
        </a:spcBef>
        <a:spcAft>
          <a:spcPct val="0"/>
        </a:spcAft>
        <a:defRPr sz="2800" b="1">
          <a:solidFill>
            <a:srgbClr val="1E4485"/>
          </a:solidFill>
          <a:latin typeface="Arial" charset="0"/>
        </a:defRPr>
      </a:lvl3pPr>
      <a:lvl4pPr algn="l" rtl="0" eaLnBrk="0" fontAlgn="base" hangingPunct="0">
        <a:spcBef>
          <a:spcPct val="0"/>
        </a:spcBef>
        <a:spcAft>
          <a:spcPct val="0"/>
        </a:spcAft>
        <a:defRPr sz="2800" b="1">
          <a:solidFill>
            <a:srgbClr val="1E4485"/>
          </a:solidFill>
          <a:latin typeface="Arial" charset="0"/>
        </a:defRPr>
      </a:lvl4pPr>
      <a:lvl5pPr algn="l" rtl="0" eaLnBrk="0" fontAlgn="base" hangingPunct="0">
        <a:spcBef>
          <a:spcPct val="0"/>
        </a:spcBef>
        <a:spcAft>
          <a:spcPct val="0"/>
        </a:spcAft>
        <a:defRPr sz="2800" b="1">
          <a:solidFill>
            <a:srgbClr val="1E4485"/>
          </a:solidFill>
          <a:latin typeface="Arial" charset="0"/>
        </a:defRPr>
      </a:lvl5pPr>
      <a:lvl6pPr marL="457200" algn="l" rtl="0" fontAlgn="base">
        <a:spcBef>
          <a:spcPct val="0"/>
        </a:spcBef>
        <a:spcAft>
          <a:spcPct val="0"/>
        </a:spcAft>
        <a:defRPr sz="2800" b="1">
          <a:solidFill>
            <a:srgbClr val="1E4485"/>
          </a:solidFill>
          <a:latin typeface="Arial" charset="0"/>
        </a:defRPr>
      </a:lvl6pPr>
      <a:lvl7pPr marL="914400" algn="l" rtl="0" fontAlgn="base">
        <a:spcBef>
          <a:spcPct val="0"/>
        </a:spcBef>
        <a:spcAft>
          <a:spcPct val="0"/>
        </a:spcAft>
        <a:defRPr sz="2800" b="1">
          <a:solidFill>
            <a:srgbClr val="1E4485"/>
          </a:solidFill>
          <a:latin typeface="Arial" charset="0"/>
        </a:defRPr>
      </a:lvl7pPr>
      <a:lvl8pPr marL="1371600" algn="l" rtl="0" fontAlgn="base">
        <a:spcBef>
          <a:spcPct val="0"/>
        </a:spcBef>
        <a:spcAft>
          <a:spcPct val="0"/>
        </a:spcAft>
        <a:defRPr sz="2800" b="1">
          <a:solidFill>
            <a:srgbClr val="1E4485"/>
          </a:solidFill>
          <a:latin typeface="Arial" charset="0"/>
        </a:defRPr>
      </a:lvl8pPr>
      <a:lvl9pPr marL="1828800" algn="l" rtl="0" fontAlgn="base">
        <a:spcBef>
          <a:spcPct val="0"/>
        </a:spcBef>
        <a:spcAft>
          <a:spcPct val="0"/>
        </a:spcAft>
        <a:defRPr sz="2800" b="1">
          <a:solidFill>
            <a:srgbClr val="1E4485"/>
          </a:solidFill>
          <a:latin typeface="Arial" charset="0"/>
        </a:defRPr>
      </a:lvl9pPr>
    </p:titleStyle>
    <p:bodyStyle>
      <a:lvl1pPr marL="342900" indent="-342900" algn="l" rtl="0" eaLnBrk="0" fontAlgn="base" hangingPunct="0">
        <a:spcBef>
          <a:spcPct val="20000"/>
        </a:spcBef>
        <a:spcAft>
          <a:spcPct val="0"/>
        </a:spcAft>
        <a:buClr>
          <a:srgbClr val="1E4485"/>
        </a:buClr>
        <a:buSzPct val="100000"/>
        <a:buFont typeface="Arial" charset="0"/>
        <a:buChar char="•"/>
        <a:defRPr sz="2700" kern="1200">
          <a:solidFill>
            <a:schemeClr val="tx1"/>
          </a:solidFill>
          <a:latin typeface="+mn-lt"/>
          <a:ea typeface="+mn-ea"/>
          <a:cs typeface="+mn-cs"/>
        </a:defRPr>
      </a:lvl1pPr>
      <a:lvl2pPr marL="628650" indent="-266700" algn="l" rtl="0" eaLnBrk="0" fontAlgn="base" hangingPunct="0">
        <a:spcBef>
          <a:spcPct val="20000"/>
        </a:spcBef>
        <a:spcAft>
          <a:spcPct val="0"/>
        </a:spcAft>
        <a:buSzPct val="100000"/>
        <a:buFont typeface="Arial" pitchFamily="34" charset="0"/>
        <a:buChar char="–"/>
        <a:defRPr sz="2300" kern="1200">
          <a:solidFill>
            <a:schemeClr val="tx1"/>
          </a:solidFill>
          <a:latin typeface="+mn-lt"/>
          <a:ea typeface="+mn-ea"/>
          <a:cs typeface="+mn-cs"/>
        </a:defRPr>
      </a:lvl2pPr>
      <a:lvl3pPr marL="990600" indent="-276225"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3pPr>
      <a:lvl4pPr marL="1343025" indent="-2667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1704975" indent="-266700" algn="l" rtl="0" eaLnBrk="0" fontAlgn="base" hangingPunct="0">
        <a:spcBef>
          <a:spcPct val="20000"/>
        </a:spcBef>
        <a:spcAft>
          <a:spcPct val="0"/>
        </a:spcAft>
        <a:buFont typeface="Arial" pitchFamily="34"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ctrTitle"/>
          </p:nvPr>
        </p:nvSpPr>
        <p:spPr>
          <a:xfrm>
            <a:off x="503238" y="476250"/>
            <a:ext cx="5754687" cy="1873250"/>
          </a:xfrm>
        </p:spPr>
        <p:txBody>
          <a:bodyPr>
            <a:normAutofit/>
          </a:bodyPr>
          <a:lstStyle/>
          <a:p>
            <a:r>
              <a:rPr lang="en-GB" i="1" dirty="0"/>
              <a:t>PA193 </a:t>
            </a:r>
            <a:r>
              <a:rPr lang="en-GB" i="1" dirty="0" smtClean="0"/>
              <a:t>- Secure </a:t>
            </a:r>
            <a:r>
              <a:rPr lang="en-GB" i="1" dirty="0"/>
              <a:t>coding principles and practices </a:t>
            </a:r>
            <a:r>
              <a:rPr lang="en-GB" i="1" dirty="0" smtClean="0"/>
              <a:t/>
            </a:r>
            <a:br>
              <a:rPr lang="en-GB" i="1" dirty="0" smtClean="0"/>
            </a:br>
            <a:endParaRPr lang="cs-CZ" dirty="0" smtClean="0"/>
          </a:p>
        </p:txBody>
      </p:sp>
      <p:sp>
        <p:nvSpPr>
          <p:cNvPr id="3075" name="Podnadpis 2"/>
          <p:cNvSpPr>
            <a:spLocks noGrp="1"/>
          </p:cNvSpPr>
          <p:nvPr>
            <p:ph type="subTitle" idx="1"/>
          </p:nvPr>
        </p:nvSpPr>
        <p:spPr>
          <a:xfrm>
            <a:off x="503238" y="3284538"/>
            <a:ext cx="5724525" cy="1081087"/>
          </a:xfrm>
        </p:spPr>
        <p:txBody>
          <a:bodyPr>
            <a:normAutofit/>
          </a:bodyPr>
          <a:lstStyle/>
          <a:p>
            <a:r>
              <a:rPr lang="en-GB" dirty="0" smtClean="0"/>
              <a:t>Designing good and secure API</a:t>
            </a:r>
          </a:p>
          <a:p>
            <a:r>
              <a:rPr lang="en-US" dirty="0" smtClean="0"/>
              <a:t>Automata-based programming</a:t>
            </a:r>
            <a:endParaRPr lang="cs-CZ" dirty="0" smtClean="0"/>
          </a:p>
        </p:txBody>
      </p:sp>
      <p:sp>
        <p:nvSpPr>
          <p:cNvPr id="3076" name="Zástupný symbol pro text 3"/>
          <p:cNvSpPr>
            <a:spLocks noGrp="1"/>
          </p:cNvSpPr>
          <p:nvPr>
            <p:ph type="body" idx="10"/>
          </p:nvPr>
        </p:nvSpPr>
        <p:spPr>
          <a:xfrm>
            <a:off x="503238" y="5254625"/>
            <a:ext cx="6229002" cy="863600"/>
          </a:xfrm>
        </p:spPr>
        <p:txBody>
          <a:bodyPr/>
          <a:lstStyle/>
          <a:p>
            <a:r>
              <a:rPr lang="en-US" dirty="0" err="1"/>
              <a:t>Petr</a:t>
            </a:r>
            <a:r>
              <a:rPr lang="en-US" dirty="0"/>
              <a:t> </a:t>
            </a:r>
            <a:r>
              <a:rPr lang="cs-CZ" dirty="0" smtClean="0"/>
              <a:t>Švenda</a:t>
            </a:r>
            <a:r>
              <a:rPr lang="en-US" dirty="0" smtClean="0"/>
              <a:t> </a:t>
            </a:r>
            <a:r>
              <a:rPr lang="cs-CZ" dirty="0" smtClean="0"/>
              <a:t>svenda</a:t>
            </a:r>
            <a:r>
              <a:rPr lang="en-US" dirty="0" smtClean="0"/>
              <a:t>@fi.muni.cz</a:t>
            </a:r>
            <a:endParaRPr lang="en-US" dirty="0"/>
          </a:p>
          <a:p>
            <a:endParaRPr lang="cs-CZ" dirty="0" smtClean="0"/>
          </a:p>
        </p:txBody>
      </p:sp>
      <p:pic>
        <p:nvPicPr>
          <p:cNvPr id="5" name="Picture 2" descr="D:\Documents\Obrázky\services_icon_full_bw5.jpg"/>
          <p:cNvPicPr>
            <a:picLocks noChangeAspect="1" noChangeArrowheads="1"/>
          </p:cNvPicPr>
          <p:nvPr/>
        </p:nvPicPr>
        <p:blipFill>
          <a:blip r:embed="rId3">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36096" y="198884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module – informal description</a:t>
            </a:r>
            <a:endParaRPr lang="en-GB" dirty="0"/>
          </a:p>
        </p:txBody>
      </p:sp>
      <p:sp>
        <p:nvSpPr>
          <p:cNvPr id="3" name="Content Placeholder 2"/>
          <p:cNvSpPr>
            <a:spLocks noGrp="1"/>
          </p:cNvSpPr>
          <p:nvPr>
            <p:ph idx="1"/>
          </p:nvPr>
        </p:nvSpPr>
        <p:spPr/>
        <p:txBody>
          <a:bodyPr/>
          <a:lstStyle/>
          <a:p>
            <a:pPr marL="0" indent="0">
              <a:buNone/>
            </a:pPr>
            <a:r>
              <a:rPr lang="en-US" sz="2400" i="1" dirty="0" smtClean="0"/>
              <a:t>“Hardware token (module) allows to import two master symmetric cryptography keys and set initial user PIN value in the trusted environment during the personalization. Once token is personalized and issued to a user, a user can submit its own data, that are then encrypted (or decrypted) and integrity protected (or integrity verified, MAC). This operations are available only after successful verification of the user PIN. User can change his/her PIN to new value after </a:t>
            </a:r>
            <a:r>
              <a:rPr lang="en-US" sz="2400" i="1" dirty="0"/>
              <a:t>successful verification of </a:t>
            </a:r>
            <a:r>
              <a:rPr lang="en-US" sz="2400" i="1" dirty="0" smtClean="0"/>
              <a:t>the current PIN. Cryptographic algorithms used are set and fixed during personalization, but should be easily modifiable for the newer tokens, if required.” </a:t>
            </a:r>
          </a:p>
        </p:txBody>
      </p:sp>
      <p:sp>
        <p:nvSpPr>
          <p:cNvPr id="4" name="Slide Number Placeholder 3"/>
          <p:cNvSpPr>
            <a:spLocks noGrp="1"/>
          </p:cNvSpPr>
          <p:nvPr>
            <p:ph type="sldNum" sz="quarter" idx="11"/>
          </p:nvPr>
        </p:nvSpPr>
        <p:spPr/>
        <p:txBody>
          <a:bodyPr/>
          <a:lstStyle/>
          <a:p>
            <a:fld id="{ED6547D4-ABF8-41F4-ABEA-0886E8A16FDD}" type="slidenum">
              <a:rPr lang="cs-CZ" smtClean="0"/>
              <a:pPr/>
              <a:t>2</a:t>
            </a:fld>
            <a:endParaRPr lang="cs-CZ"/>
          </a:p>
        </p:txBody>
      </p:sp>
      <p:sp>
        <p:nvSpPr>
          <p:cNvPr id="5" name="Footer Placeholder 4"/>
          <p:cNvSpPr>
            <a:spLocks noGrp="1"/>
          </p:cNvSpPr>
          <p:nvPr>
            <p:ph type="ftr" sz="quarter" idx="12"/>
          </p:nvPr>
        </p:nvSpPr>
        <p:spPr/>
        <p:txBody>
          <a:bodyPr/>
          <a:lstStyle/>
          <a:p>
            <a:r>
              <a:rPr lang="it-IT" smtClean="0"/>
              <a:t>PA193 | Secure API, Automata-based programming</a:t>
            </a:r>
            <a:endParaRPr lang="cs-CZ"/>
          </a:p>
        </p:txBody>
      </p:sp>
    </p:spTree>
    <p:extLst>
      <p:ext uri="{BB962C8B-B14F-4D97-AF65-F5344CB8AC3E}">
        <p14:creationId xmlns:p14="http://schemas.microsoft.com/office/powerpoint/2010/main" val="2448362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security API, make FSM model</a:t>
            </a:r>
            <a:endParaRPr lang="en-GB" dirty="0"/>
          </a:p>
        </p:txBody>
      </p:sp>
      <p:sp>
        <p:nvSpPr>
          <p:cNvPr id="3" name="Content Placeholder 2"/>
          <p:cNvSpPr>
            <a:spLocks noGrp="1"/>
          </p:cNvSpPr>
          <p:nvPr>
            <p:ph idx="1"/>
          </p:nvPr>
        </p:nvSpPr>
        <p:spPr/>
        <p:txBody>
          <a:bodyPr/>
          <a:lstStyle/>
          <a:p>
            <a:r>
              <a:rPr lang="en-US" sz="2800" dirty="0" smtClean="0"/>
              <a:t>Design security API for security module adhering to the best practices described during the lecture</a:t>
            </a:r>
          </a:p>
          <a:p>
            <a:pPr lvl="1"/>
            <a:r>
              <a:rPr lang="en-US" sz="2400" dirty="0" smtClean="0"/>
              <a:t>gather requirements, make use cases, create API, document...</a:t>
            </a:r>
          </a:p>
          <a:p>
            <a:pPr lvl="1"/>
            <a:r>
              <a:rPr lang="en-US" sz="2400" dirty="0" smtClean="0"/>
              <a:t>provide declaration of API in C/C++</a:t>
            </a:r>
          </a:p>
          <a:p>
            <a:pPr lvl="1"/>
            <a:r>
              <a:rPr lang="en-US" sz="2400" dirty="0" smtClean="0"/>
              <a:t>add SAL annotations</a:t>
            </a:r>
          </a:p>
          <a:p>
            <a:r>
              <a:rPr lang="en-US" sz="2800" dirty="0" smtClean="0"/>
              <a:t>Create FSM states </a:t>
            </a:r>
            <a:r>
              <a:rPr lang="en-US" sz="2800" dirty="0"/>
              <a:t>model </a:t>
            </a:r>
            <a:r>
              <a:rPr lang="en-US" sz="2800" dirty="0" smtClean="0"/>
              <a:t>with transitions</a:t>
            </a:r>
          </a:p>
          <a:p>
            <a:pPr lvl="1"/>
            <a:r>
              <a:rPr lang="en-US" sz="2400" dirty="0" smtClean="0"/>
              <a:t>use </a:t>
            </a:r>
            <a:r>
              <a:rPr lang="en-US" sz="2400" dirty="0" err="1" smtClean="0"/>
              <a:t>Graphviz’s</a:t>
            </a:r>
            <a:r>
              <a:rPr lang="en-US" sz="2400" dirty="0" smtClean="0"/>
              <a:t> .</a:t>
            </a:r>
            <a:r>
              <a:rPr lang="en-US" sz="2400" dirty="0"/>
              <a:t>dot format</a:t>
            </a:r>
          </a:p>
          <a:p>
            <a:pPr lvl="1"/>
            <a:r>
              <a:rPr lang="en-US" sz="2400" dirty="0" smtClean="0"/>
              <a:t>visualize, add to documentation</a:t>
            </a:r>
            <a:endParaRPr lang="en-GB" dirty="0"/>
          </a:p>
        </p:txBody>
      </p:sp>
      <p:sp>
        <p:nvSpPr>
          <p:cNvPr id="4" name="Slide Number Placeholder 3"/>
          <p:cNvSpPr>
            <a:spLocks noGrp="1"/>
          </p:cNvSpPr>
          <p:nvPr>
            <p:ph type="sldNum" sz="quarter" idx="11"/>
          </p:nvPr>
        </p:nvSpPr>
        <p:spPr/>
        <p:txBody>
          <a:bodyPr/>
          <a:lstStyle/>
          <a:p>
            <a:fld id="{ED6547D4-ABF8-41F4-ABEA-0886E8A16FDD}" type="slidenum">
              <a:rPr lang="cs-CZ" smtClean="0"/>
              <a:pPr/>
              <a:t>3</a:t>
            </a:fld>
            <a:endParaRPr lang="cs-CZ"/>
          </a:p>
        </p:txBody>
      </p:sp>
      <p:sp>
        <p:nvSpPr>
          <p:cNvPr id="5" name="Footer Placeholder 4"/>
          <p:cNvSpPr>
            <a:spLocks noGrp="1"/>
          </p:cNvSpPr>
          <p:nvPr>
            <p:ph type="ftr" sz="quarter" idx="12"/>
          </p:nvPr>
        </p:nvSpPr>
        <p:spPr/>
        <p:txBody>
          <a:bodyPr/>
          <a:lstStyle/>
          <a:p>
            <a:r>
              <a:rPr lang="it-IT" smtClean="0"/>
              <a:t>PA193 | Secure API, Automata-based programming</a:t>
            </a:r>
            <a:endParaRPr lang="cs-CZ"/>
          </a:p>
        </p:txBody>
      </p:sp>
    </p:spTree>
    <p:extLst>
      <p:ext uri="{BB962C8B-B14F-4D97-AF65-F5344CB8AC3E}">
        <p14:creationId xmlns:p14="http://schemas.microsoft.com/office/powerpoint/2010/main" val="20287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GB" dirty="0"/>
          </a:p>
        </p:txBody>
      </p:sp>
      <p:sp>
        <p:nvSpPr>
          <p:cNvPr id="3" name="Content Placeholder 2"/>
          <p:cNvSpPr>
            <a:spLocks noGrp="1"/>
          </p:cNvSpPr>
          <p:nvPr>
            <p:ph idx="1"/>
          </p:nvPr>
        </p:nvSpPr>
        <p:spPr/>
        <p:txBody>
          <a:bodyPr/>
          <a:lstStyle/>
          <a:p>
            <a:r>
              <a:rPr lang="en-US" dirty="0" smtClean="0"/>
              <a:t>Deadline: 26.11.2015 23:59 (Groups 1-3), 1.12.(G4)</a:t>
            </a:r>
          </a:p>
          <a:p>
            <a:r>
              <a:rPr lang="en-US" dirty="0" smtClean="0"/>
              <a:t>Finish API design and FSM</a:t>
            </a:r>
          </a:p>
          <a:p>
            <a:r>
              <a:rPr lang="en-US" dirty="0" smtClean="0"/>
              <a:t>Submit:</a:t>
            </a:r>
          </a:p>
          <a:p>
            <a:pPr lvl="1"/>
            <a:r>
              <a:rPr lang="en-US" dirty="0" smtClean="0"/>
              <a:t>use cases (plaintext or UML)</a:t>
            </a:r>
          </a:p>
          <a:p>
            <a:pPr lvl="1"/>
            <a:r>
              <a:rPr lang="en-US" dirty="0" smtClean="0"/>
              <a:t>API written in source code (C/C++)</a:t>
            </a:r>
          </a:p>
          <a:p>
            <a:pPr lvl="1"/>
            <a:r>
              <a:rPr lang="en-US" dirty="0" err="1" smtClean="0"/>
              <a:t>JavaDoc</a:t>
            </a:r>
            <a:r>
              <a:rPr lang="en-US" dirty="0" smtClean="0"/>
              <a:t>-like documentation inside source code</a:t>
            </a:r>
          </a:p>
          <a:p>
            <a:pPr lvl="1"/>
            <a:r>
              <a:rPr lang="en-US" dirty="0" smtClean="0"/>
              <a:t>SAL annotations </a:t>
            </a:r>
            <a:r>
              <a:rPr lang="en-US" dirty="0"/>
              <a:t>inside source code</a:t>
            </a:r>
            <a:endParaRPr lang="en-US" dirty="0" smtClean="0"/>
          </a:p>
          <a:p>
            <a:pPr lvl="1"/>
            <a:r>
              <a:rPr lang="en-US" dirty="0" smtClean="0"/>
              <a:t>generate html from documentation (</a:t>
            </a:r>
            <a:r>
              <a:rPr lang="en-US" dirty="0" err="1" smtClean="0"/>
              <a:t>Doxygen</a:t>
            </a:r>
            <a:r>
              <a:rPr lang="en-US" dirty="0" smtClean="0"/>
              <a:t>)</a:t>
            </a:r>
          </a:p>
          <a:p>
            <a:pPr lvl="1"/>
            <a:r>
              <a:rPr lang="en-US" dirty="0" smtClean="0"/>
              <a:t>include FSM visualization (</a:t>
            </a:r>
            <a:r>
              <a:rPr lang="en-US" dirty="0" err="1" smtClean="0"/>
              <a:t>Graphviz</a:t>
            </a:r>
            <a:r>
              <a:rPr lang="en-US" dirty="0" smtClean="0"/>
              <a:t>)</a:t>
            </a:r>
          </a:p>
          <a:p>
            <a:pPr lvl="1"/>
            <a:r>
              <a:rPr lang="en-US" dirty="0" smtClean="0"/>
              <a:t>(Pseudo)code for </a:t>
            </a:r>
            <a:r>
              <a:rPr lang="en-US" smtClean="0"/>
              <a:t>client using API</a:t>
            </a:r>
            <a:endParaRPr lang="en-GB" dirty="0"/>
          </a:p>
        </p:txBody>
      </p:sp>
      <p:sp>
        <p:nvSpPr>
          <p:cNvPr id="4" name="Slide Number Placeholder 3"/>
          <p:cNvSpPr>
            <a:spLocks noGrp="1"/>
          </p:cNvSpPr>
          <p:nvPr>
            <p:ph type="sldNum" sz="quarter" idx="11"/>
          </p:nvPr>
        </p:nvSpPr>
        <p:spPr/>
        <p:txBody>
          <a:bodyPr/>
          <a:lstStyle/>
          <a:p>
            <a:fld id="{ED6547D4-ABF8-41F4-ABEA-0886E8A16FDD}" type="slidenum">
              <a:rPr lang="cs-CZ" smtClean="0"/>
              <a:pPr/>
              <a:t>4</a:t>
            </a:fld>
            <a:endParaRPr lang="cs-CZ"/>
          </a:p>
        </p:txBody>
      </p:sp>
      <p:sp>
        <p:nvSpPr>
          <p:cNvPr id="5" name="Footer Placeholder 4"/>
          <p:cNvSpPr>
            <a:spLocks noGrp="1"/>
          </p:cNvSpPr>
          <p:nvPr>
            <p:ph type="ftr" sz="quarter" idx="12"/>
          </p:nvPr>
        </p:nvSpPr>
        <p:spPr/>
        <p:txBody>
          <a:bodyPr/>
          <a:lstStyle/>
          <a:p>
            <a:r>
              <a:rPr lang="it-IT" smtClean="0"/>
              <a:t>PA193 | Secure API, Automata-based programming</a:t>
            </a:r>
            <a:endParaRPr lang="cs-CZ"/>
          </a:p>
        </p:txBody>
      </p:sp>
    </p:spTree>
    <p:extLst>
      <p:ext uri="{BB962C8B-B14F-4D97-AF65-F5344CB8AC3E}">
        <p14:creationId xmlns:p14="http://schemas.microsoft.com/office/powerpoint/2010/main" val="386484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7246</TotalTime>
  <Words>288</Words>
  <Application>Microsoft Office PowerPoint</Application>
  <PresentationFormat>Předvádění na obrazovce (4:3)</PresentationFormat>
  <Paragraphs>32</Paragraphs>
  <Slides>4</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vt:i4>
      </vt:variant>
    </vt:vector>
  </HeadingPairs>
  <TitlesOfParts>
    <vt:vector size="7" baseType="lpstr">
      <vt:lpstr>Arial</vt:lpstr>
      <vt:lpstr>Calibri</vt:lpstr>
      <vt:lpstr>Motiv systému Office</vt:lpstr>
      <vt:lpstr>PA193 - Secure coding principles and practices  </vt:lpstr>
      <vt:lpstr>Security module – informal description</vt:lpstr>
      <vt:lpstr>Design security API, make FSM model</vt:lpstr>
      <vt:lpstr>Homework</vt:lpstr>
    </vt:vector>
  </TitlesOfParts>
  <Company>Omega Design, s.r.o.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sigut</dc:creator>
  <cp:lastModifiedBy>Petr Svenda</cp:lastModifiedBy>
  <cp:revision>2073</cp:revision>
  <cp:lastPrinted>2013-10-31T11:59:27Z</cp:lastPrinted>
  <dcterms:created xsi:type="dcterms:W3CDTF">2012-06-27T07:21:19Z</dcterms:created>
  <dcterms:modified xsi:type="dcterms:W3CDTF">2015-11-19T10:09:01Z</dcterms:modified>
</cp:coreProperties>
</file>