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4" autoAdjust="0"/>
    <p:restoredTop sz="86441" autoAdjust="0"/>
  </p:normalViewPr>
  <p:slideViewPr>
    <p:cSldViewPr snapToGrid="0">
      <p:cViewPr varScale="1">
        <p:scale>
          <a:sx n="77" d="100"/>
          <a:sy n="77" d="100"/>
        </p:scale>
        <p:origin x="739" y="58"/>
      </p:cViewPr>
      <p:guideLst/>
    </p:cSldViewPr>
  </p:slideViewPr>
  <p:outlineViewPr>
    <p:cViewPr>
      <p:scale>
        <a:sx n="33" d="100"/>
        <a:sy n="33" d="100"/>
      </p:scale>
      <p:origin x="0" y="-9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1311" y="972574"/>
            <a:ext cx="6787031" cy="1092387"/>
          </a:xfrm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600" kern="1400" spc="18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ADD</a:t>
            </a:r>
            <a:br>
              <a:rPr lang="en-US" dirty="0" smtClean="0"/>
            </a:br>
            <a:r>
              <a:rPr lang="en-US" dirty="0" smtClean="0"/>
              <a:t>OR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81312" y="2143147"/>
            <a:ext cx="6787029" cy="293334"/>
          </a:xfrm>
        </p:spPr>
        <p:txBody>
          <a:bodyPr>
            <a:noAutofit/>
          </a:bodyPr>
          <a:lstStyle>
            <a:lvl1pPr marL="0" indent="0" algn="l">
              <a:buNone/>
              <a:defRPr sz="1500" b="1" i="0" cap="all" spc="110">
                <a:solidFill>
                  <a:srgbClr val="F99D1C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logo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86" y="427009"/>
            <a:ext cx="2164596" cy="40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92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42900" indent="-342900">
              <a:buClr>
                <a:srgbClr val="666666"/>
              </a:buClr>
              <a:buFont typeface="Arial"/>
              <a:buChar char="•"/>
              <a:defRPr>
                <a:latin typeface="Arial"/>
              </a:defRPr>
            </a:lvl1pPr>
            <a:lvl2pPr marL="742950" indent="-285750">
              <a:buClr>
                <a:srgbClr val="666666"/>
              </a:buClr>
              <a:buFont typeface="Arial"/>
              <a:buChar char="•"/>
              <a:defRPr>
                <a:latin typeface="Arial"/>
              </a:defRPr>
            </a:lvl2pPr>
            <a:lvl3pPr marL="1143000" indent="-228600">
              <a:buClr>
                <a:srgbClr val="666666"/>
              </a:buClr>
              <a:buFont typeface="Arial"/>
              <a:buChar char="•"/>
              <a:defRPr>
                <a:latin typeface="Arial"/>
              </a:defRPr>
            </a:lvl3pPr>
            <a:lvl4pPr marL="1600200" indent="-228600">
              <a:buClr>
                <a:srgbClr val="666666"/>
              </a:buClr>
              <a:buFont typeface="Arial"/>
              <a:buChar char="•"/>
              <a:defRPr>
                <a:latin typeface="Arial"/>
              </a:defRPr>
            </a:lvl4pPr>
            <a:lvl5pPr marL="2057400" indent="-228600">
              <a:buClr>
                <a:srgbClr val="666666"/>
              </a:buClr>
              <a:buFont typeface="Arial"/>
              <a:buChar char="•"/>
              <a:defRPr baseline="0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88141"/>
            <a:ext cx="8974663" cy="469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1" y="766770"/>
            <a:ext cx="8847948" cy="293334"/>
          </a:xfrm>
        </p:spPr>
        <p:txBody>
          <a:bodyPr>
            <a:noAutofit/>
          </a:bodyPr>
          <a:lstStyle>
            <a:lvl1pPr marL="0" indent="0" algn="l">
              <a:buNone/>
              <a:defRPr sz="1500" b="1" i="0" cap="all" spc="240">
                <a:solidFill>
                  <a:srgbClr val="F99D1C"/>
                </a:solidFill>
                <a:latin typeface="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61533"/>
            <a:ext cx="2743200" cy="4864630"/>
          </a:xfrm>
        </p:spPr>
        <p:txBody>
          <a:bodyPr vert="eaVert" anchor="t"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61533"/>
            <a:ext cx="8026400" cy="4864630"/>
          </a:xfrm>
        </p:spPr>
        <p:txBody>
          <a:bodyPr vert="eaVert"/>
          <a:lstStyle>
            <a:lvl1pPr marL="342900" indent="-342900">
              <a:buClr>
                <a:srgbClr val="666666"/>
              </a:buClr>
              <a:buFont typeface="Arial"/>
              <a:buChar char="•"/>
              <a:defRPr>
                <a:solidFill>
                  <a:srgbClr val="666666"/>
                </a:solidFill>
                <a:latin typeface="Arial"/>
              </a:defRPr>
            </a:lvl1pPr>
            <a:lvl2pPr marL="742950" indent="-285750">
              <a:buClr>
                <a:srgbClr val="666666"/>
              </a:buClr>
              <a:buFont typeface="Arial"/>
              <a:buChar char="•"/>
              <a:defRPr>
                <a:solidFill>
                  <a:srgbClr val="666666"/>
                </a:solidFill>
                <a:latin typeface="Arial"/>
              </a:defRPr>
            </a:lvl2pPr>
            <a:lvl3pPr marL="1143000" indent="-228600">
              <a:buClr>
                <a:srgbClr val="666666"/>
              </a:buClr>
              <a:buFont typeface="Arial"/>
              <a:buChar char="•"/>
              <a:defRPr>
                <a:solidFill>
                  <a:srgbClr val="666666"/>
                </a:solidFill>
                <a:latin typeface="Arial"/>
              </a:defRPr>
            </a:lvl3pPr>
            <a:lvl4pPr marL="1600200" indent="-228600">
              <a:buClr>
                <a:srgbClr val="666666"/>
              </a:buClr>
              <a:buFont typeface="Arial"/>
              <a:buChar char="•"/>
              <a:defRPr>
                <a:solidFill>
                  <a:srgbClr val="666666"/>
                </a:solidFill>
                <a:latin typeface="Arial"/>
              </a:defRPr>
            </a:lvl4pPr>
            <a:lvl5pPr marL="2057400" indent="-228600">
              <a:buClr>
                <a:srgbClr val="666666"/>
              </a:buClr>
              <a:buFont typeface="Arial"/>
              <a:buChar char="•"/>
              <a:defRPr baseline="0">
                <a:solidFill>
                  <a:srgbClr val="666666"/>
                </a:solidFill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7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1710" y="3104781"/>
            <a:ext cx="9549705" cy="469562"/>
          </a:xfrm>
        </p:spPr>
        <p:txBody>
          <a:bodyPr>
            <a:noAutofit/>
          </a:bodyPr>
          <a:lstStyle>
            <a:lvl1pPr algn="ctr"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04702" y="6265887"/>
            <a:ext cx="6128759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1647300" y="3680640"/>
            <a:ext cx="8893089" cy="1512000"/>
          </a:xfrm>
        </p:spPr>
        <p:txBody>
          <a:bodyPr anchor="t"/>
          <a:lstStyle>
            <a:lvl1pPr algn="ctr">
              <a:lnSpc>
                <a:spcPct val="120000"/>
              </a:lnSpc>
              <a:defRPr sz="1100" spc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947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baseline="0"/>
            </a:lvl5pPr>
            <a:lvl7pPr>
              <a:defRPr baseline="0"/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88141"/>
            <a:ext cx="8847948" cy="469562"/>
          </a:xfrm>
        </p:spPr>
        <p:txBody>
          <a:bodyPr/>
          <a:lstStyle>
            <a:lvl1pPr>
              <a:defRPr baseline="0">
                <a:solidFill>
                  <a:srgbClr val="333333"/>
                </a:solidFill>
              </a:defRPr>
            </a:lvl1pPr>
          </a:lstStyle>
          <a:p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666666"/>
              </a:buClr>
              <a:buFont typeface="Arial"/>
              <a:buChar char="•"/>
              <a:defRPr sz="2000"/>
            </a:lvl1pPr>
            <a:lvl2pPr marL="742950" indent="-285750">
              <a:buClr>
                <a:srgbClr val="666666"/>
              </a:buClr>
              <a:buFont typeface="Arial"/>
              <a:buChar char="•"/>
              <a:defRPr sz="1800"/>
            </a:lvl2pPr>
            <a:lvl3pPr marL="1143000" indent="-228600">
              <a:buClr>
                <a:srgbClr val="666666"/>
              </a:buClr>
              <a:buFont typeface="Arial"/>
              <a:buChar char="•"/>
              <a:defRPr sz="1800"/>
            </a:lvl3pPr>
            <a:lvl4pPr marL="1600200" indent="-228600">
              <a:buClr>
                <a:srgbClr val="666666"/>
              </a:buClr>
              <a:buFont typeface="Arial"/>
              <a:buChar char="•"/>
              <a:defRPr sz="1400"/>
            </a:lvl4pPr>
            <a:lvl5pPr marL="2057400" indent="-228600">
              <a:buClr>
                <a:srgbClr val="666666"/>
              </a:buClr>
              <a:buFont typeface="Arial"/>
              <a:buChar char="•"/>
              <a:defRPr sz="1400" baseline="0"/>
            </a:lvl5pPr>
            <a:lvl7pPr>
              <a:defRPr baseline="0"/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609601" y="766770"/>
            <a:ext cx="8847948" cy="293334"/>
          </a:xfrm>
        </p:spPr>
        <p:txBody>
          <a:bodyPr>
            <a:noAutofit/>
          </a:bodyPr>
          <a:lstStyle>
            <a:lvl1pPr marL="0" indent="0" algn="l">
              <a:buNone/>
              <a:defRPr sz="1500" b="1" i="0" cap="all" spc="240">
                <a:solidFill>
                  <a:srgbClr val="F99D1C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3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84533" y="2400552"/>
            <a:ext cx="8294073" cy="1362075"/>
          </a:xfrm>
        </p:spPr>
        <p:txBody>
          <a:bodyPr anchor="b">
            <a:normAutofit/>
          </a:bodyPr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1984533" y="3929010"/>
            <a:ext cx="8294073" cy="293334"/>
          </a:xfrm>
        </p:spPr>
        <p:txBody>
          <a:bodyPr>
            <a:noAutofit/>
          </a:bodyPr>
          <a:lstStyle>
            <a:lvl1pPr marL="0" indent="0" algn="ctr">
              <a:buNone/>
              <a:defRPr sz="1500" b="1" i="0" cap="all" spc="240">
                <a:solidFill>
                  <a:srgbClr val="F99D1C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5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3333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1"/>
            <a:ext cx="5384800" cy="4754563"/>
          </a:xfrm>
        </p:spPr>
        <p:txBody>
          <a:bodyPr/>
          <a:lstStyle>
            <a:lvl1pPr marL="342900" indent="-342900">
              <a:buClr>
                <a:srgbClr val="666666"/>
              </a:buClr>
              <a:buFont typeface="Arial"/>
              <a:buChar char="•"/>
              <a:defRPr sz="2000">
                <a:latin typeface="Arial"/>
              </a:defRPr>
            </a:lvl1pPr>
            <a:lvl2pPr marL="625475" indent="-285750">
              <a:buClr>
                <a:srgbClr val="666666"/>
              </a:buClr>
              <a:buFont typeface="Arial"/>
              <a:buChar char="•"/>
              <a:defRPr sz="1800">
                <a:latin typeface="Arial"/>
              </a:defRPr>
            </a:lvl2pPr>
            <a:lvl3pPr marL="855663" indent="-228600">
              <a:buClr>
                <a:srgbClr val="666666"/>
              </a:buClr>
              <a:buFont typeface="Arial"/>
              <a:buChar char="•"/>
              <a:defRPr sz="1800">
                <a:latin typeface="Arial"/>
              </a:defRPr>
            </a:lvl3pPr>
            <a:lvl4pPr marL="1084263" indent="-228600">
              <a:buClr>
                <a:srgbClr val="666666"/>
              </a:buClr>
              <a:buFont typeface="Arial"/>
              <a:buChar char="•"/>
              <a:defRPr sz="1600">
                <a:latin typeface="Arial"/>
              </a:defRPr>
            </a:lvl4pPr>
            <a:lvl5pPr marL="1312863" indent="-228600">
              <a:buClr>
                <a:srgbClr val="666666"/>
              </a:buClr>
              <a:buFont typeface="Arial"/>
              <a:buChar char="•"/>
              <a:defRPr sz="1600" baseline="0">
                <a:latin typeface="Arial"/>
              </a:defRPr>
            </a:lvl5pPr>
            <a:lvl6pPr marL="1541463" indent="-228600">
              <a:defRPr sz="1600"/>
            </a:lvl6pPr>
            <a:lvl7pPr marL="1770063" indent="-228600">
              <a:defRPr sz="1600"/>
            </a:lvl7pPr>
            <a:lvl8pPr marL="2176463" indent="-228600">
              <a:defRPr sz="16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1"/>
            <a:ext cx="5384800" cy="4754563"/>
          </a:xfrm>
        </p:spPr>
        <p:txBody>
          <a:bodyPr/>
          <a:lstStyle>
            <a:lvl1pPr marL="342900" indent="-342900">
              <a:buClr>
                <a:srgbClr val="666666"/>
              </a:buClr>
              <a:buFont typeface="Arial"/>
              <a:buChar char="•"/>
              <a:defRPr sz="2000"/>
            </a:lvl1pPr>
            <a:lvl2pPr marL="625475" indent="-285750">
              <a:buClr>
                <a:srgbClr val="666666"/>
              </a:buClr>
              <a:buFont typeface="Arial"/>
              <a:buChar char="•"/>
              <a:defRPr sz="1800"/>
            </a:lvl2pPr>
            <a:lvl3pPr marL="855663" indent="-228600">
              <a:buClr>
                <a:srgbClr val="666666"/>
              </a:buClr>
              <a:buFont typeface="Arial"/>
              <a:buChar char="•"/>
              <a:defRPr sz="1800"/>
            </a:lvl3pPr>
            <a:lvl4pPr marL="1084263" indent="-228600">
              <a:buClr>
                <a:srgbClr val="666666"/>
              </a:buClr>
              <a:buFont typeface="Arial"/>
              <a:buChar char="•"/>
              <a:defRPr sz="1600"/>
            </a:lvl4pPr>
            <a:lvl5pPr marL="1312863" indent="-228600">
              <a:buClr>
                <a:srgbClr val="666666"/>
              </a:buClr>
              <a:buFont typeface="Arial"/>
              <a:buChar char="•"/>
              <a:defRPr sz="1600" baseline="0"/>
            </a:lvl5pPr>
            <a:lvl6pPr marL="1490663" indent="-228600">
              <a:defRPr sz="1600"/>
            </a:lvl6pPr>
            <a:lvl7pPr marL="1719263" indent="-228600">
              <a:defRPr sz="1600"/>
            </a:lvl7pPr>
            <a:lvl8pPr marL="2057400" indent="-228600">
              <a:defRPr sz="16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609601" y="766770"/>
            <a:ext cx="8847948" cy="293334"/>
          </a:xfrm>
        </p:spPr>
        <p:txBody>
          <a:bodyPr>
            <a:noAutofit/>
          </a:bodyPr>
          <a:lstStyle>
            <a:lvl1pPr marL="0" indent="0" algn="l">
              <a:buNone/>
              <a:defRPr sz="1500" b="1" i="0" cap="all" spc="240">
                <a:solidFill>
                  <a:srgbClr val="F99D1C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7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3333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5386917" cy="639762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 marL="342900" indent="-342900">
              <a:buClr>
                <a:srgbClr val="666666"/>
              </a:buClr>
              <a:buFont typeface="Arial"/>
              <a:buChar char="•"/>
              <a:defRPr sz="1800">
                <a:solidFill>
                  <a:srgbClr val="666666"/>
                </a:solidFill>
                <a:latin typeface="Arial"/>
              </a:defRPr>
            </a:lvl1pPr>
            <a:lvl2pPr marL="625475" indent="-285750">
              <a:buClr>
                <a:srgbClr val="666666"/>
              </a:buClr>
              <a:buFont typeface="Arial"/>
              <a:buChar char="•"/>
              <a:defRPr sz="1800">
                <a:solidFill>
                  <a:srgbClr val="666666"/>
                </a:solidFill>
                <a:latin typeface="Arial"/>
              </a:defRPr>
            </a:lvl2pPr>
            <a:lvl3pPr marL="912813" indent="-285750">
              <a:buClr>
                <a:srgbClr val="666666"/>
              </a:buClr>
              <a:buFont typeface="Arial"/>
              <a:buChar char="•"/>
              <a:defRPr sz="1800">
                <a:solidFill>
                  <a:srgbClr val="666666"/>
                </a:solidFill>
                <a:latin typeface="Arial"/>
              </a:defRPr>
            </a:lvl3pPr>
            <a:lvl4pPr marL="1141413" indent="-285750">
              <a:buClr>
                <a:srgbClr val="666666"/>
              </a:buClr>
              <a:buFont typeface="Arial"/>
              <a:buChar char="•"/>
              <a:defRPr sz="1600">
                <a:solidFill>
                  <a:srgbClr val="666666"/>
                </a:solidFill>
                <a:latin typeface="Arial"/>
              </a:defRPr>
            </a:lvl4pPr>
            <a:lvl5pPr marL="1370013" indent="-285750">
              <a:buClr>
                <a:srgbClr val="666666"/>
              </a:buClr>
              <a:buFont typeface="Arial"/>
              <a:buChar char="•"/>
              <a:defRPr sz="1600" baseline="0">
                <a:solidFill>
                  <a:srgbClr val="666666"/>
                </a:solidFill>
                <a:latin typeface="Arial"/>
              </a:defRPr>
            </a:lvl5pPr>
            <a:lvl6pPr marL="1541463" indent="-228600">
              <a:defRPr sz="1600"/>
            </a:lvl6pPr>
            <a:lvl7pPr marL="1770063" indent="-228600">
              <a:tabLst/>
              <a:defRPr sz="1600"/>
            </a:lvl7pPr>
            <a:lvl8pPr marL="2116138" indent="-228600"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371600"/>
            <a:ext cx="5389033" cy="639762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 marL="342900" indent="-342900">
              <a:buClrTx/>
              <a:buFont typeface="Arial"/>
              <a:buChar char="•"/>
              <a:defRPr sz="1800">
                <a:solidFill>
                  <a:srgbClr val="666666"/>
                </a:solidFill>
                <a:latin typeface="Arial"/>
              </a:defRPr>
            </a:lvl1pPr>
            <a:lvl2pPr marL="625475" indent="-285750">
              <a:buClrTx/>
              <a:buFont typeface="Arial"/>
              <a:buChar char="•"/>
              <a:defRPr sz="1800">
                <a:solidFill>
                  <a:srgbClr val="666666"/>
                </a:solidFill>
                <a:latin typeface="Arial"/>
              </a:defRPr>
            </a:lvl2pPr>
            <a:lvl3pPr marL="855663" indent="-228600">
              <a:buClrTx/>
              <a:buFont typeface="Arial"/>
              <a:buChar char="•"/>
              <a:defRPr sz="1800">
                <a:solidFill>
                  <a:srgbClr val="666666"/>
                </a:solidFill>
                <a:latin typeface="Arial"/>
              </a:defRPr>
            </a:lvl3pPr>
            <a:lvl4pPr marL="1084263" indent="-228600">
              <a:buClrTx/>
              <a:buFont typeface="Arial"/>
              <a:buChar char="•"/>
              <a:defRPr sz="1600">
                <a:solidFill>
                  <a:srgbClr val="666666"/>
                </a:solidFill>
                <a:latin typeface="Arial"/>
              </a:defRPr>
            </a:lvl4pPr>
            <a:lvl5pPr marL="1312863" indent="-228600">
              <a:buClrTx/>
              <a:buFont typeface="Arial"/>
              <a:buChar char="•"/>
              <a:defRPr sz="1600">
                <a:solidFill>
                  <a:srgbClr val="666666"/>
                </a:solidFill>
                <a:latin typeface="Arial"/>
              </a:defRPr>
            </a:lvl5pPr>
            <a:lvl6pPr marL="1600200" indent="-228600">
              <a:defRPr sz="1600"/>
            </a:lvl6pPr>
            <a:lvl7pPr marL="1828800" indent="-228600">
              <a:defRPr sz="1600"/>
            </a:lvl7pPr>
            <a:lvl8pPr marL="2176463" indent="-228600"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>
          <a:xfrm>
            <a:off x="609599" y="757703"/>
            <a:ext cx="8974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 spc="170">
                <a:solidFill>
                  <a:srgbClr val="F99D1C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1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500" b="1" i="0" cap="all">
                <a:latin typeface="Arial"/>
              </a:defRPr>
            </a:lvl1pPr>
          </a:lstStyle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11"/>
          <p:cNvSpPr>
            <a:spLocks noGrp="1"/>
          </p:cNvSpPr>
          <p:nvPr>
            <p:ph type="dt" sz="half" idx="2"/>
          </p:nvPr>
        </p:nvSpPr>
        <p:spPr>
          <a:xfrm>
            <a:off x="609599" y="757703"/>
            <a:ext cx="8974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 spc="170">
                <a:solidFill>
                  <a:srgbClr val="F99D1C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7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35101"/>
            <a:ext cx="6815667" cy="4691063"/>
          </a:xfrm>
        </p:spPr>
        <p:txBody>
          <a:bodyPr/>
          <a:lstStyle>
            <a:lvl1pPr marL="342900" indent="-342900">
              <a:buClr>
                <a:srgbClr val="666666"/>
              </a:buClr>
              <a:buFont typeface="Arial"/>
              <a:buChar char="•"/>
              <a:defRPr sz="2400">
                <a:latin typeface="Arial"/>
              </a:defRPr>
            </a:lvl1pPr>
            <a:lvl2pPr marL="742950" indent="-285750">
              <a:buClr>
                <a:srgbClr val="666666"/>
              </a:buClr>
              <a:buFont typeface="Arial"/>
              <a:buChar char="•"/>
              <a:defRPr sz="2000">
                <a:latin typeface="Arial"/>
              </a:defRPr>
            </a:lvl2pPr>
            <a:lvl3pPr marL="1143000" indent="-228600">
              <a:buClr>
                <a:srgbClr val="666666"/>
              </a:buClr>
              <a:buFont typeface="Arial"/>
              <a:buChar char="•"/>
              <a:defRPr sz="1800">
                <a:latin typeface="Arial"/>
              </a:defRPr>
            </a:lvl3pPr>
            <a:lvl4pPr marL="1600200" indent="-228600">
              <a:buClr>
                <a:srgbClr val="666666"/>
              </a:buClr>
              <a:buFont typeface="Arial"/>
              <a:buChar char="•"/>
              <a:defRPr sz="1600">
                <a:latin typeface="Arial"/>
              </a:defRPr>
            </a:lvl4pPr>
            <a:lvl5pPr marL="2057400" indent="-228600">
              <a:buClr>
                <a:srgbClr val="666666"/>
              </a:buClr>
              <a:buFont typeface="Arial"/>
              <a:buChar char="•"/>
              <a:defRPr sz="1600" baseline="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3"/>
          </p:nvPr>
        </p:nvSpPr>
        <p:spPr>
          <a:xfrm>
            <a:off x="609599" y="757703"/>
            <a:ext cx="8974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 spc="170">
                <a:solidFill>
                  <a:srgbClr val="F99D1C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88141"/>
            <a:ext cx="8974663" cy="469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8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0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1999" cy="685799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88141"/>
            <a:ext cx="8974663" cy="4695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1"/>
            <a:ext cx="109728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63067" y="6287231"/>
            <a:ext cx="747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 b="1" i="0" cap="all">
                <a:solidFill>
                  <a:srgbClr val="F99D1C"/>
                </a:solidFill>
                <a:latin typeface="Arial"/>
                <a:cs typeface="Arial"/>
              </a:defRPr>
            </a:lvl1pPr>
          </a:lstStyle>
          <a:p>
            <a:fld id="{BEBA450C-D143-4130-B9C1-5F8AC4F4269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609599" y="757703"/>
            <a:ext cx="8974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 b="1" i="0" cap="all" spc="170" normalizeH="0">
                <a:solidFill>
                  <a:srgbClr val="F99D1C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pic>
        <p:nvPicPr>
          <p:cNvPr id="7" name="Picture 6" descr="logo3.pn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26" y="225093"/>
            <a:ext cx="2164596" cy="40383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94166" y="6356351"/>
            <a:ext cx="6400277" cy="2960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1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2600" b="1" kern="1200" cap="all" baseline="0">
          <a:solidFill>
            <a:schemeClr val="tx1">
              <a:lumMod val="75000"/>
              <a:lumOff val="25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99D1C"/>
        </a:buClr>
        <a:buFont typeface="Lucida Grande"/>
        <a:buChar char="»"/>
        <a:defRPr sz="24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99D1C"/>
        </a:buClr>
        <a:buFont typeface="Wingdings" charset="2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99D1C"/>
        </a:buClr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99D1C"/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99D1C"/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 baseline="0">
          <a:solidFill>
            <a:srgbClr val="595959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zure.microsoft.com/en-us/pricing/details/visual-studio-online/" TargetMode="External"/><Relationship Id="rId7" Type="http://schemas.openxmlformats.org/officeDocument/2006/relationships/hyperlink" Target="http://www.colinsalmcorner.com/post/matching-binary-version-to-build-number-version-in-tfs-2013-builds" TargetMode="External"/><Relationship Id="rId2" Type="http://schemas.openxmlformats.org/officeDocument/2006/relationships/hyperlink" Target="http://wug.cz/brno/akce/713-Nasazeni-Continuous-Delivery-s-vyuzitim-TeamCity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blogs.msdn.com/b/visualstudioalm/archive/2012/07/09/javascript-unit-tests-on-team-foundation-service-with-chutzpah.aspx" TargetMode="External"/><Relationship Id="rId5" Type="http://schemas.openxmlformats.org/officeDocument/2006/relationships/hyperlink" Target="https://nocture.dk/2015/06/19/xunit-or-nunit-with-visual-studio-online-build/" TargetMode="External"/><Relationship Id="rId4" Type="http://schemas.openxmlformats.org/officeDocument/2006/relationships/hyperlink" Target="http://blogs.msdn.com/b/visualstudioalm/archive/2015/06/12/deploying-an-azure-web-site-using-the-new-build-system-in-visual-studio-online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312" y="2602591"/>
            <a:ext cx="9943011" cy="2853991"/>
          </a:xfrm>
        </p:spPr>
        <p:txBody>
          <a:bodyPr>
            <a:normAutofit/>
          </a:bodyPr>
          <a:lstStyle/>
          <a:p>
            <a:r>
              <a:rPr lang="cs-CZ" dirty="0" smtClean="0"/>
              <a:t>Team foundation server 2015</a:t>
            </a:r>
            <a:br>
              <a:rPr lang="cs-CZ" dirty="0" smtClean="0"/>
            </a:br>
            <a:r>
              <a:rPr lang="cs-CZ" dirty="0" smtClean="0"/>
              <a:t>Builds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886" y="5163248"/>
            <a:ext cx="6787029" cy="293334"/>
          </a:xfrm>
        </p:spPr>
        <p:txBody>
          <a:bodyPr/>
          <a:lstStyle/>
          <a:p>
            <a:r>
              <a:rPr lang="cs-CZ" dirty="0" smtClean="0"/>
              <a:t>Pokorný </a:t>
            </a:r>
            <a:r>
              <a:rPr lang="cs-CZ" dirty="0" smtClean="0"/>
              <a:t>JiŘí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Jiri.pokorny@solarwinds.com</a:t>
            </a:r>
          </a:p>
        </p:txBody>
      </p:sp>
    </p:spTree>
    <p:extLst>
      <p:ext uri="{BB962C8B-B14F-4D97-AF65-F5344CB8AC3E}">
        <p14:creationId xmlns:p14="http://schemas.microsoft.com/office/powerpoint/2010/main" val="49937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ZmĚny </a:t>
            </a:r>
            <a:r>
              <a:rPr lang="cs-CZ" sz="2800" dirty="0" smtClean="0"/>
              <a:t>v konceptu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Poháněno</a:t>
            </a:r>
            <a:r>
              <a:rPr lang="cs-CZ" sz="3200" baseline="0" dirty="0" smtClean="0"/>
              <a:t> </a:t>
            </a:r>
            <a:r>
              <a:rPr lang="cs-CZ" sz="3200" baseline="0" dirty="0" smtClean="0"/>
              <a:t>PowerShell scripty</a:t>
            </a:r>
            <a:br>
              <a:rPr lang="cs-CZ" sz="3200" baseline="0" dirty="0" smtClean="0"/>
            </a:br>
            <a:r>
              <a:rPr lang="cs-CZ" sz="3200" baseline="0" dirty="0" smtClean="0"/>
              <a:t>(umožnuje mnohem vetší flexibilitu než</a:t>
            </a:r>
            <a:r>
              <a:rPr lang="cs-CZ" sz="3200" dirty="0" smtClean="0"/>
              <a:t> doposud</a:t>
            </a:r>
            <a:r>
              <a:rPr lang="cs-CZ" sz="3200" baseline="0" dirty="0" smtClean="0"/>
              <a:t>)</a:t>
            </a:r>
          </a:p>
          <a:p>
            <a:r>
              <a:rPr lang="cs-CZ" sz="3200" baseline="0" dirty="0" smtClean="0"/>
              <a:t>Agent deployment a upgrade</a:t>
            </a:r>
            <a:br>
              <a:rPr lang="cs-CZ" sz="3200" baseline="0" dirty="0" smtClean="0"/>
            </a:br>
            <a:r>
              <a:rPr lang="cs-CZ" sz="3200" baseline="0" dirty="0" smtClean="0"/>
              <a:t>formou stáhnutelného </a:t>
            </a:r>
            <a:r>
              <a:rPr lang="cs-CZ" sz="3200" baseline="0" dirty="0" smtClean="0"/>
              <a:t>balíčku</a:t>
            </a:r>
            <a:endParaRPr lang="cs-CZ" sz="3200" baseline="0" dirty="0" smtClean="0"/>
          </a:p>
          <a:p>
            <a:r>
              <a:rPr lang="cs-CZ" sz="3200" baseline="0" dirty="0" smtClean="0"/>
              <a:t>Už žádné XAML build definice</a:t>
            </a:r>
          </a:p>
          <a:p>
            <a:r>
              <a:rPr lang="cs-CZ" sz="3200" dirty="0" smtClean="0"/>
              <a:t>Otevřeno </a:t>
            </a:r>
            <a:r>
              <a:rPr lang="cs-CZ" sz="3200" dirty="0" smtClean="0"/>
              <a:t>pro </a:t>
            </a:r>
            <a:r>
              <a:rPr lang="cs-CZ" sz="3200" dirty="0" smtClean="0"/>
              <a:t>rozšiřitelnost </a:t>
            </a:r>
            <a:r>
              <a:rPr lang="cs-CZ" sz="3200" dirty="0" smtClean="0"/>
              <a:t>(Xamarin, iOs, Linux, apod.)</a:t>
            </a:r>
            <a:endParaRPr lang="cs-CZ" sz="32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64937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Co s XAML build definicema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Nenašel</a:t>
            </a:r>
            <a:r>
              <a:rPr lang="cs-CZ" sz="3200" baseline="0" dirty="0" smtClean="0"/>
              <a:t> jsem žádný </a:t>
            </a:r>
            <a:r>
              <a:rPr lang="cs-CZ" sz="3200" baseline="0" dirty="0" smtClean="0"/>
              <a:t>migrační </a:t>
            </a:r>
            <a:r>
              <a:rPr lang="cs-CZ" sz="3200" baseline="0" dirty="0" smtClean="0"/>
              <a:t>nástroj</a:t>
            </a:r>
          </a:p>
          <a:p>
            <a:r>
              <a:rPr lang="cs-CZ" sz="3200" baseline="0" dirty="0" smtClean="0"/>
              <a:t>Nemá v nových buildech Web UI na editaci</a:t>
            </a:r>
          </a:p>
          <a:p>
            <a:r>
              <a:rPr lang="cs-CZ" sz="3200" baseline="0" dirty="0" smtClean="0"/>
              <a:t>Editace pouze z Visual Studia</a:t>
            </a:r>
          </a:p>
          <a:p>
            <a:r>
              <a:rPr lang="cs-CZ" sz="3200" baseline="0" dirty="0" smtClean="0"/>
              <a:t>Stále lze buildovat</a:t>
            </a:r>
          </a:p>
          <a:p>
            <a:r>
              <a:rPr lang="cs-CZ" sz="3200" dirty="0" smtClean="0"/>
              <a:t>Nové buildy podporují </a:t>
            </a:r>
            <a:r>
              <a:rPr lang="cs-CZ" sz="3200" dirty="0" smtClean="0"/>
              <a:t>pouze </a:t>
            </a:r>
            <a:r>
              <a:rPr lang="cs-CZ" sz="3200" dirty="0" smtClean="0"/>
              <a:t>VS 2013 </a:t>
            </a:r>
            <a:r>
              <a:rPr lang="cs-CZ" sz="3200" smtClean="0"/>
              <a:t>a </a:t>
            </a:r>
            <a:r>
              <a:rPr lang="cs-CZ" sz="3200" smtClean="0"/>
              <a:t>novější</a:t>
            </a:r>
            <a:endParaRPr lang="cs-CZ" sz="32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82962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Jak migrovat z Visual Studio</a:t>
            </a:r>
            <a:r>
              <a:rPr lang="cs-CZ" sz="2800" baseline="0" dirty="0" smtClean="0"/>
              <a:t> online buildu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Identické</a:t>
            </a:r>
            <a:r>
              <a:rPr lang="cs-CZ" sz="3200" baseline="0" dirty="0" smtClean="0"/>
              <a:t> UI a funkce</a:t>
            </a:r>
          </a:p>
          <a:p>
            <a:r>
              <a:rPr lang="cs-CZ" sz="3200" baseline="0" dirty="0" smtClean="0"/>
              <a:t>Doporučuju nejdřív </a:t>
            </a:r>
            <a:r>
              <a:rPr lang="cs-CZ" sz="3200" baseline="0" dirty="0" smtClean="0"/>
              <a:t>zprovoznit lokálního build agenta</a:t>
            </a:r>
            <a:br>
              <a:rPr lang="cs-CZ" sz="3200" baseline="0" dirty="0" smtClean="0"/>
            </a:br>
            <a:r>
              <a:rPr lang="cs-CZ" sz="3200" baseline="0" dirty="0" smtClean="0"/>
              <a:t>a pak jej jen </a:t>
            </a:r>
            <a:r>
              <a:rPr lang="cs-CZ" sz="3200" baseline="0" dirty="0" smtClean="0"/>
              <a:t>přesměrovat </a:t>
            </a:r>
            <a:r>
              <a:rPr lang="cs-CZ" sz="3200" baseline="0" dirty="0" smtClean="0"/>
              <a:t>na lokální TFS</a:t>
            </a:r>
          </a:p>
          <a:p>
            <a:r>
              <a:rPr lang="cs-CZ" sz="3200" baseline="0" dirty="0" smtClean="0"/>
              <a:t>Na testovacím </a:t>
            </a:r>
            <a:r>
              <a:rPr lang="cs-CZ" sz="3200" baseline="0" dirty="0" smtClean="0"/>
              <a:t>příkladu </a:t>
            </a:r>
            <a:r>
              <a:rPr lang="cs-CZ" sz="3200" baseline="0" dirty="0" smtClean="0"/>
              <a:t>2h </a:t>
            </a:r>
            <a:r>
              <a:rPr lang="cs-CZ" sz="3200" baseline="0" dirty="0" smtClean="0"/>
              <a:t>včetně </a:t>
            </a:r>
            <a:r>
              <a:rPr lang="cs-CZ" sz="3200" baseline="0" dirty="0" smtClean="0"/>
              <a:t>instalace lokálního TFS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660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Cena</a:t>
            </a:r>
            <a:r>
              <a:rPr lang="cs-CZ" sz="2800" baseline="0" dirty="0" smtClean="0"/>
              <a:t> a licencování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 MSDN scubsription je Hosted</a:t>
            </a:r>
            <a:r>
              <a:rPr lang="cs-CZ" sz="3200" baseline="0" dirty="0" smtClean="0"/>
              <a:t> agent</a:t>
            </a:r>
            <a:br>
              <a:rPr lang="cs-CZ" sz="3200" baseline="0" dirty="0" smtClean="0"/>
            </a:br>
            <a:r>
              <a:rPr lang="cs-CZ" sz="3200" baseline="0" dirty="0" smtClean="0"/>
              <a:t>s 240 minutami pro build</a:t>
            </a:r>
          </a:p>
          <a:p>
            <a:r>
              <a:rPr lang="cs-CZ" sz="3200" baseline="0" dirty="0" smtClean="0"/>
              <a:t>Další jeden váš lokální agent je zdrama,</a:t>
            </a:r>
            <a:br>
              <a:rPr lang="cs-CZ" sz="3200" baseline="0" dirty="0" smtClean="0"/>
            </a:br>
            <a:r>
              <a:rPr lang="cs-CZ" sz="3200" baseline="0" dirty="0" smtClean="0"/>
              <a:t>ostatní za cca 30€</a:t>
            </a:r>
          </a:p>
          <a:p>
            <a:r>
              <a:rPr lang="cs-CZ" sz="3200" baseline="0" dirty="0" smtClean="0"/>
              <a:t>Lokální TFS instaluje jednoho build agenta by default</a:t>
            </a:r>
          </a:p>
        </p:txBody>
      </p:sp>
    </p:spTree>
    <p:extLst>
      <p:ext uri="{BB962C8B-B14F-4D97-AF65-F5344CB8AC3E}">
        <p14:creationId xmlns:p14="http://schemas.microsoft.com/office/powerpoint/2010/main" val="75666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Zdrojové</a:t>
            </a:r>
            <a:r>
              <a:rPr lang="cs-CZ" baseline="0" dirty="0" smtClean="0"/>
              <a:t> príklady a odkazy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wug.cz/brno/akce/713-Nasazeni-Continuous-Delivery-s-vyuzitim-TeamCity</a:t>
            </a:r>
            <a:endParaRPr lang="cs-CZ" dirty="0" smtClean="0"/>
          </a:p>
          <a:p>
            <a:r>
              <a:rPr lang="en-US" dirty="0">
                <a:hlinkClick r:id="rId3"/>
              </a:rPr>
              <a:t>https://azure.microsoft.com/en-us/pricing/details/visual-studio-online</a:t>
            </a:r>
            <a:r>
              <a:rPr lang="en-US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blogs.msdn.com/b/visualstudioalm/archive/2015/06/12/deploying-an-azure-web-site-using-the-new-build-system-in-visual-studio-online.aspx</a:t>
            </a:r>
            <a:endParaRPr lang="cs-CZ" dirty="0" smtClean="0"/>
          </a:p>
          <a:p>
            <a:r>
              <a:rPr lang="en-US" dirty="0">
                <a:hlinkClick r:id="rId5"/>
              </a:rPr>
              <a:t>https://nocture.dk/2015/06/19/xunit-or-nunit-with-visual-studio-online-build</a:t>
            </a:r>
            <a:r>
              <a:rPr lang="en-US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blogs.msdn.com/b/visualstudioalm/archive/2012/07/09/javascript-unit-tests-on-team-foundation-service-with-chutzpah.aspx</a:t>
            </a:r>
            <a:endParaRPr lang="cs-CZ" dirty="0" smtClean="0"/>
          </a:p>
          <a:p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www.colinsalmcorner.com/post/matching-binary-version-to-build-number-version-in-tfs-2013-builds</a:t>
            </a:r>
            <a:endParaRPr lang="cs-CZ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7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OM-SW_template_14x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73D9BA2E-8ED6-48C4-AF8C-8F3AC35089F7}" vid="{DBDDD1B6-B63A-49C4-B870-41CA4AD449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2015_SWI_PowerPoint_Template_4x3</Template>
  <TotalTime>34</TotalTime>
  <Words>96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Lucida Grande</vt:lpstr>
      <vt:lpstr>Wingdings</vt:lpstr>
      <vt:lpstr>FROM-SW_template_14x3</vt:lpstr>
      <vt:lpstr>Team foundation server 2015 Builds</vt:lpstr>
      <vt:lpstr>ZmĚny v konceptu</vt:lpstr>
      <vt:lpstr>Co s XAML build definicema</vt:lpstr>
      <vt:lpstr>Jak migrovat z Visual Studio online buildu</vt:lpstr>
      <vt:lpstr>Cena a licencování</vt:lpstr>
      <vt:lpstr>Zdrojové príklady a odkazy</vt:lpstr>
    </vt:vector>
  </TitlesOfParts>
  <Company>Solarwinds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Pokorny, Jiri</dc:creator>
  <cp:lastModifiedBy>Pokorny, Jiri</cp:lastModifiedBy>
  <cp:revision>18</cp:revision>
  <dcterms:created xsi:type="dcterms:W3CDTF">2015-10-08T08:56:39Z</dcterms:created>
  <dcterms:modified xsi:type="dcterms:W3CDTF">2015-10-11T06:04:59Z</dcterms:modified>
</cp:coreProperties>
</file>