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5" r:id="rId3"/>
    <p:sldId id="286" r:id="rId4"/>
    <p:sldId id="287" r:id="rId5"/>
    <p:sldId id="289" r:id="rId6"/>
    <p:sldId id="288" r:id="rId7"/>
    <p:sldId id="292" r:id="rId8"/>
    <p:sldId id="298" r:id="rId9"/>
    <p:sldId id="291" r:id="rId10"/>
    <p:sldId id="294" r:id="rId11"/>
    <p:sldId id="295" r:id="rId12"/>
    <p:sldId id="296" r:id="rId13"/>
    <p:sldId id="293" r:id="rId14"/>
    <p:sldId id="297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2A2"/>
    <a:srgbClr val="262524"/>
    <a:srgbClr val="59C5CF"/>
    <a:srgbClr val="F05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9" autoAdjust="0"/>
    <p:restoredTop sz="81871" autoAdjust="0"/>
  </p:normalViewPr>
  <p:slideViewPr>
    <p:cSldViewPr snapToGrid="0">
      <p:cViewPr varScale="1">
        <p:scale>
          <a:sx n="73" d="100"/>
          <a:sy n="73" d="100"/>
        </p:scale>
        <p:origin x="998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23.09.2015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23.09.2015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baseline="0" dirty="0" smtClean="0"/>
              <a:t>Why git? OS tools on GH, MVC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Agenda, timescope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Level/for whom?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607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baseline="0" dirty="0" smtClean="0"/>
              <a:t>Comparison with TFS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TFS limitations in collaboration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Different branching/merging scenarios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605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- TFS</a:t>
            </a:r>
            <a:r>
              <a:rPr lang="cs-CZ" baseline="0" dirty="0" smtClean="0"/>
              <a:t> vs Git checkout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949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136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 smtClean="0"/>
              <a:t>VS OOTB support of git from VS2013</a:t>
            </a:r>
          </a:p>
          <a:p>
            <a:pPr marL="171450" indent="-171450">
              <a:buFontTx/>
              <a:buChar char="-"/>
            </a:pPr>
            <a:r>
              <a:rPr lang="cs-CZ" dirty="0" smtClean="0"/>
              <a:t>GitHub desktop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569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- Just</a:t>
            </a:r>
            <a:r>
              <a:rPr lang="cs-CZ" baseline="0" dirty="0" smtClean="0"/>
              <a:t> explain t</a:t>
            </a:r>
            <a:r>
              <a:rPr lang="cs-CZ" dirty="0" smtClean="0"/>
              <a:t>erminology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081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GitHub</a:t>
            </a:r>
            <a:r>
              <a:rPr lang="cs-CZ" baseline="0" dirty="0" smtClean="0"/>
              <a:t> UI Walkthrough</a:t>
            </a:r>
            <a:endParaRPr lang="cs-CZ" dirty="0" smtClean="0"/>
          </a:p>
          <a:p>
            <a:r>
              <a:rPr lang="cs-CZ" dirty="0" smtClean="0"/>
              <a:t>Show some accounts at</a:t>
            </a:r>
            <a:r>
              <a:rPr lang="cs-CZ" baseline="0" dirty="0" smtClean="0"/>
              <a:t> firstpr.me</a:t>
            </a:r>
          </a:p>
          <a:p>
            <a:r>
              <a:rPr lang="cs-CZ" baseline="0" dirty="0" smtClean="0"/>
              <a:t>Go step-by-step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085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 smtClean="0"/>
              <a:t>Add main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Add your name (optional outro slide)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 smtClean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i.e.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i.e. for big images (optional)</a:t>
            </a:r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i.e.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i.e.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</a:t>
            </a:r>
            <a:r>
              <a:rPr lang="en-US" dirty="0" smtClean="0"/>
              <a:t>t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i.e.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i.e.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i.e.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i.e. for big images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Add title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github.com/articles/syncing-a-fork/" TargetMode="Externa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hyperlink" Target="https://msdn.microsoft.com/en-us/Library/vs/alm/Code/git/command-promp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9257533/what-is-the-difference-between-origin-and-upstream-in-github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hyperlink" Target="http://stackoverflow.com/questions/9529497/what-is-origin-in-gi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firstpr.m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hyperlink" Target="https://kentico.atlassian.net/wiki/pages/viewpage.action?pageId=92210206" TargetMode="External"/><Relationship Id="rId4" Type="http://schemas.openxmlformats.org/officeDocument/2006/relationships/hyperlink" Target="https://www.youtube.com/watch?v=0SARbwvhupQ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github.com/" TargetMode="External"/><Relationship Id="rId2" Type="http://schemas.openxmlformats.org/officeDocument/2006/relationships/hyperlink" Target="http://git-scm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etrsvihlik" TargetMode="External"/><Relationship Id="rId2" Type="http://schemas.openxmlformats.org/officeDocument/2006/relationships/hyperlink" Target="https://twitter.com/PetrSvihli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vnet.kentico.com/users/225882/petr-svihlik" TargetMode="External"/><Relationship Id="rId4" Type="http://schemas.openxmlformats.org/officeDocument/2006/relationships/hyperlink" Target="http://stackoverflow.com/users/1332034/rock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-scm.com/book/no-nb/v1/Distributed-Git-Distributed-Workflow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git-scm.com/book/en/v1/Getting-Started-Git-Basi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it-scm.com/docs/git-checkou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-scm.com/book/en/v2/Git-Basics-Working-with-Remot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-scm.com/book/tr/v2/Distributed-Git-Contributing-to-a-Projec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it-scm.com/docs/git-clone" TargetMode="External"/><Relationship Id="rId2" Type="http://schemas.openxmlformats.org/officeDocument/2006/relationships/hyperlink" Target="http://git-scm.com/docs/git-in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-scm.com/book/en/v2/Git-Basics-Getting-a-Git-Repository" TargetMode="External"/><Relationship Id="rId5" Type="http://schemas.openxmlformats.org/officeDocument/2006/relationships/hyperlink" Target="http://stackoverflow.com/a/6286877/1332034" TargetMode="External"/><Relationship Id="rId4" Type="http://schemas.openxmlformats.org/officeDocument/2006/relationships/hyperlink" Target="https://help.github.com/articles/fork-a-rep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09227" y="2835971"/>
            <a:ext cx="9099601" cy="1606164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Git &amp; GitHub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183596" y="4123258"/>
            <a:ext cx="6517059" cy="1439342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Have you met octocat?</a:t>
            </a:r>
          </a:p>
          <a:p>
            <a:pPr algn="l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Petr Svihlik - 2015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Git – Using command line from VS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6" y="2168659"/>
            <a:ext cx="4352398" cy="4220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Sometimes, especially when performing advanced operations (such as </a:t>
            </a:r>
            <a:r>
              <a:rPr lang="cs-CZ" dirty="0" smtClean="0">
                <a:hlinkClick r:id="rId3"/>
              </a:rPr>
              <a:t>syncing a fork</a:t>
            </a:r>
            <a:r>
              <a:rPr lang="cs-CZ" dirty="0" smtClean="0"/>
              <a:t>) there‘s no other way than doing it via command line.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In order to do that you need to </a:t>
            </a:r>
            <a:r>
              <a:rPr lang="cs-CZ" dirty="0" smtClean="0">
                <a:hlinkClick r:id="rId4"/>
              </a:rPr>
              <a:t>install</a:t>
            </a:r>
            <a:r>
              <a:rPr lang="cs-CZ" dirty="0" smtClean="0"/>
              <a:t> 3rd party Git cmd prompt tools.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GitHub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96" y="5023945"/>
            <a:ext cx="2914650" cy="647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878" y="2168659"/>
            <a:ext cx="2914650" cy="38505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127" y="2546207"/>
            <a:ext cx="4537385" cy="270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65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Git – Upstream vs Origin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6464977" cy="422084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upstream generally refers to the original repo that you have forked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origin is your fork: your own repo on GitHub, clone of the original repo of </a:t>
            </a:r>
            <a:r>
              <a:rPr lang="en-US" dirty="0" smtClean="0"/>
              <a:t>GitHub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upstream and origin are aliases on your local machine for particular repositories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More info: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stackoverflow.com/questions/9257533/what-is-the-difference-between-origin-and-upstream-in-github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4"/>
              </a:rPr>
              <a:t>http://stackoverflow.com/questions/9529497/what-is-origin-in-git</a:t>
            </a:r>
            <a:r>
              <a:rPr lang="cs-CZ" dirty="0"/>
              <a:t> 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</a:t>
            </a:r>
            <a:r>
              <a:rPr lang="cs-CZ" dirty="0" smtClean="0"/>
              <a:t>GitHub</a:t>
            </a:r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893" y="1351847"/>
            <a:ext cx="4247619" cy="4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7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GitHub – Creating your first pull request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Don‘t be afraid! </a:t>
            </a:r>
            <a:r>
              <a:rPr lang="cs-CZ" dirty="0">
                <a:hlinkClick r:id="rId3"/>
              </a:rPr>
              <a:t>http://firstpr.me</a:t>
            </a:r>
            <a:r>
              <a:rPr lang="cs-CZ" dirty="0" smtClean="0">
                <a:hlinkClick r:id="rId3"/>
              </a:rPr>
              <a:t>/</a:t>
            </a:r>
            <a:r>
              <a:rPr lang="cs-CZ" dirty="0"/>
              <a:t>  + </a:t>
            </a:r>
            <a:r>
              <a:rPr lang="en-US" dirty="0" smtClean="0">
                <a:hlinkClick r:id="rId4"/>
              </a:rPr>
              <a:t>The Myth of the Genius Programmer</a:t>
            </a:r>
            <a:r>
              <a:rPr lang="cs-CZ" dirty="0" smtClean="0"/>
              <a:t> 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Step-by-step manual on </a:t>
            </a:r>
            <a:r>
              <a:rPr lang="cs-CZ" dirty="0" smtClean="0">
                <a:hlinkClick r:id="rId5"/>
              </a:rPr>
              <a:t>confluence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Sign-in to 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Go to KInspector and Fork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Clone the repository to your local machine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Open the solution and do some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Go to changes and hit Commit &amp; Sync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Go to GitHub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GitHub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652" y="4617052"/>
            <a:ext cx="358171" cy="25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55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References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http://git-scm.com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https://help.github.com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GitHub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Picture 4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1" y="3066992"/>
            <a:ext cx="9470250" cy="241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0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Author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Follow me: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twitter.com/PetrSvihlik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github.com/petrsvihlik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stackoverflow.com/users/1332034/rocky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devnet.kentico.com/users/225882/petr-svihlik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GitHub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09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Git - a </a:t>
            </a:r>
            <a:r>
              <a:rPr lang="cs-CZ" dirty="0"/>
              <a:t>distributed version control </a:t>
            </a:r>
            <a:r>
              <a:rPr lang="cs-CZ" dirty="0" smtClean="0"/>
              <a:t>system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1236674" cy="4220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centralized systems, every developer is a node working more or less equally on a central hub. 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 err="1"/>
              <a:t>Git</a:t>
            </a:r>
            <a:r>
              <a:rPr lang="en-US" dirty="0"/>
              <a:t>, however, every developer is </a:t>
            </a:r>
            <a:r>
              <a:rPr lang="en-US" b="1" dirty="0"/>
              <a:t>potentially</a:t>
            </a:r>
            <a:r>
              <a:rPr lang="en-US" dirty="0"/>
              <a:t> both a node and a </a:t>
            </a:r>
            <a:r>
              <a:rPr lang="en-US" dirty="0" smtClean="0"/>
              <a:t>hub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Distributed doesn‘t mean that there is no central repository. There is always a repo that is in a way leading or considered as a „reference“ (called „blessed“ in the figure below).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git-scm.com/book/no-nb/v1/Distributed-Git-Distributed-Workflows</a:t>
            </a:r>
            <a:r>
              <a:rPr lang="cs-CZ" dirty="0" smtClean="0"/>
              <a:t> </a:t>
            </a:r>
          </a:p>
          <a:p>
            <a:pPr marL="342900" indent="-342900">
              <a:buFontTx/>
              <a:buChar char="-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Git &amp; GitHub</a:t>
            </a:r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064" y="4279082"/>
            <a:ext cx="3842188" cy="19210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210" y="4276126"/>
            <a:ext cx="47625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0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Git – the three states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6327027" cy="4220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File can be: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Commited</a:t>
            </a:r>
            <a:r>
              <a:rPr lang="cs-CZ" dirty="0" smtClean="0"/>
              <a:t> – stored safely in a local repo database (in git directory)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Modified</a:t>
            </a:r>
            <a:r>
              <a:rPr lang="cs-CZ" dirty="0" smtClean="0"/>
              <a:t> – changed = differs from version that has been checked out (in a working directory)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Staged</a:t>
            </a:r>
            <a:r>
              <a:rPr lang="cs-CZ" dirty="0" smtClean="0"/>
              <a:t> – marked to go to the next commit (in </a:t>
            </a:r>
            <a:r>
              <a:rPr lang="cs-CZ" dirty="0"/>
              <a:t>staging area </a:t>
            </a:r>
            <a:r>
              <a:rPr lang="cs-CZ" dirty="0" smtClean="0"/>
              <a:t>aka </a:t>
            </a:r>
            <a:r>
              <a:rPr lang="cs-CZ" b="1" dirty="0"/>
              <a:t>index</a:t>
            </a:r>
            <a:r>
              <a:rPr lang="cs-CZ" dirty="0"/>
              <a:t>) 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git-scm.com/book/en/v1/Getting-Started-Git-Basics</a:t>
            </a:r>
            <a:r>
              <a:rPr lang="cs-CZ" dirty="0" smtClean="0"/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</a:t>
            </a:r>
            <a:r>
              <a:rPr lang="cs-CZ" dirty="0" smtClean="0"/>
              <a:t>GitHub</a:t>
            </a:r>
            <a:endParaRPr lang="cs-C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022" y="1900402"/>
            <a:ext cx="47625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56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Git – staging in Team Explorer</a:t>
            </a:r>
            <a:endParaRPr lang="cs-C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885" y="2010903"/>
            <a:ext cx="3980722" cy="4438754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GitHub</a:t>
            </a:r>
          </a:p>
          <a:p>
            <a:endParaRPr lang="cs-C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22" y="1991125"/>
            <a:ext cx="47625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6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Git – Checkout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68" y="2168659"/>
            <a:ext cx="6778154" cy="4220847"/>
          </a:xfrm>
        </p:spPr>
        <p:txBody>
          <a:bodyPr/>
          <a:lstStyle/>
          <a:p>
            <a:r>
              <a:rPr lang="cs-CZ" dirty="0" smtClean="0"/>
              <a:t>Each repository can have multiple branches. We switch between them using „</a:t>
            </a:r>
            <a:r>
              <a:rPr lang="cs-CZ" dirty="0" smtClean="0">
                <a:hlinkClick r:id="rId3"/>
              </a:rPr>
              <a:t>git checkout</a:t>
            </a:r>
            <a:r>
              <a:rPr lang="cs-CZ" dirty="0" smtClean="0"/>
              <a:t>“ command.	</a:t>
            </a:r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GitHub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314" y="1991125"/>
            <a:ext cx="3482642" cy="35588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68" y="3557095"/>
            <a:ext cx="66675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0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Git - remotes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6769777" cy="4220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Remote repositories are versions of your project that are </a:t>
            </a:r>
            <a:r>
              <a:rPr lang="en-US" b="1" dirty="0"/>
              <a:t>hosted on the Internet or network</a:t>
            </a:r>
            <a:r>
              <a:rPr lang="en-US" dirty="0"/>
              <a:t> somewhere. 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You </a:t>
            </a:r>
            <a:r>
              <a:rPr lang="en-US" b="1" dirty="0"/>
              <a:t>can have several </a:t>
            </a:r>
            <a:r>
              <a:rPr lang="en-US" dirty="0"/>
              <a:t>of them, each of which generally is either read-only or read/write for you</a:t>
            </a:r>
            <a:r>
              <a:rPr lang="en-US" dirty="0" smtClean="0"/>
              <a:t>.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This is what allows you to </a:t>
            </a:r>
            <a:r>
              <a:rPr lang="cs-CZ" b="1" dirty="0" smtClean="0"/>
              <a:t>collaborate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git-scm.com/book/en/v2/Git-Basics-Working-with-Remotes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GitHub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239" y="1351847"/>
            <a:ext cx="5005009" cy="410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Git(Hub) – Pull requests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1068508" cy="4220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PRs allow you to promote your changes to repositories you don‘t have write access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You are basically </a:t>
            </a:r>
            <a:r>
              <a:rPr lang="cs-CZ" b="1" dirty="0" smtClean="0">
                <a:solidFill>
                  <a:schemeClr val="tx1"/>
                </a:solidFill>
              </a:rPr>
              <a:t>requesting</a:t>
            </a:r>
            <a:r>
              <a:rPr lang="cs-CZ" dirty="0" smtClean="0">
                <a:solidFill>
                  <a:schemeClr val="tx1"/>
                </a:solidFill>
              </a:rPr>
              <a:t> the maintainer of the repository to </a:t>
            </a:r>
            <a:r>
              <a:rPr lang="cs-CZ" b="1" dirty="0" smtClean="0">
                <a:solidFill>
                  <a:schemeClr val="tx1"/>
                </a:solidFill>
              </a:rPr>
              <a:t>pull your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Based on commands: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git request-pull 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en-US" dirty="0" smtClean="0"/>
              <a:t>takes </a:t>
            </a:r>
            <a:r>
              <a:rPr lang="en-US" dirty="0"/>
              <a:t>the base branch into which you want your topic branch pulled and the </a:t>
            </a:r>
            <a:r>
              <a:rPr lang="en-US" dirty="0" err="1"/>
              <a:t>Git</a:t>
            </a:r>
            <a:r>
              <a:rPr lang="en-US" dirty="0"/>
              <a:t> repository URL you want them to pull from, and outputs a </a:t>
            </a:r>
            <a:r>
              <a:rPr lang="en-US" b="1" dirty="0"/>
              <a:t>summary of all the changes</a:t>
            </a:r>
            <a:r>
              <a:rPr lang="en-US" dirty="0"/>
              <a:t> </a:t>
            </a:r>
            <a:endParaRPr lang="cs-CZ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-&gt;Make sure you create a branch </a:t>
            </a:r>
            <a:r>
              <a:rPr lang="cs-CZ" dirty="0"/>
              <a:t>for each topic/feature – it‘s easier to </a:t>
            </a:r>
            <a:r>
              <a:rPr lang="cs-CZ" dirty="0" smtClean="0"/>
              <a:t>maintain</a:t>
            </a:r>
            <a:r>
              <a:rPr lang="cs-CZ" dirty="0"/>
              <a:t> (merge)</a:t>
            </a:r>
            <a:r>
              <a:rPr lang="cs-CZ" dirty="0" smtClean="0"/>
              <a:t> them.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git pull 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en-US" dirty="0"/>
              <a:t>Fetch from and integrate with another repository or a local </a:t>
            </a:r>
            <a:r>
              <a:rPr lang="en-US" dirty="0" smtClean="0"/>
              <a:t>branch</a:t>
            </a:r>
            <a:endParaRPr lang="cs-CZ" dirty="0" smtClean="0"/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b="1" dirty="0" err="1"/>
              <a:t>git</a:t>
            </a:r>
            <a:r>
              <a:rPr lang="en-US" b="1" dirty="0"/>
              <a:t> pull </a:t>
            </a:r>
            <a:r>
              <a:rPr lang="en-US" dirty="0"/>
              <a:t>does a </a:t>
            </a:r>
            <a:r>
              <a:rPr lang="en-US" b="1" dirty="0" err="1"/>
              <a:t>git</a:t>
            </a:r>
            <a:r>
              <a:rPr lang="en-US" b="1" dirty="0"/>
              <a:t> fetch </a:t>
            </a:r>
            <a:r>
              <a:rPr lang="en-US" dirty="0"/>
              <a:t>followed by a </a:t>
            </a:r>
            <a:r>
              <a:rPr lang="en-US" b="1" dirty="0" err="1"/>
              <a:t>git</a:t>
            </a:r>
            <a:r>
              <a:rPr lang="en-US" b="1" dirty="0"/>
              <a:t> </a:t>
            </a:r>
            <a:r>
              <a:rPr lang="en-US" b="1" dirty="0" smtClean="0"/>
              <a:t>merge</a:t>
            </a:r>
            <a:endParaRPr lang="cs-CZ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GitHub </a:t>
            </a:r>
            <a:r>
              <a:rPr lang="en-US" dirty="0">
                <a:solidFill>
                  <a:schemeClr val="tx1"/>
                </a:solidFill>
              </a:rPr>
              <a:t>has its own Pull Request </a:t>
            </a:r>
            <a:r>
              <a:rPr lang="en-US" dirty="0" smtClean="0">
                <a:solidFill>
                  <a:schemeClr val="tx1"/>
                </a:solidFill>
              </a:rPr>
              <a:t>mechanism</a:t>
            </a:r>
            <a:r>
              <a:rPr lang="cs-CZ" dirty="0" smtClean="0"/>
              <a:t> 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  <a:hlinkClick r:id="rId2"/>
              </a:rPr>
              <a:t>https</a:t>
            </a:r>
            <a:r>
              <a:rPr lang="cs-CZ" dirty="0">
                <a:solidFill>
                  <a:schemeClr val="tx1"/>
                </a:solidFill>
                <a:hlinkClick r:id="rId2"/>
              </a:rPr>
              <a:t>://</a:t>
            </a:r>
            <a:r>
              <a:rPr lang="cs-CZ" dirty="0" smtClean="0">
                <a:solidFill>
                  <a:schemeClr val="tx1"/>
                </a:solidFill>
                <a:hlinkClick r:id="rId2"/>
              </a:rPr>
              <a:t>git-scm.com/book/tr/v2/Distributed-Git-Contributing-to-a-Project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GitHub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37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Git – Fitting together</a:t>
            </a:r>
            <a:endParaRPr lang="cs-C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051" y="2168525"/>
            <a:ext cx="4462372" cy="4221163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GitHub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2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Git – Getting a repo (Init, Clone, Fork)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Init</a:t>
            </a:r>
            <a:r>
              <a:rPr lang="cs-CZ" dirty="0" smtClean="0"/>
              <a:t> – creates an empty repo out of a folder</a:t>
            </a:r>
          </a:p>
          <a:p>
            <a:r>
              <a:rPr lang="cs-CZ" dirty="0" smtClean="0">
                <a:hlinkClick r:id="rId3"/>
              </a:rPr>
              <a:t>Clone</a:t>
            </a:r>
            <a:r>
              <a:rPr lang="cs-CZ" dirty="0" smtClean="0"/>
              <a:t> – Copies a repository and sets its „remotes“ to the original repo</a:t>
            </a:r>
          </a:p>
          <a:p>
            <a:r>
              <a:rPr lang="cs-CZ" dirty="0" smtClean="0">
                <a:hlinkClick r:id="rId4"/>
              </a:rPr>
              <a:t>Fork</a:t>
            </a:r>
            <a:r>
              <a:rPr lang="cs-CZ" dirty="0" smtClean="0"/>
              <a:t> – Clones a repo server-side. Not a Git command. </a:t>
            </a:r>
            <a:r>
              <a:rPr lang="cs-CZ" dirty="0"/>
              <a:t>More info: </a:t>
            </a: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stackoverflow.com/a/6286877/1332034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6"/>
              </a:rPr>
              <a:t>https</a:t>
            </a:r>
            <a:r>
              <a:rPr lang="cs-CZ" dirty="0">
                <a:hlinkClick r:id="rId6"/>
              </a:rPr>
              <a:t>://</a:t>
            </a:r>
            <a:r>
              <a:rPr lang="cs-CZ" dirty="0" smtClean="0">
                <a:hlinkClick r:id="rId6"/>
              </a:rPr>
              <a:t>git-scm.com/book/en/v2/Git-Basics-Getting-a-Git-Repository</a:t>
            </a:r>
            <a:r>
              <a:rPr lang="cs-CZ" dirty="0" smtClean="0"/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Git &amp; GitHub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0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6440</TotalTime>
  <Words>684</Words>
  <Application>Microsoft Office PowerPoint</Application>
  <PresentationFormat>Widescreen</PresentationFormat>
  <Paragraphs>120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Git &amp; GitHub</vt:lpstr>
      <vt:lpstr>Git - a distributed version control system</vt:lpstr>
      <vt:lpstr>Git – the three states</vt:lpstr>
      <vt:lpstr>Git – staging in Team Explorer</vt:lpstr>
      <vt:lpstr>Git – Checkout</vt:lpstr>
      <vt:lpstr>Git - remotes</vt:lpstr>
      <vt:lpstr>Git(Hub) – Pull requests</vt:lpstr>
      <vt:lpstr>Git – Fitting together</vt:lpstr>
      <vt:lpstr>Git – Getting a repo (Init, Clone, Fork)</vt:lpstr>
      <vt:lpstr>Git – Using command line from VS</vt:lpstr>
      <vt:lpstr>Git – Upstream vs Origin</vt:lpstr>
      <vt:lpstr>GitHub – Creating your first pull request</vt:lpstr>
      <vt:lpstr>References</vt:lpstr>
      <vt:lpstr>Author</vt:lpstr>
    </vt:vector>
  </TitlesOfParts>
  <Company>Kentico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Petr Svihlik</cp:lastModifiedBy>
  <cp:revision>234</cp:revision>
  <dcterms:created xsi:type="dcterms:W3CDTF">2014-12-29T13:43:23Z</dcterms:created>
  <dcterms:modified xsi:type="dcterms:W3CDTF">2015-09-23T19:23:25Z</dcterms:modified>
</cp:coreProperties>
</file>