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5" r:id="rId4"/>
    <p:sldId id="276" r:id="rId5"/>
    <p:sldId id="277" r:id="rId6"/>
    <p:sldId id="278" r:id="rId7"/>
    <p:sldId id="283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81871" autoAdjust="0"/>
  </p:normalViewPr>
  <p:slideViewPr>
    <p:cSldViewPr snapToGrid="0">
      <p:cViewPr varScale="1">
        <p:scale>
          <a:sx n="73" d="100"/>
          <a:sy n="73" d="100"/>
        </p:scale>
        <p:origin x="99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97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28.10.2015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28.10.2015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208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ISS + </a:t>
            </a:r>
            <a:r>
              <a:rPr lang="en-GB" dirty="0" err="1" smtClean="0"/>
              <a:t>System.Web</a:t>
            </a:r>
            <a:r>
              <a:rPr lang="en-GB" baseline="0" dirty="0" smtClean="0"/>
              <a:t> vs. </a:t>
            </a:r>
            <a:r>
              <a:rPr lang="en-GB" baseline="0" dirty="0" err="1" smtClean="0"/>
              <a:t>owin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3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middleware and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System.Web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install-package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Microsoft.Owin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Microsoft.Owin.Host.SystemWeb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Startup.cs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IAppBuilder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install-package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Microsoft.Owin.Diagnostics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UseWelcomePage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Register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StartupClass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xplain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Appfunc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HelloWorld component</a:t>
            </a:r>
          </a:p>
          <a:p>
            <a:pPr marL="628650" lvl="1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 next, show environment in debug </a:t>
            </a:r>
          </a:p>
          <a:p>
            <a:pPr marL="628650" lvl="1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to response body</a:t>
            </a:r>
          </a:p>
          <a:p>
            <a:pPr marL="628650" lvl="1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new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OwinContext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Extension method to register HelloWorld</a:t>
            </a:r>
            <a:r>
              <a:rPr lang="en-US" sz="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component</a:t>
            </a: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ctr">
              <a:buFont typeface="Arial" panose="020B0604020202020204" pitchFamily="34" charset="0"/>
              <a:buChar char="•"/>
            </a:pP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IAppBuilder.Use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method with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OwinContext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log request path and status code</a:t>
            </a:r>
          </a:p>
          <a:p>
            <a:endParaRPr lang="sk-SK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807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Rewrite the code to use OWIN cookie </a:t>
            </a:r>
            <a:r>
              <a:rPr lang="en-GB" dirty="0" err="1" smtClean="0"/>
              <a:t>auth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Set </a:t>
            </a:r>
            <a:r>
              <a:rPr lang="en-GB" dirty="0" err="1" smtClean="0"/>
              <a:t>antiforgery</a:t>
            </a:r>
            <a:r>
              <a:rPr lang="en-GB" baseline="0" dirty="0" smtClean="0"/>
              <a:t> claim type, explain why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Show that authorize attributes are working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Show how to access claims from controller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35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629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Add User, </a:t>
            </a:r>
            <a:r>
              <a:rPr lang="en-GB" baseline="0" dirty="0" err="1" smtClean="0"/>
              <a:t>UserManager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IdentityDbContext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err="1" smtClean="0"/>
              <a:t>Enablemigrations</a:t>
            </a:r>
            <a:r>
              <a:rPr lang="en-GB" baseline="0" dirty="0" smtClean="0"/>
              <a:t>, create seed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err="1" smtClean="0"/>
              <a:t>CreatePerOwinContext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Modify login action, use user manager and </a:t>
            </a:r>
            <a:r>
              <a:rPr lang="en-GB" baseline="0" dirty="0" err="1" smtClean="0"/>
              <a:t>IAuthenticationManager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Use </a:t>
            </a:r>
            <a:r>
              <a:rPr lang="en-GB" baseline="0" dirty="0" err="1" smtClean="0"/>
              <a:t>SignInManager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Show template and all it’s features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Explain revalidation – </a:t>
            </a:r>
            <a:r>
              <a:rPr lang="en-GB" baseline="0" dirty="0" err="1" smtClean="0"/>
              <a:t>User.Identity</a:t>
            </a:r>
            <a:r>
              <a:rPr lang="en-GB" baseline="0" dirty="0" smtClean="0"/>
              <a:t> vs. DB claims vs DB data (E.g. permissions table</a:t>
            </a:r>
            <a:r>
              <a:rPr lang="en-GB" baseline="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One </a:t>
            </a:r>
            <a:r>
              <a:rPr lang="en-GB" baseline="0" dirty="0" err="1" smtClean="0"/>
              <a:t>DBContext</a:t>
            </a:r>
            <a:r>
              <a:rPr lang="en-GB" baseline="0" dirty="0" smtClean="0"/>
              <a:t> vs multiple. String IDs, </a:t>
            </a:r>
            <a:r>
              <a:rPr lang="en-GB" baseline="0" smtClean="0"/>
              <a:t>soft relationships. </a:t>
            </a:r>
            <a:endParaRPr lang="en-GB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Mention authentication options, external providers, two factor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786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5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hannel9.msdn.com/Series/Customizing-ASPNET-Authentication-with-Identit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sp.net/identity" TargetMode="External"/><Relationship Id="rId4" Type="http://schemas.openxmlformats.org/officeDocument/2006/relationships/hyperlink" Target="http://www.asp.net/mvc/videos/pluralsight-aspnet-mvc-5-fundamental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mvc.authorizeattribute(v=vs.118)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dn.microsoft.com/en-us/library/system.web.mvc.httpunauthorizedresult(v=vs.118).aspx" TargetMode="External"/><Relationship Id="rId4" Type="http://schemas.openxmlformats.org/officeDocument/2006/relationships/hyperlink" Target="https://msdn.microsoft.com/en-us/library/system.web.http.allowanonymousattribute(v=vs.118)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wi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hyperlink" Target="http://katanaproject.codeplex.com/document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enfoster.io/blog/how-to-write-owin-middleware-in-5-different-steps" TargetMode="External"/><Relationship Id="rId2" Type="http://schemas.openxmlformats.org/officeDocument/2006/relationships/hyperlink" Target="http://www.asp.net/aspnet/overview/owin-and-katana/getting-started-with-owin-and-kata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p.net/mvc/videos/pluralsight-aspnet-mvc-5-fundamental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vnex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identitymodel.claims.claimtypes(v=vs.110).aspx" TargetMode="External"/><Relationship Id="rId2" Type="http://schemas.openxmlformats.org/officeDocument/2006/relationships/hyperlink" Target="https://msdn.microsoft.com/en-us/library/ff359101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&amp; OWIN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Slavomír Moroz</a:t>
            </a:r>
          </a:p>
          <a:p>
            <a:r>
              <a:rPr lang="en-GB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class overview</a:t>
            </a:r>
            <a:endParaRPr lang="sk-SK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Microsoft.AspNet.Identity.EntityFramework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IdentityUser</a:t>
            </a:r>
            <a:r>
              <a:rPr lang="en-GB" dirty="0" smtClean="0"/>
              <a:t> – implementation of </a:t>
            </a:r>
            <a:r>
              <a:rPr lang="en-GB" dirty="0" err="1" smtClean="0"/>
              <a:t>IUser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UserManager</a:t>
            </a:r>
            <a:r>
              <a:rPr lang="en-GB" dirty="0" smtClean="0"/>
              <a:t> – APIs to CRUD user, claim and </a:t>
            </a:r>
            <a:r>
              <a:rPr lang="en-GB" dirty="0" err="1" smtClean="0"/>
              <a:t>auth</a:t>
            </a:r>
            <a:r>
              <a:rPr lang="en-GB" dirty="0" smtClean="0"/>
              <a:t> info via </a:t>
            </a:r>
            <a:r>
              <a:rPr lang="en-GB" dirty="0" err="1" smtClean="0"/>
              <a:t>UserStore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RoleManager</a:t>
            </a:r>
            <a:r>
              <a:rPr lang="en-GB" dirty="0" smtClean="0"/>
              <a:t> – APIs to CRUD roles via </a:t>
            </a:r>
            <a:r>
              <a:rPr lang="en-GB" dirty="0" err="1" smtClean="0"/>
              <a:t>RoleStore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UserStore</a:t>
            </a:r>
            <a:r>
              <a:rPr lang="en-GB" dirty="0" smtClean="0"/>
              <a:t> – Talks to data layer to store users, login providers (external </a:t>
            </a:r>
            <a:r>
              <a:rPr lang="en-GB" dirty="0" err="1" smtClean="0"/>
              <a:t>auth</a:t>
            </a:r>
            <a:r>
              <a:rPr lang="en-GB" dirty="0" smtClean="0"/>
              <a:t>), user claims, user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RoleStore</a:t>
            </a:r>
            <a:r>
              <a:rPr lang="en-GB" dirty="0" smtClean="0"/>
              <a:t> – Talks to data layer to store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SignInManager</a:t>
            </a:r>
            <a:r>
              <a:rPr lang="en-GB" dirty="0" smtClean="0"/>
              <a:t> (</a:t>
            </a:r>
            <a:r>
              <a:rPr lang="en-US" dirty="0" err="1" smtClean="0"/>
              <a:t>Microsoft.AspNet.Identity.Owin</a:t>
            </a:r>
            <a:r>
              <a:rPr lang="en-US" dirty="0" smtClean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High level API to sign in users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Calls </a:t>
            </a:r>
            <a:r>
              <a:rPr lang="en-GB" dirty="0" err="1" smtClean="0"/>
              <a:t>UserManager</a:t>
            </a:r>
            <a:r>
              <a:rPr lang="en-GB" dirty="0" smtClean="0"/>
              <a:t> and </a:t>
            </a:r>
            <a:r>
              <a:rPr lang="en-US" dirty="0" err="1" smtClean="0"/>
              <a:t>IAuthenticationManager</a:t>
            </a:r>
            <a:r>
              <a:rPr lang="en-US" dirty="0" smtClean="0"/>
              <a:t> internally</a:t>
            </a:r>
            <a:endParaRPr lang="sk-SK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35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resources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channel9.msdn.com/Series/Customizing-ASPNET-Authentication-with-Identity</a:t>
            </a:r>
            <a:r>
              <a:rPr lang="en-GB" dirty="0" smtClean="0"/>
              <a:t> (video)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All videos except </a:t>
            </a:r>
            <a:r>
              <a:rPr lang="en-GB" dirty="0" smtClean="0"/>
              <a:t>05</a:t>
            </a:r>
            <a:endParaRPr lang="en-GB" dirty="0" smtClean="0">
              <a:hlinkClick r:id="rId4"/>
            </a:endParaRPr>
          </a:p>
          <a:p>
            <a:endParaRPr lang="en-GB" dirty="0">
              <a:hlinkClick r:id="rId4"/>
            </a:endParaRPr>
          </a:p>
          <a:p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://www.asp.net/mvc/videos/pluralsight-aspnet-mvc-5-fundamentals</a:t>
            </a:r>
            <a:r>
              <a:rPr lang="en-GB" dirty="0"/>
              <a:t> (video)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“Identity and Security” chapter</a:t>
            </a:r>
          </a:p>
          <a:p>
            <a:endParaRPr lang="en-GB" dirty="0"/>
          </a:p>
          <a:p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www.asp.net/identity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Complete learning documentation</a:t>
            </a:r>
            <a:endParaRPr lang="en-GB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281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Authorization filter attributes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AuthorizeAttribute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AllowAnonymousAttribute</a:t>
            </a:r>
            <a:endParaRPr lang="en-US" dirty="0"/>
          </a:p>
          <a:p>
            <a:endParaRPr lang="en-GB" dirty="0">
              <a:hlinkClick r:id="rId3"/>
            </a:endParaRPr>
          </a:p>
          <a:p>
            <a:r>
              <a:rPr lang="en-GB" sz="1800" dirty="0" smtClean="0">
                <a:hlinkClick r:id="rId3"/>
              </a:rPr>
              <a:t>https</a:t>
            </a:r>
            <a:r>
              <a:rPr lang="en-GB" sz="1800" dirty="0">
                <a:hlinkClick r:id="rId3"/>
              </a:rPr>
              <a:t>://msdn.microsoft.com/en-us/library/system.web.mvc.authorizeattribute(v=vs.118).</a:t>
            </a:r>
            <a:r>
              <a:rPr lang="en-GB" sz="1800" dirty="0" smtClean="0">
                <a:hlinkClick r:id="rId3"/>
              </a:rPr>
              <a:t>aspx</a:t>
            </a:r>
            <a:endParaRPr lang="en-GB" sz="1800" dirty="0" smtClean="0"/>
          </a:p>
          <a:p>
            <a:r>
              <a:rPr lang="en-GB" sz="1800" dirty="0">
                <a:hlinkClick r:id="rId4"/>
              </a:rPr>
              <a:t>https://msdn.microsoft.com/en-us/library/system.web.http.allowanonymousattribute(v=vs.118).</a:t>
            </a:r>
            <a:r>
              <a:rPr lang="en-GB" sz="1800" dirty="0" smtClean="0">
                <a:hlinkClick r:id="rId4"/>
              </a:rPr>
              <a:t>aspx</a:t>
            </a:r>
            <a:endParaRPr lang="en-GB" sz="1800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You can also return unauthorized access from your action by returning </a:t>
            </a:r>
            <a:r>
              <a:rPr lang="en-GB" dirty="0" err="1" smtClean="0"/>
              <a:t>HttpUnauthorizedResult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r>
              <a:rPr lang="en-GB" sz="1800" dirty="0">
                <a:hlinkClick r:id="rId5"/>
              </a:rPr>
              <a:t>https://msdn.microsoft.com/en-us/library/system.web.mvc.httpunauthorizedresult(v=vs.118).</a:t>
            </a:r>
            <a:r>
              <a:rPr lang="en-GB" sz="1800" dirty="0" smtClean="0">
                <a:hlinkClick r:id="rId5"/>
              </a:rPr>
              <a:t>aspx</a:t>
            </a:r>
            <a:endParaRPr lang="en-GB" sz="1800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Owin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OWIN</a:t>
            </a:r>
            <a:r>
              <a:rPr lang="en-US" dirty="0" smtClean="0"/>
              <a:t> defines </a:t>
            </a:r>
            <a:r>
              <a:rPr lang="en-US" dirty="0"/>
              <a:t>a standard interface between .NET web servers and web applications.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Katana</a:t>
            </a:r>
            <a:r>
              <a:rPr lang="en-US" dirty="0"/>
              <a:t> - OWIN implementations for Microsoft servers and frameworks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204" y="2168525"/>
            <a:ext cx="4047691" cy="4221163"/>
          </a:xfrm>
        </p:spPr>
      </p:pic>
    </p:spTree>
    <p:extLst>
      <p:ext uri="{BB962C8B-B14F-4D97-AF65-F5344CB8AC3E}">
        <p14:creationId xmlns:p14="http://schemas.microsoft.com/office/powerpoint/2010/main" val="8683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Owin</a:t>
            </a:r>
            <a:r>
              <a:rPr lang="en-GB" dirty="0" smtClean="0"/>
              <a:t> pipeline</a:t>
            </a:r>
            <a:endParaRPr lang="sk-SK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064" y="3373772"/>
            <a:ext cx="6590347" cy="1810669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86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Owin</a:t>
            </a:r>
            <a:r>
              <a:rPr lang="en-GB" dirty="0" smtClean="0"/>
              <a:t> resources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http://www.asp.net/aspnet/overview/owin-and-katana/getting-started-with-owin-and-katana</a:t>
            </a:r>
            <a:endParaRPr lang="en-US" dirty="0"/>
          </a:p>
          <a:p>
            <a:r>
              <a:rPr lang="en-US" dirty="0">
                <a:hlinkClick r:id="rId3"/>
              </a:rPr>
              <a:t>http://benfoster.io/blog/how-to-write-owin-middleware-in-5-different-steps</a:t>
            </a:r>
            <a:endParaRPr lang="en-US" dirty="0"/>
          </a:p>
          <a:p>
            <a:endParaRPr lang="en-GB" dirty="0" smtClean="0"/>
          </a:p>
          <a:p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www.asp.net/mvc/videos/pluralsight-aspnet-mvc-5-fundamentals</a:t>
            </a:r>
            <a:r>
              <a:rPr lang="en-GB" dirty="0" smtClean="0"/>
              <a:t> (video)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“OWIN and katana” chapter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8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ASP.NET 5 (</a:t>
            </a:r>
            <a:r>
              <a:rPr lang="en-GB" dirty="0" err="1" smtClean="0"/>
              <a:t>vNext</a:t>
            </a:r>
            <a:r>
              <a:rPr lang="en-GB" dirty="0" smtClean="0"/>
              <a:t>)</a:t>
            </a:r>
            <a:endParaRPr lang="sk-SK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293" y="2097090"/>
            <a:ext cx="6663272" cy="4251226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  <p:sp>
        <p:nvSpPr>
          <p:cNvPr id="6" name="Rectangle 5"/>
          <p:cNvSpPr/>
          <p:nvPr/>
        </p:nvSpPr>
        <p:spPr>
          <a:xfrm>
            <a:off x="513893" y="5978984"/>
            <a:ext cx="2796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www.asp.net/vnext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819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Claim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claim</a:t>
            </a:r>
            <a:r>
              <a:rPr lang="en-US" dirty="0"/>
              <a:t> is a statement that one subject makes about itself or another subject.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statement can be about a name, identity, key, group, privilege, or capability,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msdn.microsoft.com/en-us/library/ff359101.aspx</a:t>
            </a:r>
            <a:endParaRPr lang="en-GB" dirty="0"/>
          </a:p>
          <a:p>
            <a:r>
              <a:rPr lang="en-GB" sz="1600" dirty="0" smtClean="0">
                <a:hlinkClick r:id="rId3"/>
              </a:rPr>
              <a:t>https</a:t>
            </a:r>
            <a:r>
              <a:rPr lang="en-GB" sz="1600" dirty="0">
                <a:hlinkClick r:id="rId3"/>
              </a:rPr>
              <a:t>://msdn.microsoft.com/en-us/library/system.identitymodel.claims.claimtypes(v=vs.110).</a:t>
            </a:r>
            <a:r>
              <a:rPr lang="en-GB" sz="1600" dirty="0" smtClean="0">
                <a:hlinkClick r:id="rId3"/>
              </a:rPr>
              <a:t>aspx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Pre-defined claim types:</a:t>
            </a:r>
          </a:p>
          <a:p>
            <a:endParaRPr lang="en-GB" sz="16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30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 smtClean="0"/>
              <a:t>Microsoft.Owin.Security</a:t>
            </a:r>
            <a:endParaRPr lang="en-US" dirty="0" smtClean="0"/>
          </a:p>
          <a:p>
            <a:pPr marL="1008062" lvl="2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Common types which are shared by the various authentication middleware components</a:t>
            </a:r>
            <a:endParaRPr lang="en-US" sz="1500" dirty="0" smtClean="0"/>
          </a:p>
          <a:p>
            <a:pPr marL="1008062" lvl="2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/>
              <a:t>IAuthenticationManager</a:t>
            </a:r>
            <a:endParaRPr lang="en-US" sz="1600" dirty="0" smtClean="0"/>
          </a:p>
          <a:p>
            <a:pPr marL="1700212" lvl="3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Interacts </a:t>
            </a:r>
            <a:r>
              <a:rPr lang="en-US" dirty="0"/>
              <a:t>with authentication middleware that have been chained in the pipeline</a:t>
            </a:r>
            <a:r>
              <a:rPr lang="en-US" dirty="0" smtClean="0"/>
              <a:t>.</a:t>
            </a:r>
          </a:p>
          <a:p>
            <a:pPr marL="1700212" lvl="3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 err="1" smtClean="0"/>
              <a:t>HttpContext.GetOwinContext</a:t>
            </a:r>
            <a:r>
              <a:rPr lang="sk-SK" dirty="0"/>
              <a:t>().</a:t>
            </a:r>
            <a:r>
              <a:rPr lang="sk-SK" dirty="0" err="1" smtClean="0"/>
              <a:t>Authentication</a:t>
            </a:r>
            <a:endParaRPr lang="en-GB" dirty="0"/>
          </a:p>
          <a:p>
            <a:pPr marL="1065212" lvl="2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 smtClean="0"/>
              <a:t>Microsoft.Owin.Security.Cookies</a:t>
            </a:r>
            <a:endParaRPr lang="en-US" dirty="0" smtClean="0"/>
          </a:p>
          <a:p>
            <a:pPr marL="1065212" lvl="2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Middleware that enables an application to use cookie based authentication, similar to ASP.NET's forms authentication.</a:t>
            </a: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Microsoft.AspNet.Identity.Core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sk-SK" sz="1400" dirty="0" err="1"/>
              <a:t>Core</a:t>
            </a:r>
            <a:r>
              <a:rPr lang="sk-SK" sz="1400" dirty="0"/>
              <a:t> </a:t>
            </a:r>
            <a:r>
              <a:rPr lang="sk-SK" sz="1400" dirty="0" err="1"/>
              <a:t>interfaces</a:t>
            </a:r>
            <a:r>
              <a:rPr lang="sk-SK" sz="1400" dirty="0"/>
              <a:t> </a:t>
            </a:r>
            <a:r>
              <a:rPr lang="sk-SK" sz="1400" dirty="0" err="1"/>
              <a:t>for</a:t>
            </a:r>
            <a:r>
              <a:rPr lang="sk-SK" sz="1400" dirty="0"/>
              <a:t> ASP.NET Identity</a:t>
            </a:r>
            <a:r>
              <a:rPr lang="sk-SK" sz="1400" dirty="0" smtClean="0"/>
              <a:t>.</a:t>
            </a:r>
            <a:endParaRPr lang="en-GB" sz="1400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Microsoft.AspNet.Identity.EntityFramework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ASP.NET Identity providers that use Entity Framework</a:t>
            </a:r>
            <a:r>
              <a:rPr lang="en-US" sz="1400" dirty="0" smtClean="0"/>
              <a:t>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Microsoft.AspNet.Identity.Owin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sk-SK" sz="1500" dirty="0" err="1" smtClean="0"/>
              <a:t>Owin</a:t>
            </a:r>
            <a:r>
              <a:rPr lang="en-GB" sz="1500" dirty="0" smtClean="0"/>
              <a:t> extensions</a:t>
            </a:r>
            <a:r>
              <a:rPr lang="sk-SK" sz="1500" dirty="0" smtClean="0"/>
              <a:t> </a:t>
            </a:r>
            <a:r>
              <a:rPr lang="sk-SK" sz="1500" dirty="0" err="1"/>
              <a:t>for</a:t>
            </a:r>
            <a:r>
              <a:rPr lang="sk-SK" sz="1500" dirty="0"/>
              <a:t> ASP.NET Identity.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79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006" y="1508125"/>
            <a:ext cx="3886200" cy="472440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Identity &amp; OWIN</a:t>
            </a:r>
            <a:endParaRPr lang="en-US" dirty="0"/>
          </a:p>
          <a:p>
            <a:endParaRPr lang="sk-SK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219" y="1860550"/>
            <a:ext cx="4686300" cy="4019550"/>
          </a:xfrm>
        </p:spPr>
      </p:pic>
    </p:spTree>
    <p:extLst>
      <p:ext uri="{BB962C8B-B14F-4D97-AF65-F5344CB8AC3E}">
        <p14:creationId xmlns:p14="http://schemas.microsoft.com/office/powerpoint/2010/main" val="9755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9026</TotalTime>
  <Words>507</Words>
  <Application>Microsoft Office PowerPoint</Application>
  <PresentationFormat>Widescreen</PresentationFormat>
  <Paragraphs>142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Wingdings</vt:lpstr>
      <vt:lpstr>Office Theme</vt:lpstr>
      <vt:lpstr>Identity &amp; OWIN</vt:lpstr>
      <vt:lpstr>Authorization</vt:lpstr>
      <vt:lpstr>Owin</vt:lpstr>
      <vt:lpstr>Owin pipeline</vt:lpstr>
      <vt:lpstr>Owin resources</vt:lpstr>
      <vt:lpstr>ASP.NET 5 (vNext)</vt:lpstr>
      <vt:lpstr>Claim</vt:lpstr>
      <vt:lpstr>Identity</vt:lpstr>
      <vt:lpstr>PowerPoint Presentation</vt:lpstr>
      <vt:lpstr>Identity class overview</vt:lpstr>
      <vt:lpstr>Identity resources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431</cp:revision>
  <dcterms:created xsi:type="dcterms:W3CDTF">2014-12-29T13:43:23Z</dcterms:created>
  <dcterms:modified xsi:type="dcterms:W3CDTF">2015-10-28T15:53:34Z</dcterms:modified>
</cp:coreProperties>
</file>