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73" r:id="rId4"/>
    <p:sldId id="274" r:id="rId5"/>
    <p:sldId id="275" r:id="rId6"/>
    <p:sldId id="276" r:id="rId7"/>
    <p:sldId id="281" r:id="rId8"/>
    <p:sldId id="277" r:id="rId9"/>
    <p:sldId id="279" r:id="rId10"/>
    <p:sldId id="280" r:id="rId11"/>
    <p:sldId id="27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A2A2"/>
    <a:srgbClr val="262524"/>
    <a:srgbClr val="59C5CF"/>
    <a:srgbClr val="F05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9" autoAdjust="0"/>
    <p:restoredTop sz="81871" autoAdjust="0"/>
  </p:normalViewPr>
  <p:slideViewPr>
    <p:cSldViewPr snapToGrid="0">
      <p:cViewPr varScale="1">
        <p:scale>
          <a:sx n="75" d="100"/>
          <a:sy n="75" d="100"/>
        </p:scale>
        <p:origin x="104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mysql.com/doc/connector-net/en/connector-net-entityframework60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>
                <a:hlinkClick r:id="rId3"/>
              </a:rPr>
              <a:t>https://dev.mysql.com/doc/connector-net/en/connector-net-entityframework60.html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463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Move DataProviders into stand-alone class</a:t>
            </a:r>
            <a:r>
              <a:rPr lang="cs-CZ" baseline="0" dirty="0" smtClean="0"/>
              <a:t> library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Reference EF and Microsoft.Asp.Identity nugets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cs-CZ" baseline="0" dirty="0" smtClean="0"/>
              <a:t>Mention no app.config needed and web.config is used (from executable)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Alernate migration Configuration – especially 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MigrationsDirectory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@"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GamesDbMigrations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\Migrations";</a:t>
            </a:r>
            <a:endParaRPr lang="cs-CZ" i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Create public DatabaseConfig.cs with DbInitializer set to </a:t>
            </a:r>
            <a:r>
              <a:rPr lang="en-GB" i="1" dirty="0" err="1" smtClean="0"/>
              <a:t>MigrateDatabaseToLatestVersion</a:t>
            </a:r>
            <a:endParaRPr lang="cs-CZ" i="0" dirty="0" smtClean="0"/>
          </a:p>
          <a:p>
            <a:endParaRPr lang="cs-CZ" i="0" dirty="0" smtClean="0"/>
          </a:p>
          <a:p>
            <a:r>
              <a:rPr lang="cs-CZ" i="0" dirty="0" smtClean="0"/>
              <a:t>Show</a:t>
            </a:r>
            <a:r>
              <a:rPr lang="cs-CZ" i="0" baseline="0" dirty="0" smtClean="0"/>
              <a:t> Model change (when no migrations stored)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i="0" baseline="0" dirty="0" smtClean="0"/>
              <a:t>Create new entity Developer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Run application and show DB change in SQL studio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Show that FirstName,</a:t>
            </a:r>
            <a:r>
              <a:rPr lang="cs-CZ" baseline="0" dirty="0" smtClean="0"/>
              <a:t> LastName and Name does not make sense – make Name virtual, override it with „full name“ meaning and add NotMapped attribute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Run application again and show DB changes in SQL studio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baseline="0" dirty="0" smtClean="0"/>
              <a:t>Disable AutoMigrations and add relation of developer to the studio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initializer will fail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Create named migration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Explain Up and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initializer will NOT fail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Add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DatabaseGenerated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DatabaseGeneratedOption.Identity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)]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the Entity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 = Guid.New();</a:t>
            </a:r>
            <a:r>
              <a:rPr lang="cs-CZ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seeds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that EF will create extra new migration instead of edition as it was applied; revert back according to sugestion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different Up and Down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Manually add to the new contraints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GB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defaultValueSql</a:t>
            </a:r>
            <a:r>
              <a:rPr lang="en-GB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"NEWID()"</a:t>
            </a:r>
            <a:r>
              <a:rPr lang="cs-CZ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</a:t>
            </a:r>
            <a:r>
              <a:rPr lang="cs-CZ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seed otherwise (bug in EF)</a:t>
            </a:r>
            <a:endParaRPr lang="cs-CZ" i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update-database and update-database –Script (-Force)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it is necessary to revert to previous migration or –Force parameter to re-apply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cs-CZ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Run application again and show DB changes in SQL studio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8429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Context 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In Database:</a:t>
            </a:r>
            <a:r>
              <a:rPr lang="cs-CZ" baseline="0" dirty="0" smtClean="0"/>
              <a:t> </a:t>
            </a:r>
            <a:r>
              <a:rPr lang="cs-CZ" dirty="0" smtClean="0"/>
              <a:t>Show logging, </a:t>
            </a:r>
            <a:r>
              <a:rPr lang="cs-CZ" baseline="0" dirty="0" smtClean="0"/>
              <a:t>set a command time-out, add StateChange event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In Configuration: Show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AutoDetectChangesEnabled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LazyLoadingEnabled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ProxyCreationEnabled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247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Override OnModelCreating method</a:t>
            </a:r>
            <a:r>
              <a:rPr lang="cs-CZ" baseline="0" dirty="0" smtClean="0"/>
              <a:t> in cotext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Add different max length for Games and Studios names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Add a table a custom name for one of entities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Show there is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MapToStoredProcedures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use Insert,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Update, Delete SP instead of commands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Create a convention</a:t>
            </a:r>
            <a:r>
              <a:rPr lang="cs-CZ" baseline="0" dirty="0" smtClean="0"/>
              <a:t> for all Guid properties with name ID, so they are (primary) keys and auto-generated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Move all the configurations and conventions to internal classes (extending </a:t>
            </a:r>
            <a:r>
              <a:rPr lang="en-GB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EntityTypeConfiguration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&lt;&gt;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Convention respectively)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a migration and show it still all works but SQL changed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2422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Continue to Earger</a:t>
            </a:r>
            <a:r>
              <a:rPr lang="cs-CZ" baseline="0" dirty="0" smtClean="0"/>
              <a:t>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119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Create StudiosController</a:t>
            </a:r>
            <a:r>
              <a:rPr lang="cs-CZ" baseline="0" dirty="0" smtClean="0"/>
              <a:t> using scaffolding</a:t>
            </a:r>
          </a:p>
          <a:p>
            <a:r>
              <a:rPr lang="cs-CZ" baseline="0" dirty="0" smtClean="0"/>
              <a:t>Create IndexViewModel and StudioViewModel and DeveloperViewModel</a:t>
            </a:r>
          </a:p>
          <a:p>
            <a:r>
              <a:rPr lang="cs-CZ" baseline="0" dirty="0" smtClean="0"/>
              <a:t>Append logging from DbContext into the IndexViewModel, measure StartTime in theIndexViewModel</a:t>
            </a:r>
          </a:p>
          <a:p>
            <a:r>
              <a:rPr lang="cs-CZ" baseline="0" dirty="0" smtClean="0"/>
              <a:t>Add a view, show all properties of the model and time and queries it takes on 2 sample Studios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965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Continue to Bounded slide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450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There</a:t>
            </a:r>
            <a:r>
              <a:rPr lang="cs-CZ" baseline="0" dirty="0" smtClean="0"/>
              <a:t> will be no time for this, almost surely.</a:t>
            </a:r>
          </a:p>
          <a:p>
            <a:r>
              <a:rPr lang="cs-CZ" baseline="0" dirty="0" smtClean="0"/>
              <a:t>Create at least 4 contexts: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GamesContext – there are only Games in it, used in GamesController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StudioContext – Games, Developers and Studios are present, used in StudiosController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UserContext – there is only user in it as it is completely independent, used in AccountController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baseline="0" dirty="0" smtClean="0"/>
              <a:t>SeedingContext – there are all entities in the DB, so seeding is easier. This concept is somewhat finalized in </a:t>
            </a:r>
            <a:r>
              <a:rPr lang="en-GB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MultipleContextsWithSameEntities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.7zip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84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a/21538091/1138663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luralsight.com/library/courses/entity-framework5-getting-start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pluralsight.com/library/courses/entity-framework-6-ninja-edition-whats-ne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luralsight.com/library/courses/efmigration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a/25057557/1138663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data/jj574232.aspx#laz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data/jj574232.aspx#eage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0776121/what-is-the-unit-of-work-pattern-in-e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0776121/what-is-the-unit-of-work-pattern-in-e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Entity Framework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Petr Svirák</a:t>
            </a:r>
          </a:p>
          <a:p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Seeding multiple contexts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Entity </a:t>
            </a:r>
            <a:r>
              <a:rPr lang="cs-CZ" dirty="0"/>
              <a:t>Framework is unable to seed multiple </a:t>
            </a:r>
            <a:r>
              <a:rPr lang="cs-CZ" dirty="0" smtClean="0"/>
              <a:t>contexts </a:t>
            </a:r>
            <a:r>
              <a:rPr lang="cs-CZ" dirty="0"/>
              <a:t>with at least one same </a:t>
            </a:r>
            <a:r>
              <a:rPr lang="cs-CZ" dirty="0" smtClean="0"/>
              <a:t>entity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Thus </a:t>
            </a:r>
            <a:r>
              <a:rPr lang="cs-CZ" dirty="0"/>
              <a:t>it is necessary to use single seeding context for development/early testing purposes</a:t>
            </a:r>
            <a:r>
              <a:rPr lang="cs-CZ" dirty="0" smtClean="0"/>
              <a:t>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If there are groups of entities without relation between them, it is possible to have multiple seeding contexts that do not interfere with eath other.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Such context(s) </a:t>
            </a:r>
            <a:r>
              <a:rPr lang="cs-CZ" dirty="0"/>
              <a:t>should however never been used in any life environment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Non-seeding context can overlap freely and may even inherit one another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These context should not use any agressive initializer (</a:t>
            </a:r>
            <a:r>
              <a:rPr lang="cs-CZ" dirty="0"/>
              <a:t>such </a:t>
            </a:r>
            <a:r>
              <a:rPr lang="cs-CZ" dirty="0" smtClean="0"/>
              <a:t>as </a:t>
            </a:r>
            <a:r>
              <a:rPr lang="cs-CZ" i="1" dirty="0" smtClean="0"/>
              <a:t>DropCreateDatabaseAlways</a:t>
            </a:r>
            <a:r>
              <a:rPr lang="cs-CZ" dirty="0" smtClean="0"/>
              <a:t>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It is no problem for these contexts to exists in single database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stackoverflow.com/a/21538091/1138663</a:t>
            </a:r>
            <a:endParaRPr lang="cs-CZ" dirty="0" smtClean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58697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app.pluralsight.com/library/courses/entity-framework5-getting-started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>
              <a:hlinkClick r:id="rId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app.pluralsight.com/library/courses/entity-framework-6-ninja-edition-whats-new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8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Migrations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Provides better control over individual versions of code-first database models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Can be controlled both in Package Manager Console (poweshell console) and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Initial migration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Created after </a:t>
            </a:r>
            <a:r>
              <a:rPr lang="cs-CZ" i="1" dirty="0"/>
              <a:t>Enable-Migrations </a:t>
            </a:r>
            <a:r>
              <a:rPr lang="cs-CZ" i="1" dirty="0" smtClean="0"/>
              <a:t>–ContextTypeName &lt;context&gt;</a:t>
            </a:r>
            <a:r>
              <a:rPr lang="cs-CZ" dirty="0" smtClean="0"/>
              <a:t> is called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How use migrations during development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GB" i="1" dirty="0" err="1" smtClean="0"/>
              <a:t>MigrateDatabaseToLatestVersion</a:t>
            </a:r>
            <a:r>
              <a:rPr lang="cs-CZ" dirty="0" smtClean="0"/>
              <a:t> database initializer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No real data*/before first deployment: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GB" i="1" dirty="0" err="1"/>
              <a:t>AutomaticMigrationsEnabled</a:t>
            </a:r>
            <a:r>
              <a:rPr lang="en-GB" i="1" dirty="0"/>
              <a:t> = true</a:t>
            </a:r>
            <a:r>
              <a:rPr lang="en-GB" i="1" dirty="0" smtClean="0"/>
              <a:t>;</a:t>
            </a:r>
            <a:r>
              <a:rPr lang="cs-CZ" i="1" dirty="0" smtClean="0"/>
              <a:t> 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GB" i="1" dirty="0" err="1" smtClean="0"/>
              <a:t>AutomaticMigrationDataLossAllowed</a:t>
            </a:r>
            <a:r>
              <a:rPr lang="en-GB" i="1" dirty="0" smtClean="0"/>
              <a:t> </a:t>
            </a:r>
            <a:r>
              <a:rPr lang="en-GB" i="1" dirty="0"/>
              <a:t>= true</a:t>
            </a:r>
            <a:r>
              <a:rPr lang="en-GB" i="1" dirty="0" smtClean="0"/>
              <a:t>;</a:t>
            </a:r>
            <a:endParaRPr lang="cs-CZ" i="1" dirty="0" smtClean="0"/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Seeding in </a:t>
            </a:r>
            <a:r>
              <a:rPr lang="en-GB" i="1" dirty="0" err="1" smtClean="0"/>
              <a:t>DbMigrationsConfiguration</a:t>
            </a:r>
            <a:r>
              <a:rPr lang="cs-CZ" i="1" dirty="0" smtClean="0"/>
              <a:t>.Seed </a:t>
            </a:r>
            <a:r>
              <a:rPr lang="cs-CZ" dirty="0" smtClean="0"/>
              <a:t>method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With real data/after deployment: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GB" i="1" dirty="0" err="1"/>
              <a:t>AutomaticMigrationsEnabled</a:t>
            </a:r>
            <a:r>
              <a:rPr lang="en-GB" i="1" dirty="0"/>
              <a:t> = </a:t>
            </a:r>
            <a:r>
              <a:rPr lang="cs-CZ" i="1" dirty="0" smtClean="0"/>
              <a:t>false; 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No seeding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cs-CZ" dirty="0" smtClean="0"/>
              <a:t>Call </a:t>
            </a:r>
            <a:r>
              <a:rPr lang="cs-CZ" i="1" dirty="0" smtClean="0"/>
              <a:t>Add-Migration </a:t>
            </a:r>
            <a:r>
              <a:rPr lang="cs-CZ" dirty="0" smtClean="0"/>
              <a:t>and </a:t>
            </a:r>
            <a:r>
              <a:rPr lang="cs-CZ" i="1" dirty="0" smtClean="0"/>
              <a:t>Update-Database </a:t>
            </a:r>
            <a:r>
              <a:rPr lang="cs-CZ" dirty="0" smtClean="0"/>
              <a:t>manually after each models change iteration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More about migrations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Named migrations can be manually updated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Running </a:t>
            </a:r>
            <a:r>
              <a:rPr lang="cs-CZ" i="1" dirty="0" smtClean="0"/>
              <a:t>Update-Database –TargetMigration &lt;migration&gt; –Script –Force</a:t>
            </a:r>
            <a:r>
              <a:rPr lang="cs-CZ" dirty="0" smtClean="0"/>
              <a:t> will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Create SQL script to migrate DB to given migration 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Re-run migration and re-seed database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In production, always use </a:t>
            </a:r>
            <a:r>
              <a:rPr lang="en-GB" i="1" dirty="0" err="1" smtClean="0"/>
              <a:t>NullDatabaseInitializer</a:t>
            </a:r>
            <a:r>
              <a:rPr lang="cs-CZ" i="1" dirty="0" smtClean="0"/>
              <a:t> </a:t>
            </a:r>
            <a:r>
              <a:rPr lang="cs-CZ" dirty="0" smtClean="0"/>
              <a:t>to prevent data-loss.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If not initializer set, </a:t>
            </a:r>
            <a:r>
              <a:rPr lang="en-GB" i="1" dirty="0" err="1" smtClean="0"/>
              <a:t>CreateDatabaseIfNotExists</a:t>
            </a:r>
            <a:r>
              <a:rPr lang="cs-CZ" i="1" dirty="0" smtClean="0"/>
              <a:t> </a:t>
            </a:r>
            <a:r>
              <a:rPr lang="cs-CZ" dirty="0" smtClean="0"/>
              <a:t>is used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When not using migrations, </a:t>
            </a:r>
            <a:r>
              <a:rPr lang="en-GB" i="1" dirty="0" err="1" smtClean="0"/>
              <a:t>DropCreateDatabaseAlways</a:t>
            </a:r>
            <a:r>
              <a:rPr lang="cs-CZ" dirty="0" smtClean="0"/>
              <a:t> and </a:t>
            </a:r>
            <a:r>
              <a:rPr lang="en-GB" i="1" dirty="0" err="1" smtClean="0"/>
              <a:t>DropCreateDatabaseIfModelChanges</a:t>
            </a:r>
            <a:r>
              <a:rPr lang="cs-CZ" i="1" dirty="0" smtClean="0"/>
              <a:t> </a:t>
            </a:r>
            <a:r>
              <a:rPr lang="cs-CZ" dirty="0" smtClean="0"/>
              <a:t>are frequently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https://app.pluralsight.com/library/courses/efmigrations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82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Context set-up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DbContext </a:t>
            </a:r>
            <a:r>
              <a:rPr lang="cs-CZ" dirty="0" smtClean="0"/>
              <a:t>base class has string-parametered constructor with connection string itself or its name (preferably use „name=&lt;connectionStringName&gt;“ in the second case 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*</a:t>
            </a:r>
            <a:r>
              <a:rPr lang="cs-CZ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Database </a:t>
            </a:r>
            <a:r>
              <a:rPr lang="cs-CZ" dirty="0" smtClean="0"/>
              <a:t>property provides access to various aspects of database and its connection.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Database.Log </a:t>
            </a:r>
            <a:r>
              <a:rPr lang="cs-CZ" dirty="0" smtClean="0"/>
              <a:t>– allows custom logging of queries and commands executed in the context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Database.CommandTimeout </a:t>
            </a:r>
            <a:r>
              <a:rPr lang="cs-CZ" dirty="0" smtClean="0"/>
              <a:t>– amout of time to wait before an command is interupted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Database.Connection.StateChange </a:t>
            </a:r>
            <a:r>
              <a:rPr lang="cs-CZ" dirty="0" smtClean="0"/>
              <a:t>– event executed on any change to the state of connection (opened, closed, ...)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Configuration </a:t>
            </a:r>
            <a:r>
              <a:rPr lang="cs-CZ" dirty="0" smtClean="0"/>
              <a:t>property provides access to various aspects of entity framework behaviour in the context – Each property is important and well described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Both properties are available publicly in each instance. Always consider whether modify all instances of the context (by using constructor) or individual instances (by amending a property, for example, in a context instance in a given controller)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* </a:t>
            </a:r>
            <a:r>
              <a:rPr lang="en-GB" dirty="0" smtClean="0">
                <a:hlinkClick r:id="rId3"/>
              </a:rPr>
              <a:t>http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stackoverflow.com/a/25057557/1138663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9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Context models creation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Either via DataAnnotations attributes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Or via overriding OnModelCreating method in a context itself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Entity Framework Fluent API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Wider variety of posibilities available (than attributes provide)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modelBuilder.Configurations</a:t>
            </a:r>
            <a:r>
              <a:rPr lang="cs-CZ" dirty="0" smtClean="0"/>
              <a:t> – data anotations stored in separated implementations of </a:t>
            </a:r>
            <a:r>
              <a:rPr lang="en-GB" i="1" dirty="0" err="1" smtClean="0"/>
              <a:t>EntityTypeConfiguration</a:t>
            </a:r>
            <a:r>
              <a:rPr lang="cs-CZ" i="1" dirty="0" smtClean="0"/>
              <a:t>&lt;T&gt; base class.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modelBuilder.Conventions</a:t>
            </a:r>
            <a:r>
              <a:rPr lang="cs-CZ" dirty="0" smtClean="0"/>
              <a:t> – rules based on properties for (all) models in the context, stored in separate implementations of </a:t>
            </a:r>
            <a:r>
              <a:rPr lang="cs-CZ" i="1" dirty="0" smtClean="0"/>
              <a:t>IConvention </a:t>
            </a:r>
            <a:r>
              <a:rPr lang="cs-CZ" dirty="0" smtClean="0"/>
              <a:t>(or </a:t>
            </a:r>
            <a:r>
              <a:rPr lang="cs-CZ" i="1" dirty="0" smtClean="0"/>
              <a:t>Convention </a:t>
            </a:r>
            <a:r>
              <a:rPr lang="cs-CZ" dirty="0" smtClean="0"/>
              <a:t>base class more preciously)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modelBuilder.Properties </a:t>
            </a:r>
            <a:r>
              <a:rPr lang="cs-CZ" dirty="0" smtClean="0"/>
              <a:t>– context-wide lightweight conventions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modelBuilder.Entity </a:t>
            </a:r>
            <a:r>
              <a:rPr lang="cs-CZ" dirty="0" smtClean="0"/>
              <a:t>– relations definition, entity-specific lightweight configurations and conventions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742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Lazy loading (and proxies)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If enabled (default), virtual properties representing (other) entities or collections of entities are not queried with the main object itself, but later upon first request/access to given property in code.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This is done by using automaticaly (run-time) generated proxy types overriding the very virtual properties and replacing their getter with a loading hook.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msdn.microsoft.com/en-us/data/jj574232.aspx#lazy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441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Eager loading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For queries where it is known that certain properties/related entities will be accessed, eager loading is more suitable as there is only one query to the database, rather than a new query for each virtual property of each object that was accessed for the first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smtClean="0"/>
              <a:t>&lt;DbContext&gt;.&lt;DbSet&gt;.Include(entity =&gt; entity.Property)</a:t>
            </a:r>
            <a:r>
              <a:rPr lang="cs-CZ" dirty="0" smtClean="0"/>
              <a:t> – notifies Entity Framework to query entity/entities stored in the </a:t>
            </a:r>
            <a:r>
              <a:rPr lang="cs-CZ" i="1" dirty="0" smtClean="0"/>
              <a:t>Property</a:t>
            </a:r>
            <a:r>
              <a:rPr lang="cs-CZ" dirty="0" smtClean="0"/>
              <a:t> along with entity stored in </a:t>
            </a:r>
            <a:r>
              <a:rPr lang="cs-CZ" i="1" dirty="0" smtClean="0"/>
              <a:t>&lt;DbSet&gt;</a:t>
            </a:r>
            <a:r>
              <a:rPr lang="cs-CZ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msdn.microsoft.com/en-us/data/jj574232.aspx#eager</a:t>
            </a:r>
            <a:endParaRPr lang="cs-CZ" dirty="0" smtClean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517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Unit of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Design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Each DbContext acts as a unit of work.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Changes made to entities are tracked and persit in memory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Each </a:t>
            </a:r>
            <a:r>
              <a:rPr lang="cs-CZ" i="1" dirty="0" smtClean="0"/>
              <a:t>SaveChanges() </a:t>
            </a:r>
            <a:r>
              <a:rPr lang="cs-CZ" dirty="0" smtClean="0"/>
              <a:t>call succeeds fully or nowise (change are persisted only all-together)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Bigger the context is, more memory it possible drains and more responsibilies it has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>
              <a:hlinkClick r:id="rId3"/>
            </a:endParaRPr>
          </a:p>
          <a:p>
            <a:endParaRPr lang="cs-CZ" dirty="0">
              <a:hlinkClick r:id="rId3"/>
            </a:endParaRPr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stackoverflow.com/questions/10776121/what-is-the-unit-of-work-pattern-in-ef</a:t>
            </a:r>
            <a:endParaRPr lang="cs-CZ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29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Bounded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Design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Bounded context is context that delimits the applicability of a particular model (one of DDD patterns)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Clearer defined boundaries of each entity or entity group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cs-CZ" dirty="0" smtClean="0"/>
              <a:t>Better maintainability and less side-effects on context change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msdn.microsoft.com/en-us/magazine/jj883952.aspx</a:t>
            </a:r>
            <a:endParaRPr lang="cs-CZ" dirty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Entity Framework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57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1272</Words>
  <Application>Microsoft Office PowerPoint</Application>
  <PresentationFormat>Widescreen</PresentationFormat>
  <Paragraphs>183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UI</vt:lpstr>
      <vt:lpstr>Wingdings</vt:lpstr>
      <vt:lpstr>Office Theme</vt:lpstr>
      <vt:lpstr>Entity Framework</vt:lpstr>
      <vt:lpstr>Migrations</vt:lpstr>
      <vt:lpstr>More about migrations</vt:lpstr>
      <vt:lpstr>Context set-up</vt:lpstr>
      <vt:lpstr>Context models creation</vt:lpstr>
      <vt:lpstr>Lazy loading (and proxies)</vt:lpstr>
      <vt:lpstr>Eager loading</vt:lpstr>
      <vt:lpstr>Unit of Work</vt:lpstr>
      <vt:lpstr>Bounded Context</vt:lpstr>
      <vt:lpstr>Seeding multiple contexts</vt:lpstr>
      <vt:lpstr>Resources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Petr Svirak</cp:lastModifiedBy>
  <cp:revision>135</cp:revision>
  <dcterms:created xsi:type="dcterms:W3CDTF">2014-12-29T13:43:23Z</dcterms:created>
  <dcterms:modified xsi:type="dcterms:W3CDTF">2015-11-05T04:22:21Z</dcterms:modified>
</cp:coreProperties>
</file>