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3" r:id="rId4"/>
    <p:sldId id="295" r:id="rId5"/>
    <p:sldId id="276" r:id="rId6"/>
    <p:sldId id="294" r:id="rId7"/>
    <p:sldId id="277" r:id="rId8"/>
    <p:sldId id="289" r:id="rId9"/>
    <p:sldId id="278" r:id="rId10"/>
    <p:sldId id="288" r:id="rId11"/>
    <p:sldId id="29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9" autoAdjust="0"/>
    <p:restoredTop sz="52778" autoAdjust="0"/>
  </p:normalViewPr>
  <p:slideViewPr>
    <p:cSldViewPr snapToGrid="0">
      <p:cViewPr varScale="1">
        <p:scale>
          <a:sx n="64" d="100"/>
          <a:sy n="64" d="100"/>
        </p:scale>
        <p:origin x="181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Install, do not forget to install integration with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.net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Apppool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user account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Permissions, IIS APPPOOL\PV247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Register site, virtual vs physical path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properties (web tab, start server for debugging), Attach to process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Directory browsing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 &amp; certificate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83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Uvod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škálování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podle potřeby (platíte jen za to co využijete), spouštění aplikací kdekoli po světe (22 oblasti), díky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load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balancingu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nebo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traffic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manageru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azure schopný v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připadě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potřeby přesměrovat uživatele na jinou instanci v rámci regionu nebo na jiný region – při vytváření zdrojů myslete na umístění do stejného regionu a stejné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230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machine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dostanete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virtualní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PC s vybraným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operačním systémem ve vybraném regionu a o ostatní se musíte postarat sami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Cloud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abstrakce nad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machine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předpřipraveným operačním systémem, je rozdělena do web role 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worker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sites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nově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free,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standart; již nachystaný OS s IIS a možnosti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aplikaci přes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visual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studio nebo FTP (nelze se připojit přes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remote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dektop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230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Demo1/3: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portal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galery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predpripravenou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2/3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Deployment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Slavovi aplikace do azure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Azure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north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default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north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</a:t>
            </a: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Azure SQL –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north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north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visualstudio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FTP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Database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</a:t>
            </a: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migration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connection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string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provider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update-database -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ConnectionString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"Server=tcp:tomaswmssqlmuni.database.windows.net,1433;Database=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tomaswmssql;User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ID=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tomasw@tomaswmssqlmuni;Password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=Heslo1234;Encrypt=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True;TrustServerCertificate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False;Connection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=30;" -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ConnectionProviderName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"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System.Data.SqlClient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</a:t>
            </a:r>
          </a:p>
          <a:p>
            <a:pPr marL="1143000" lvl="2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Code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migration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SQL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script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script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azure DB</a:t>
            </a:r>
          </a:p>
          <a:p>
            <a:pPr marL="1143000" lvl="2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SQL server management studio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Upravit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settings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portalu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vysvetlit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maji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prenost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web.configem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to i při novem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redeployi</a:t>
            </a: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Run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</a:t>
            </a: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 3/3: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Deployment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sloty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Vysvetlit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sloty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slot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Stahnouh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profile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Zmenit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background v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aplikace 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udelat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 ni na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strance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game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nejakou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chybu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slot a zobrazit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Swap</a:t>
            </a: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production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zmenenym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pozadim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prokliknout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na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game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</a:t>
            </a: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zobrazeni chyby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Swapnout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opravit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typo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znovu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slot,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opravu 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swapnout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33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</a:t>
            </a:r>
          </a:p>
          <a:p>
            <a:pPr marL="228600" lvl="0" indent="-228600">
              <a:buFont typeface="+mj-lt"/>
              <a:buAutoNum type="arabicPeriod"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Pridat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controlu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přes server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explorer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pripojit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logu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Pridat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breakpoint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pres server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explorer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pripojit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webapps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92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ukazat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kde v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portalu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je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490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Demo: jeden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obrazek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CDN, druhy z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filesystemu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4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 smtClean="0"/>
              <a:t>Add main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 smtClean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Add your name (optional outro slide)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 </a:t>
            </a:r>
            <a:r>
              <a:rPr lang="cs-CZ" dirty="0" smtClean="0"/>
              <a:t>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</a:t>
            </a:r>
            <a:r>
              <a:rPr lang="en-US" dirty="0" smtClean="0"/>
              <a:t>t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Add title</a:t>
            </a:r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 smtClean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 smtClean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 smtClean="0"/>
              <a:t>Add illustrative picture</a:t>
            </a:r>
            <a:r>
              <a:rPr lang="en-US" dirty="0" smtClean="0"/>
              <a:t> </a:t>
            </a:r>
            <a:r>
              <a:rPr lang="cs-CZ" dirty="0" smtClean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first colum</a:t>
            </a:r>
            <a:r>
              <a:rPr lang="en-US" dirty="0" smtClean="0"/>
              <a:t>n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 smtClean="0"/>
              <a:t>Add text or object to the second column</a:t>
            </a:r>
            <a:r>
              <a:rPr lang="en-US" dirty="0" smtClean="0"/>
              <a:t> (</a:t>
            </a:r>
            <a:r>
              <a:rPr lang="cs-CZ" dirty="0" smtClean="0"/>
              <a:t>with</a:t>
            </a:r>
            <a:r>
              <a:rPr lang="en-US" dirty="0" smtClean="0"/>
              <a:t> no</a:t>
            </a:r>
            <a:r>
              <a:rPr lang="cs-CZ" dirty="0" smtClean="0"/>
              <a:t> title</a:t>
            </a:r>
            <a:r>
              <a:rPr lang="en-US" dirty="0" smtClean="0"/>
              <a:t>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 smtClean="0"/>
              <a:t>Add subtitle or chapter or title, e.g. for big images (optional)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Add title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zure.microsoft.com/cs-cz/documentation/articles/web-sites-dotnet-get-started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zure.microsoft.com/en-us/documentation/videos/azure-friday/" TargetMode="External"/><Relationship Id="rId4" Type="http://schemas.openxmlformats.org/officeDocument/2006/relationships/hyperlink" Target="https://azure.microsoft.com/en-us/documentation/articles/fundamentals-introduction-to-azur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s.net/learn/get-start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sslshopper.com/article-how-to-create-a-self-signed-certificate-in-iis-7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&amp; </a:t>
            </a:r>
            <a:r>
              <a:rPr lang="cs-CZ" dirty="0" smtClean="0"/>
              <a:t>Microsoft </a:t>
            </a:r>
            <a:r>
              <a:rPr lang="cs-CZ" dirty="0" smtClean="0"/>
              <a:t>azure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 smtClean="0"/>
              <a:t>Tom</a:t>
            </a:r>
            <a:r>
              <a:rPr lang="cs-CZ" dirty="0" err="1" smtClean="0"/>
              <a:t>áš</a:t>
            </a:r>
            <a:r>
              <a:rPr lang="cs-CZ" dirty="0" smtClean="0"/>
              <a:t> Winkler</a:t>
            </a:r>
            <a:endParaRPr lang="cs-CZ" dirty="0"/>
          </a:p>
          <a:p>
            <a:r>
              <a:rPr lang="en-GB" dirty="0"/>
              <a:t>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://azure.microsoft.com/cs-cz/documentation/articles/web-sites-dotnet-get-started/</a:t>
            </a:r>
            <a:endParaRPr lang="cs-CZ" dirty="0">
              <a:hlinkClick r:id="rId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azure.microsoft.com/en-us/documentation/articles/fundamentals-introduction-to-azure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hlinkClick r:id="rId5"/>
              </a:rPr>
              <a:t>https://azure.microsoft.com/en-us/documentation/videos/azure-friday/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1592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IIS (Internet information services)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smtClean="0">
                <a:solidFill>
                  <a:schemeClr val="tx1"/>
                </a:solidFill>
              </a:rPr>
              <a:t>Microsoft </a:t>
            </a:r>
            <a:r>
              <a:rPr lang="sk-SK" dirty="0" smtClean="0">
                <a:solidFill>
                  <a:schemeClr val="tx1"/>
                </a:solidFill>
              </a:rPr>
              <a:t>azure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err="1" smtClean="0">
                <a:solidFill>
                  <a:schemeClr val="tx1"/>
                </a:solidFill>
              </a:rPr>
              <a:t>Azure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compute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WebApps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Azure debugging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 err="1" smtClean="0">
                <a:solidFill>
                  <a:schemeClr val="tx1"/>
                </a:solidFill>
              </a:rPr>
              <a:t>Scaling</a:t>
            </a:r>
            <a:r>
              <a:rPr lang="sk-SK" dirty="0" smtClean="0">
                <a:solidFill>
                  <a:schemeClr val="tx1"/>
                </a:solidFill>
              </a:rPr>
              <a:t>/monitoring</a:t>
            </a:r>
            <a:endParaRPr lang="sk-SK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CDN (</a:t>
            </a:r>
            <a:r>
              <a:rPr lang="cs-CZ" dirty="0" err="1" smtClean="0">
                <a:solidFill>
                  <a:schemeClr val="tx1"/>
                </a:solidFill>
              </a:rPr>
              <a:t>content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delivery</a:t>
            </a:r>
            <a:r>
              <a:rPr lang="cs-CZ" dirty="0" smtClean="0">
                <a:solidFill>
                  <a:schemeClr val="tx1"/>
                </a:solidFill>
              </a:rPr>
              <a:t> network)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33411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information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www.iis.net/learn/get-started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www.sslshopper.com/article-how-to-create-a-self-signed-certificate-in-iis-7.html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6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Microsoft azure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Flexible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Scale</a:t>
            </a:r>
            <a:r>
              <a:rPr lang="cs-CZ" dirty="0" smtClean="0"/>
              <a:t> as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, </a:t>
            </a:r>
            <a:r>
              <a:rPr lang="cs-CZ" dirty="0" err="1" smtClean="0"/>
              <a:t>pay</a:t>
            </a:r>
            <a:r>
              <a:rPr lang="cs-CZ" dirty="0" smtClean="0"/>
              <a:t> as </a:t>
            </a:r>
            <a:r>
              <a:rPr lang="cs-CZ" dirty="0" err="1" smtClean="0"/>
              <a:t>you</a:t>
            </a:r>
            <a:r>
              <a:rPr lang="cs-CZ" dirty="0" smtClean="0"/>
              <a:t> go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Datacenters</a:t>
            </a:r>
            <a:r>
              <a:rPr lang="cs-CZ" dirty="0" smtClean="0"/>
              <a:t> </a:t>
            </a:r>
            <a:r>
              <a:rPr lang="cs-CZ" dirty="0" err="1" smtClean="0"/>
              <a:t>accross</a:t>
            </a:r>
            <a:r>
              <a:rPr lang="cs-CZ" dirty="0" smtClean="0"/>
              <a:t> 22 </a:t>
            </a:r>
            <a:r>
              <a:rPr lang="cs-CZ" dirty="0" err="1" smtClean="0"/>
              <a:t>regions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Azure is engineered to handle any </a:t>
            </a:r>
            <a:r>
              <a:rPr lang="en-US" dirty="0" smtClean="0"/>
              <a:t>workload</a:t>
            </a:r>
            <a:endParaRPr lang="cs-CZ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cs-CZ" dirty="0" err="1" smtClean="0"/>
              <a:t>zure</a:t>
            </a:r>
            <a:r>
              <a:rPr lang="cs-CZ" dirty="0" smtClean="0"/>
              <a:t> </a:t>
            </a:r>
            <a:r>
              <a:rPr lang="cs-CZ" dirty="0" err="1" smtClean="0"/>
              <a:t>compute</a:t>
            </a:r>
            <a:endParaRPr lang="cs-C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600" y="1892520"/>
            <a:ext cx="8072004" cy="4603493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WebApps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Web </a:t>
            </a:r>
            <a:r>
              <a:rPr lang="en-US" dirty="0"/>
              <a:t>Apps </a:t>
            </a:r>
            <a:r>
              <a:rPr lang="en-US" dirty="0" smtClean="0"/>
              <a:t>Gallery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Auto </a:t>
            </a:r>
            <a:r>
              <a:rPr lang="cs-CZ" dirty="0" err="1" smtClean="0"/>
              <a:t>scaling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Deployment</a:t>
            </a:r>
            <a:r>
              <a:rPr lang="cs-CZ" dirty="0" smtClean="0"/>
              <a:t> </a:t>
            </a:r>
            <a:r>
              <a:rPr lang="cs-CZ" dirty="0" err="1" smtClean="0"/>
              <a:t>slots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Prerequisites</a:t>
            </a:r>
            <a:endParaRPr lang="cs-CZ" dirty="0" smtClean="0"/>
          </a:p>
          <a:p>
            <a:pPr marL="985838" lvl="1" indent="-342900">
              <a:buFont typeface="+mj-lt"/>
              <a:buAutoNum type="arabicPeriod"/>
            </a:pPr>
            <a:r>
              <a:rPr lang="cs-CZ" dirty="0" err="1" smtClean="0"/>
              <a:t>Visual</a:t>
            </a:r>
            <a:r>
              <a:rPr lang="cs-CZ" dirty="0" smtClean="0"/>
              <a:t> studio 2015</a:t>
            </a:r>
          </a:p>
          <a:p>
            <a:pPr marL="985838" lvl="1" indent="-342900">
              <a:buFont typeface="+mj-lt"/>
              <a:buAutoNum type="arabicPeriod"/>
            </a:pPr>
            <a:r>
              <a:rPr lang="cs-CZ" dirty="0" err="1" smtClean="0"/>
              <a:t>LocalDB</a:t>
            </a:r>
            <a:r>
              <a:rPr lang="cs-CZ" dirty="0" smtClean="0"/>
              <a:t> v12</a:t>
            </a:r>
          </a:p>
          <a:p>
            <a:pPr marL="985838" lvl="1" indent="-342900">
              <a:buFont typeface="+mj-lt"/>
              <a:buAutoNum type="arabicPeriod"/>
            </a:pPr>
            <a:r>
              <a:rPr lang="cs-CZ" dirty="0" smtClean="0"/>
              <a:t>Azure SDK 2.7.1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23120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Azure debugging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870791"/>
            <a:ext cx="10944517" cy="35187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rgbClr val="2B91AF"/>
                </a:solidFill>
                <a:highlight>
                  <a:srgbClr val="FFFFFF"/>
                </a:highlight>
                <a:latin typeface="Consolas"/>
              </a:rPr>
              <a:t>Trace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.T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raceInformation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„</a:t>
            </a:r>
            <a:r>
              <a:rPr lang="cs-CZ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Test </a:t>
            </a:r>
            <a:r>
              <a:rPr lang="cs-CZ" dirty="0" err="1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message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/>
              </a:rPr>
              <a:t>"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);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Breakpoint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 and debugger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Monitoring (HTTP 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errors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37022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Scaling</a:t>
            </a:r>
            <a:r>
              <a:rPr lang="cs-CZ" dirty="0" smtClean="0"/>
              <a:t>/monitoring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Performance, 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memory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, 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manual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scale</a:t>
            </a:r>
            <a:endParaRPr lang="cs-CZ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Schedulled</a:t>
            </a: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cs-CZ" dirty="0" err="1" smtClean="0">
                <a:solidFill>
                  <a:srgbClr val="000000"/>
                </a:solidFill>
                <a:highlight>
                  <a:srgbClr val="FFFFFF"/>
                </a:highlight>
              </a:rPr>
              <a:t>scaling</a:t>
            </a:r>
            <a:endParaRPr lang="cs-CZ" dirty="0" smtClean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</a:rPr>
              <a:t>Performance monitoring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500" dirty="0"/>
              <a:t>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13138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CDN (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delivery</a:t>
            </a:r>
            <a:r>
              <a:rPr lang="cs-CZ" dirty="0" smtClean="0"/>
              <a:t> network)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Better</a:t>
            </a:r>
            <a:r>
              <a:rPr lang="cs-CZ" dirty="0" smtClean="0"/>
              <a:t> performance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Designed</a:t>
            </a:r>
            <a:r>
              <a:rPr lang="cs-CZ" dirty="0" smtClean="0"/>
              <a:t> </a:t>
            </a:r>
            <a:r>
              <a:rPr lang="cs-CZ" dirty="0" err="1"/>
              <a:t>f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dynamic</a:t>
            </a:r>
            <a:r>
              <a:rPr lang="cs-CZ" dirty="0" smtClean="0"/>
              <a:t>, media-</a:t>
            </a:r>
            <a:r>
              <a:rPr lang="cs-CZ" dirty="0" err="1" smtClean="0"/>
              <a:t>centric</a:t>
            </a:r>
            <a:r>
              <a:rPr lang="cs-CZ" dirty="0" smtClean="0"/>
              <a:t> </a:t>
            </a:r>
            <a:r>
              <a:rPr lang="cs-CZ" dirty="0" err="1" smtClean="0"/>
              <a:t>webs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31 CDN </a:t>
            </a:r>
            <a:r>
              <a:rPr lang="cs-CZ" dirty="0" err="1" smtClean="0"/>
              <a:t>locations</a:t>
            </a:r>
            <a:endParaRPr lang="cs-CZ" dirty="0"/>
          </a:p>
          <a:p>
            <a:r>
              <a:rPr lang="cs-CZ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​​</a:t>
            </a:r>
            <a:endParaRPr lang="cs-CZ" dirty="0">
              <a:latin typeface="Consolas"/>
            </a:endParaRPr>
          </a:p>
          <a:p>
            <a:endParaRPr lang="cs-CZ" dirty="0">
              <a:latin typeface="Consola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Microsoft azure</a:t>
            </a:r>
          </a:p>
        </p:txBody>
      </p:sp>
    </p:spTree>
    <p:extLst>
      <p:ext uri="{BB962C8B-B14F-4D97-AF65-F5344CB8AC3E}">
        <p14:creationId xmlns:p14="http://schemas.microsoft.com/office/powerpoint/2010/main" val="19039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8582</TotalTime>
  <Words>568</Words>
  <Application>Microsoft Office PowerPoint</Application>
  <PresentationFormat>Widescreen</PresentationFormat>
  <Paragraphs>104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Consolas</vt:lpstr>
      <vt:lpstr>Segoe UI</vt:lpstr>
      <vt:lpstr>Wingdings</vt:lpstr>
      <vt:lpstr>Office Theme</vt:lpstr>
      <vt:lpstr>1_Office Theme</vt:lpstr>
      <vt:lpstr>Deployment &amp; Microsoft azure</vt:lpstr>
      <vt:lpstr>Topics</vt:lpstr>
      <vt:lpstr>Internet information services</vt:lpstr>
      <vt:lpstr>Microsoft azure</vt:lpstr>
      <vt:lpstr>Azure compute</vt:lpstr>
      <vt:lpstr>WebApps</vt:lpstr>
      <vt:lpstr>Azure debugging</vt:lpstr>
      <vt:lpstr>Scaling/monitoring</vt:lpstr>
      <vt:lpstr>CDN (Content delivery network)</vt:lpstr>
      <vt:lpstr>Resources</vt:lpstr>
    </vt:vector>
  </TitlesOfParts>
  <Company>Kentico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Slavomír Moroz</cp:lastModifiedBy>
  <cp:revision>438</cp:revision>
  <dcterms:created xsi:type="dcterms:W3CDTF">2014-12-29T13:43:23Z</dcterms:created>
  <dcterms:modified xsi:type="dcterms:W3CDTF">2015-11-27T07:56:17Z</dcterms:modified>
</cp:coreProperties>
</file>