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>
        <p:scale>
          <a:sx n="77" d="100"/>
          <a:sy n="77" d="100"/>
        </p:scale>
        <p:origin x="-1236" y="2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620C-65EF-4CDB-A8C1-30407B659C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55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 smtClean="0">
                <a:latin typeface="Arial Narrow" pitchFamily="34" charset="0"/>
              </a:rPr>
              <a:t>Academic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Communication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Skills</a:t>
            </a:r>
            <a:r>
              <a:rPr lang="cs-CZ" altLang="cs-CZ" sz="4800" b="1" u="sng" dirty="0" smtClean="0">
                <a:latin typeface="Arial Narrow" pitchFamily="34" charset="0"/>
              </a:rPr>
              <a:t> in </a:t>
            </a:r>
            <a:r>
              <a:rPr lang="cs-CZ" altLang="cs-CZ" sz="4800" b="1" u="sng" dirty="0" err="1" smtClean="0">
                <a:latin typeface="Arial Narrow" pitchFamily="34" charset="0"/>
              </a:rPr>
              <a:t>English</a:t>
            </a:r>
            <a:r>
              <a:rPr lang="cs-CZ" altLang="cs-CZ" sz="4800" dirty="0" smtClean="0">
                <a:latin typeface="Arial Narrow" pitchFamily="34" charset="0"/>
              </a:rPr>
              <a:t> (</a:t>
            </a:r>
            <a:r>
              <a:rPr lang="cs-CZ" altLang="cs-CZ" sz="4800" b="1" dirty="0" smtClean="0">
                <a:latin typeface="Arial Narrow" pitchFamily="34" charset="0"/>
              </a:rPr>
              <a:t>DACSE)</a:t>
            </a:r>
            <a:r>
              <a:rPr lang="cs-CZ" altLang="cs-CZ" b="1" u="sng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5229225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>
                <a:solidFill>
                  <a:srgbClr val="00287D"/>
                </a:solidFill>
                <a:latin typeface="Arial Narrow" pitchFamily="34" charset="0"/>
              </a:rPr>
              <a:t>Autumn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Term 2016</a:t>
            </a:r>
          </a:p>
        </p:txBody>
      </p:sp>
    </p:spTree>
    <p:extLst>
      <p:ext uri="{BB962C8B-B14F-4D97-AF65-F5344CB8AC3E}">
        <p14:creationId xmlns:p14="http://schemas.microsoft.com/office/powerpoint/2010/main" val="615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5963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0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343525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smtClean="0">
                <a:latin typeface="Arial Narrow" pitchFamily="34" charset="0"/>
              </a:rPr>
              <a:t>DACSE 2016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instructor </a:t>
            </a: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course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introduction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5" y="1521619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LIBOR ŠTĚPÁNEK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(libor.stepanek@cjv.muni.cz)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Masaryk University Language Centre (CJV MU)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Komenského nám 2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in English </a:t>
            </a:r>
            <a:endParaRPr lang="cs-CZ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  (MA in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History &amp; PhD in Political Science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Public Speaking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Creativ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Approach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Language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Teaching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46" y="347063"/>
            <a:ext cx="8086635" cy="647700"/>
          </a:xfrm>
        </p:spPr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course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objectives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43" y="1386317"/>
            <a:ext cx="8291513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800" dirty="0" smtClean="0">
                <a:solidFill>
                  <a:srgbClr val="00287D"/>
                </a:solidFill>
                <a:latin typeface="Arial Narrow" pitchFamily="34" charset="0"/>
              </a:rPr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communicate effectively within the international academic community setting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be a successful participant of an international conference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/meeting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10</a:t>
            </a:r>
            <a:r>
              <a:rPr lang="en-GB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face-to-face </a:t>
            </a:r>
            <a:r>
              <a:rPr lang="cs-CZ" altLang="cs-CZ" sz="4000" b="1" dirty="0" err="1" smtClean="0">
                <a:solidFill>
                  <a:srgbClr val="00287D"/>
                </a:solidFill>
                <a:latin typeface="Arial Narrow" pitchFamily="34" charset="0"/>
              </a:rPr>
              <a:t>sessions</a:t>
            </a:r>
            <a:endParaRPr lang="cs-CZ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dirty="0" smtClean="0">
                <a:solidFill>
                  <a:srgbClr val="00287D"/>
                </a:solidFill>
                <a:latin typeface="Arial Narrow" pitchFamily="34" charset="0"/>
              </a:rPr>
              <a:t>theoretical input combined with diverse practical activities based on individual</a:t>
            </a:r>
            <a:r>
              <a:rPr lang="cs-CZ" altLang="cs-CZ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dirty="0" err="1" smtClean="0">
                <a:solidFill>
                  <a:srgbClr val="00287D"/>
                </a:solidFill>
                <a:latin typeface="Arial Narrow" pitchFamily="34" charset="0"/>
              </a:rPr>
              <a:t>needs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Materials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</a:t>
            </a:r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s</a:t>
            </a:r>
            <a:r>
              <a:rPr lang="en-GB" altLang="cs-CZ" sz="3200" dirty="0" err="1" smtClean="0">
                <a:solidFill>
                  <a:srgbClr val="00287D"/>
                </a:solidFill>
                <a:latin typeface="Arial Narrow" panose="020B0606020202030204" pitchFamily="34" charset="0"/>
              </a:rPr>
              <a:t>tudy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materials </a:t>
            </a:r>
          </a:p>
          <a:p>
            <a:pPr lvl="1" eaLnBrk="1" hangingPunct="1"/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face-to-face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classes</a:t>
            </a:r>
          </a:p>
          <a:p>
            <a:pPr lvl="1" eaLnBrk="1" hangingPunct="1"/>
            <a:endParaRPr lang="en-GB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(or other) discussion forum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collaborative activities</a:t>
            </a:r>
            <a:endParaRPr lang="cs-CZ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2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smtClean="0">
                <a:latin typeface="Arial Narrow" pitchFamily="34" charset="0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 smtClean="0">
                <a:solidFill>
                  <a:srgbClr val="00287D"/>
                </a:solidFill>
                <a:latin typeface="Arial Narrow" pitchFamily="34" charset="0"/>
              </a:rPr>
              <a:t>Active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participation in:</a:t>
            </a:r>
          </a:p>
          <a:p>
            <a:pPr eaLnBrk="1" hangingPunct="1"/>
            <a:endParaRPr lang="en-GB" altLang="cs-CZ" sz="32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presentations / talks / teaching sessions giving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face-to-face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online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writ</a:t>
            </a:r>
            <a:r>
              <a:rPr lang="cs-CZ" altLang="cs-CZ" sz="3200" dirty="0" err="1" smtClean="0">
                <a:solidFill>
                  <a:srgbClr val="00287D"/>
                </a:solidFill>
                <a:latin typeface="Arial Narrow" pitchFamily="34" charset="0"/>
              </a:rPr>
              <a:t>ing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Introduction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41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87D"/>
                </a:solidFill>
              </a:rPr>
              <a:t>peer2peer </a:t>
            </a:r>
            <a:r>
              <a:rPr lang="cs-CZ" altLang="cs-CZ" dirty="0" smtClean="0">
                <a:solidFill>
                  <a:srgbClr val="00287D"/>
                </a:solidFill>
                <a:cs typeface="Arial" charset="0"/>
              </a:rPr>
              <a:t>→ </a:t>
            </a:r>
            <a:r>
              <a:rPr lang="cs-CZ" altLang="cs-CZ" dirty="0" err="1" smtClean="0">
                <a:solidFill>
                  <a:srgbClr val="00287D"/>
                </a:solidFill>
                <a:cs typeface="Arial" charset="0"/>
              </a:rPr>
              <a:t>class</a:t>
            </a:r>
            <a:endParaRPr lang="cs-CZ" altLang="cs-CZ" dirty="0" smtClean="0">
              <a:solidFill>
                <a:srgbClr val="00287D"/>
              </a:solidFill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00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167</TotalTime>
  <Words>175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Prezentace_MU_CZ</vt:lpstr>
      <vt:lpstr>Academic Communication Skills in English (DACSE) </vt:lpstr>
      <vt:lpstr>DACSE 2016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25</cp:revision>
  <cp:lastPrinted>1601-01-01T00:00:00Z</cp:lastPrinted>
  <dcterms:created xsi:type="dcterms:W3CDTF">2015-11-23T07:04:47Z</dcterms:created>
  <dcterms:modified xsi:type="dcterms:W3CDTF">2016-10-04T21:46:29Z</dcterms:modified>
</cp:coreProperties>
</file>