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Default Extension="doc" ContentType="application/msword"/>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emf" ContentType="image/x-emf"/>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Default Extension="jpeg" ContentType="image/jpeg"/>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sldIdLst>
    <p:sldId id="256" r:id="rId2"/>
    <p:sldId id="257" r:id="rId3"/>
    <p:sldId id="258" r:id="rId4"/>
    <p:sldId id="259" r:id="rId5"/>
    <p:sldId id="368" r:id="rId6"/>
    <p:sldId id="367" r:id="rId7"/>
    <p:sldId id="260" r:id="rId8"/>
    <p:sldId id="261" r:id="rId9"/>
    <p:sldId id="262" r:id="rId10"/>
    <p:sldId id="264" r:id="rId11"/>
    <p:sldId id="269" r:id="rId12"/>
    <p:sldId id="270" r:id="rId13"/>
    <p:sldId id="271" r:id="rId14"/>
    <p:sldId id="272" r:id="rId15"/>
    <p:sldId id="273" r:id="rId16"/>
    <p:sldId id="274" r:id="rId17"/>
    <p:sldId id="275" r:id="rId18"/>
    <p:sldId id="276"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366" r:id="rId35"/>
    <p:sldId id="293" r:id="rId36"/>
    <p:sldId id="294" r:id="rId37"/>
    <p:sldId id="295" r:id="rId38"/>
    <p:sldId id="296" r:id="rId39"/>
    <p:sldId id="362" r:id="rId40"/>
    <p:sldId id="365" r:id="rId41"/>
    <p:sldId id="298" r:id="rId42"/>
    <p:sldId id="370" r:id="rId43"/>
    <p:sldId id="299" r:id="rId44"/>
    <p:sldId id="300" r:id="rId45"/>
    <p:sldId id="301" r:id="rId46"/>
    <p:sldId id="302" r:id="rId47"/>
    <p:sldId id="303" r:id="rId48"/>
    <p:sldId id="304"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35" r:id="rId63"/>
    <p:sldId id="336" r:id="rId64"/>
    <p:sldId id="337" r:id="rId65"/>
    <p:sldId id="338" r:id="rId66"/>
    <p:sldId id="339" r:id="rId67"/>
    <p:sldId id="340" r:id="rId68"/>
    <p:sldId id="349" r:id="rId69"/>
    <p:sldId id="350" r:id="rId70"/>
    <p:sldId id="351" r:id="rId71"/>
    <p:sldId id="352" r:id="rId72"/>
    <p:sldId id="354" r:id="rId73"/>
    <p:sldId id="369" r:id="rId74"/>
    <p:sldId id="355" r:id="rId75"/>
    <p:sldId id="356" r:id="rId76"/>
    <p:sldId id="357" r:id="rId77"/>
    <p:sldId id="358" r:id="rId78"/>
    <p:sldId id="359" r:id="rId79"/>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itchFamily="18" charset="0"/>
      <a:defRPr b="1" kern="1200">
        <a:solidFill>
          <a:schemeClr val="bg1"/>
        </a:solidFill>
        <a:latin typeface="Arial" charset="0"/>
        <a:ea typeface="SimSun" pitchFamily="2" charset="-122"/>
        <a:cs typeface="+mn-cs"/>
      </a:defRPr>
    </a:lvl1pPr>
    <a:lvl2pPr marL="742950" indent="-285750" algn="l" defTabSz="449263" rtl="0" fontAlgn="base">
      <a:spcBef>
        <a:spcPct val="0"/>
      </a:spcBef>
      <a:spcAft>
        <a:spcPct val="0"/>
      </a:spcAft>
      <a:buClr>
        <a:srgbClr val="000000"/>
      </a:buClr>
      <a:buSzPct val="100000"/>
      <a:buFont typeface="Times New Roman" pitchFamily="18" charset="0"/>
      <a:defRPr b="1" kern="1200">
        <a:solidFill>
          <a:schemeClr val="bg1"/>
        </a:solidFill>
        <a:latin typeface="Arial" charset="0"/>
        <a:ea typeface="SimSun" pitchFamily="2" charset="-122"/>
        <a:cs typeface="+mn-cs"/>
      </a:defRPr>
    </a:lvl2pPr>
    <a:lvl3pPr marL="1143000" indent="-228600" algn="l" defTabSz="449263" rtl="0" fontAlgn="base">
      <a:spcBef>
        <a:spcPct val="0"/>
      </a:spcBef>
      <a:spcAft>
        <a:spcPct val="0"/>
      </a:spcAft>
      <a:buClr>
        <a:srgbClr val="000000"/>
      </a:buClr>
      <a:buSzPct val="100000"/>
      <a:buFont typeface="Times New Roman" pitchFamily="18" charset="0"/>
      <a:defRPr b="1" kern="1200">
        <a:solidFill>
          <a:schemeClr val="bg1"/>
        </a:solidFill>
        <a:latin typeface="Arial" charset="0"/>
        <a:ea typeface="SimSun" pitchFamily="2" charset="-122"/>
        <a:cs typeface="+mn-cs"/>
      </a:defRPr>
    </a:lvl3pPr>
    <a:lvl4pPr marL="1600200" indent="-228600" algn="l" defTabSz="449263" rtl="0" fontAlgn="base">
      <a:spcBef>
        <a:spcPct val="0"/>
      </a:spcBef>
      <a:spcAft>
        <a:spcPct val="0"/>
      </a:spcAft>
      <a:buClr>
        <a:srgbClr val="000000"/>
      </a:buClr>
      <a:buSzPct val="100000"/>
      <a:buFont typeface="Times New Roman" pitchFamily="18" charset="0"/>
      <a:defRPr b="1" kern="1200">
        <a:solidFill>
          <a:schemeClr val="bg1"/>
        </a:solidFill>
        <a:latin typeface="Arial" charset="0"/>
        <a:ea typeface="SimSun" pitchFamily="2" charset="-122"/>
        <a:cs typeface="+mn-cs"/>
      </a:defRPr>
    </a:lvl4pPr>
    <a:lvl5pPr marL="2057400" indent="-228600" algn="l" defTabSz="449263" rtl="0" fontAlgn="base">
      <a:spcBef>
        <a:spcPct val="0"/>
      </a:spcBef>
      <a:spcAft>
        <a:spcPct val="0"/>
      </a:spcAft>
      <a:buClr>
        <a:srgbClr val="000000"/>
      </a:buClr>
      <a:buSzPct val="100000"/>
      <a:buFont typeface="Times New Roman" pitchFamily="18" charset="0"/>
      <a:defRPr b="1" kern="1200">
        <a:solidFill>
          <a:schemeClr val="bg1"/>
        </a:solidFill>
        <a:latin typeface="Arial" charset="0"/>
        <a:ea typeface="SimSun" pitchFamily="2" charset="-122"/>
        <a:cs typeface="+mn-cs"/>
      </a:defRPr>
    </a:lvl5pPr>
    <a:lvl6pPr marL="2286000" algn="l" defTabSz="914400" rtl="0" eaLnBrk="1" latinLnBrk="0" hangingPunct="1">
      <a:defRPr b="1" kern="1200">
        <a:solidFill>
          <a:schemeClr val="bg1"/>
        </a:solidFill>
        <a:latin typeface="Arial" charset="0"/>
        <a:ea typeface="SimSun" pitchFamily="2" charset="-122"/>
        <a:cs typeface="+mn-cs"/>
      </a:defRPr>
    </a:lvl6pPr>
    <a:lvl7pPr marL="2743200" algn="l" defTabSz="914400" rtl="0" eaLnBrk="1" latinLnBrk="0" hangingPunct="1">
      <a:defRPr b="1" kern="1200">
        <a:solidFill>
          <a:schemeClr val="bg1"/>
        </a:solidFill>
        <a:latin typeface="Arial" charset="0"/>
        <a:ea typeface="SimSun" pitchFamily="2" charset="-122"/>
        <a:cs typeface="+mn-cs"/>
      </a:defRPr>
    </a:lvl7pPr>
    <a:lvl8pPr marL="3200400" algn="l" defTabSz="914400" rtl="0" eaLnBrk="1" latinLnBrk="0" hangingPunct="1">
      <a:defRPr b="1" kern="1200">
        <a:solidFill>
          <a:schemeClr val="bg1"/>
        </a:solidFill>
        <a:latin typeface="Arial" charset="0"/>
        <a:ea typeface="SimSun" pitchFamily="2" charset="-122"/>
        <a:cs typeface="+mn-cs"/>
      </a:defRPr>
    </a:lvl8pPr>
    <a:lvl9pPr marL="3657600" algn="l" defTabSz="914400" rtl="0" eaLnBrk="1" latinLnBrk="0" hangingPunct="1">
      <a:defRPr b="1" kern="1200">
        <a:solidFill>
          <a:schemeClr val="bg1"/>
        </a:solidFill>
        <a:latin typeface="Arial" charset="0"/>
        <a:ea typeface="SimSun"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54" d="100"/>
          <a:sy n="54" d="100"/>
        </p:scale>
        <p:origin x="-352" y="-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1931"/>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cs-CZ" b="0"/>
          </a:p>
        </p:txBody>
      </p:sp>
      <p:sp>
        <p:nvSpPr>
          <p:cNvPr id="2050" name="Rectangle 2"/>
          <p:cNvSpPr>
            <a:spLocks noGrp="1" noChangeArrowheads="1"/>
          </p:cNvSpPr>
          <p:nvPr>
            <p:ph type="hdr"/>
          </p:nvPr>
        </p:nvSpPr>
        <p:spPr bwMode="auto">
          <a:xfrm>
            <a:off x="0" y="0"/>
            <a:ext cx="29702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a:solidFill>
                  <a:srgbClr val="000000"/>
                </a:solidFill>
                <a:ea typeface="Arial Unicode MS" pitchFamily="34" charset="-128"/>
                <a:cs typeface="Arial Unicode MS" pitchFamily="34" charset="-128"/>
              </a:defRPr>
            </a:lvl1pPr>
          </a:lstStyle>
          <a:p>
            <a:pPr>
              <a:defRPr/>
            </a:pPr>
            <a:endParaRPr lang="cs-CZ"/>
          </a:p>
        </p:txBody>
      </p:sp>
      <p:sp>
        <p:nvSpPr>
          <p:cNvPr id="2051" name="Rectangle 3"/>
          <p:cNvSpPr>
            <a:spLocks noGrp="1" noChangeArrowheads="1"/>
          </p:cNvSpPr>
          <p:nvPr>
            <p:ph type="dt"/>
          </p:nvPr>
        </p:nvSpPr>
        <p:spPr bwMode="auto">
          <a:xfrm>
            <a:off x="3884613" y="0"/>
            <a:ext cx="2970212"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a:solidFill>
                  <a:srgbClr val="000000"/>
                </a:solidFill>
                <a:ea typeface="Arial Unicode MS" pitchFamily="34" charset="-128"/>
                <a:cs typeface="Arial Unicode MS" pitchFamily="34" charset="-128"/>
              </a:defRPr>
            </a:lvl1pPr>
          </a:lstStyle>
          <a:p>
            <a:pPr>
              <a:defRPr/>
            </a:pPr>
            <a:endParaRPr lang="cs-CZ"/>
          </a:p>
        </p:txBody>
      </p:sp>
      <p:sp>
        <p:nvSpPr>
          <p:cNvPr id="80901" name="Rectangle 4"/>
          <p:cNvSpPr>
            <a:spLocks noGrp="1" noRot="1" noChangeAspect="1" noChangeArrowheads="1"/>
          </p:cNvSpPr>
          <p:nvPr>
            <p:ph type="sldImg"/>
          </p:nvPr>
        </p:nvSpPr>
        <p:spPr bwMode="auto">
          <a:xfrm>
            <a:off x="1143000" y="685800"/>
            <a:ext cx="4570413" cy="3427413"/>
          </a:xfrm>
          <a:prstGeom prst="rect">
            <a:avLst/>
          </a:prstGeom>
          <a:solidFill>
            <a:srgbClr val="FFFFFF"/>
          </a:solidFill>
          <a:ln w="9360">
            <a:solidFill>
              <a:srgbClr val="000000"/>
            </a:solidFill>
            <a:miter lim="800000"/>
            <a:headEnd/>
            <a:tailEnd/>
          </a:ln>
        </p:spPr>
      </p:sp>
      <p:sp>
        <p:nvSpPr>
          <p:cNvPr id="2053" name="Rectangle 5"/>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cs-CZ" noProof="0" smtClean="0"/>
          </a:p>
        </p:txBody>
      </p:sp>
      <p:sp>
        <p:nvSpPr>
          <p:cNvPr id="2054" name="Rectangle 6"/>
          <p:cNvSpPr>
            <a:spLocks noGrp="1" noChangeArrowheads="1"/>
          </p:cNvSpPr>
          <p:nvPr>
            <p:ph type="ftr"/>
          </p:nvPr>
        </p:nvSpPr>
        <p:spPr bwMode="auto">
          <a:xfrm>
            <a:off x="0" y="8685213"/>
            <a:ext cx="2970213"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a:solidFill>
                  <a:srgbClr val="000000"/>
                </a:solidFill>
                <a:ea typeface="Arial Unicode MS" pitchFamily="34" charset="-128"/>
                <a:cs typeface="Arial Unicode MS" pitchFamily="34" charset="-128"/>
              </a:defRPr>
            </a:lvl1pPr>
          </a:lstStyle>
          <a:p>
            <a:pPr>
              <a:defRPr/>
            </a:pPr>
            <a:endParaRPr lang="cs-CZ"/>
          </a:p>
        </p:txBody>
      </p:sp>
      <p:sp>
        <p:nvSpPr>
          <p:cNvPr id="2055" name="Rectangle 7"/>
          <p:cNvSpPr>
            <a:spLocks noGrp="1" noChangeArrowheads="1"/>
          </p:cNvSpPr>
          <p:nvPr>
            <p:ph type="sldNum"/>
          </p:nvPr>
        </p:nvSpPr>
        <p:spPr bwMode="auto">
          <a:xfrm>
            <a:off x="3884613" y="8685213"/>
            <a:ext cx="2970212"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a:solidFill>
                  <a:srgbClr val="000000"/>
                </a:solidFill>
                <a:ea typeface="Arial Unicode MS" pitchFamily="34" charset="-128"/>
                <a:cs typeface="Arial Unicode MS" pitchFamily="34" charset="-128"/>
              </a:defRPr>
            </a:lvl1pPr>
          </a:lstStyle>
          <a:p>
            <a:pPr>
              <a:defRPr/>
            </a:pPr>
            <a:fld id="{130C4668-C92A-4E72-9C55-DA6D46B5C238}"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7"/>
          <p:cNvSpPr>
            <a:spLocks noGrp="1" noChangeArrowheads="1"/>
          </p:cNvSpPr>
          <p:nvPr>
            <p:ph type="sldNum" sz="quarter"/>
          </p:nvPr>
        </p:nvSpPr>
        <p:spPr>
          <a:noFill/>
        </p:spPr>
        <p:txBody>
          <a:bodyPr/>
          <a:lstStyle/>
          <a:p>
            <a:fld id="{1FF38F9C-D580-45C3-B5D4-3381EE75B40D}" type="slidenum">
              <a:rPr lang="cs-CZ" smtClean="0"/>
              <a:pPr/>
              <a:t>1</a:t>
            </a:fld>
            <a:endParaRPr lang="cs-CZ" smtClean="0"/>
          </a:p>
        </p:txBody>
      </p:sp>
      <p:sp>
        <p:nvSpPr>
          <p:cNvPr id="81923" name="Rectangle 1025"/>
          <p:cNvSpPr>
            <a:spLocks noGrp="1" noRot="1" noChangeAspect="1" noChangeArrowheads="1" noTextEdit="1"/>
          </p:cNvSpPr>
          <p:nvPr>
            <p:ph type="sldImg"/>
          </p:nvPr>
        </p:nvSpPr>
        <p:spPr>
          <a:xfrm>
            <a:off x="1143000" y="685800"/>
            <a:ext cx="4572000" cy="3429000"/>
          </a:xfrm>
          <a:ln/>
        </p:spPr>
      </p:sp>
      <p:sp>
        <p:nvSpPr>
          <p:cNvPr id="81924" name="Rectangle 1026"/>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p:cNvSpPr>
            <a:spLocks noGrp="1" noChangeArrowheads="1"/>
          </p:cNvSpPr>
          <p:nvPr>
            <p:ph type="sldNum" sz="quarter"/>
          </p:nvPr>
        </p:nvSpPr>
        <p:spPr>
          <a:noFill/>
        </p:spPr>
        <p:txBody>
          <a:bodyPr/>
          <a:lstStyle/>
          <a:p>
            <a:fld id="{D2F9B0AE-7CB1-41BB-84A4-37543D47064C}" type="slidenum">
              <a:rPr lang="cs-CZ" smtClean="0"/>
              <a:pPr/>
              <a:t>11</a:t>
            </a:fld>
            <a:endParaRPr lang="cs-CZ" smtClean="0"/>
          </a:p>
        </p:txBody>
      </p:sp>
      <p:sp>
        <p:nvSpPr>
          <p:cNvPr id="91139" name="Rectangle 1"/>
          <p:cNvSpPr>
            <a:spLocks noGrp="1" noRot="1" noChangeAspect="1" noChangeArrowheads="1" noTextEdit="1"/>
          </p:cNvSpPr>
          <p:nvPr>
            <p:ph type="sldImg"/>
          </p:nvPr>
        </p:nvSpPr>
        <p:spPr>
          <a:xfrm>
            <a:off x="1143000" y="685800"/>
            <a:ext cx="4572000" cy="3429000"/>
          </a:xfrm>
          <a:ln/>
        </p:spPr>
      </p:sp>
      <p:sp>
        <p:nvSpPr>
          <p:cNvPr id="9114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7"/>
          <p:cNvSpPr>
            <a:spLocks noGrp="1" noChangeArrowheads="1"/>
          </p:cNvSpPr>
          <p:nvPr>
            <p:ph type="sldNum" sz="quarter"/>
          </p:nvPr>
        </p:nvSpPr>
        <p:spPr>
          <a:noFill/>
        </p:spPr>
        <p:txBody>
          <a:bodyPr/>
          <a:lstStyle/>
          <a:p>
            <a:fld id="{970A9FCD-7DB9-4A2E-AF74-BD6037D1E32E}" type="slidenum">
              <a:rPr lang="cs-CZ" smtClean="0"/>
              <a:pPr/>
              <a:t>12</a:t>
            </a:fld>
            <a:endParaRPr lang="cs-CZ" smtClean="0"/>
          </a:p>
        </p:txBody>
      </p:sp>
      <p:sp>
        <p:nvSpPr>
          <p:cNvPr id="92163" name="Rectangle 1"/>
          <p:cNvSpPr>
            <a:spLocks noGrp="1" noRot="1" noChangeAspect="1" noChangeArrowheads="1" noTextEdit="1"/>
          </p:cNvSpPr>
          <p:nvPr>
            <p:ph type="sldImg"/>
          </p:nvPr>
        </p:nvSpPr>
        <p:spPr>
          <a:xfrm>
            <a:off x="1143000" y="685800"/>
            <a:ext cx="4572000" cy="3429000"/>
          </a:xfrm>
          <a:ln/>
        </p:spPr>
      </p:sp>
      <p:sp>
        <p:nvSpPr>
          <p:cNvPr id="9216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p:nvPr>
        </p:nvSpPr>
        <p:spPr>
          <a:noFill/>
        </p:spPr>
        <p:txBody>
          <a:bodyPr/>
          <a:lstStyle/>
          <a:p>
            <a:fld id="{972B4F31-A9B4-43C4-BD34-6049D69F9A8D}" type="slidenum">
              <a:rPr lang="cs-CZ" smtClean="0"/>
              <a:pPr/>
              <a:t>13</a:t>
            </a:fld>
            <a:endParaRPr lang="cs-CZ" smtClean="0"/>
          </a:p>
        </p:txBody>
      </p:sp>
      <p:sp>
        <p:nvSpPr>
          <p:cNvPr id="93187" name="Rectangle 1"/>
          <p:cNvSpPr>
            <a:spLocks noGrp="1" noRot="1" noChangeAspect="1" noChangeArrowheads="1" noTextEdit="1"/>
          </p:cNvSpPr>
          <p:nvPr>
            <p:ph type="sldImg"/>
          </p:nvPr>
        </p:nvSpPr>
        <p:spPr>
          <a:xfrm>
            <a:off x="1143000" y="685800"/>
            <a:ext cx="4572000" cy="3429000"/>
          </a:xfrm>
          <a:ln/>
        </p:spPr>
      </p:sp>
      <p:sp>
        <p:nvSpPr>
          <p:cNvPr id="9318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p:cNvSpPr>
            <a:spLocks noGrp="1" noChangeArrowheads="1"/>
          </p:cNvSpPr>
          <p:nvPr>
            <p:ph type="sldNum" sz="quarter"/>
          </p:nvPr>
        </p:nvSpPr>
        <p:spPr>
          <a:noFill/>
        </p:spPr>
        <p:txBody>
          <a:bodyPr/>
          <a:lstStyle/>
          <a:p>
            <a:fld id="{499FCBC1-7255-4487-A0F2-D9D552FC2B2C}" type="slidenum">
              <a:rPr lang="cs-CZ" smtClean="0"/>
              <a:pPr/>
              <a:t>14</a:t>
            </a:fld>
            <a:endParaRPr lang="cs-CZ" smtClean="0"/>
          </a:p>
        </p:txBody>
      </p:sp>
      <p:sp>
        <p:nvSpPr>
          <p:cNvPr id="94211" name="Rectangle 1"/>
          <p:cNvSpPr>
            <a:spLocks noGrp="1" noRot="1" noChangeAspect="1" noChangeArrowheads="1" noTextEdit="1"/>
          </p:cNvSpPr>
          <p:nvPr>
            <p:ph type="sldImg"/>
          </p:nvPr>
        </p:nvSpPr>
        <p:spPr>
          <a:xfrm>
            <a:off x="1143000" y="685800"/>
            <a:ext cx="4572000" cy="3429000"/>
          </a:xfrm>
          <a:ln/>
        </p:spPr>
      </p:sp>
      <p:sp>
        <p:nvSpPr>
          <p:cNvPr id="9421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7"/>
          <p:cNvSpPr>
            <a:spLocks noGrp="1" noChangeArrowheads="1"/>
          </p:cNvSpPr>
          <p:nvPr>
            <p:ph type="sldNum" sz="quarter"/>
          </p:nvPr>
        </p:nvSpPr>
        <p:spPr>
          <a:noFill/>
        </p:spPr>
        <p:txBody>
          <a:bodyPr/>
          <a:lstStyle/>
          <a:p>
            <a:fld id="{31B5C3A7-230B-4485-AFDF-7E780F8D6FCE}" type="slidenum">
              <a:rPr lang="cs-CZ" smtClean="0"/>
              <a:pPr/>
              <a:t>15</a:t>
            </a:fld>
            <a:endParaRPr lang="cs-CZ" smtClean="0"/>
          </a:p>
        </p:txBody>
      </p:sp>
      <p:sp>
        <p:nvSpPr>
          <p:cNvPr id="95235" name="Rectangle 1"/>
          <p:cNvSpPr>
            <a:spLocks noGrp="1" noRot="1" noChangeAspect="1" noChangeArrowheads="1" noTextEdit="1"/>
          </p:cNvSpPr>
          <p:nvPr>
            <p:ph type="sldImg"/>
          </p:nvPr>
        </p:nvSpPr>
        <p:spPr>
          <a:xfrm>
            <a:off x="1143000" y="685800"/>
            <a:ext cx="4572000" cy="3429000"/>
          </a:xfrm>
          <a:ln/>
        </p:spPr>
      </p:sp>
      <p:sp>
        <p:nvSpPr>
          <p:cNvPr id="9523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p:nvPr>
        </p:nvSpPr>
        <p:spPr>
          <a:noFill/>
        </p:spPr>
        <p:txBody>
          <a:bodyPr/>
          <a:lstStyle/>
          <a:p>
            <a:fld id="{5491191D-8DFB-431A-BE4C-3508876117B8}" type="slidenum">
              <a:rPr lang="cs-CZ" smtClean="0"/>
              <a:pPr/>
              <a:t>16</a:t>
            </a:fld>
            <a:endParaRPr lang="cs-CZ" smtClean="0"/>
          </a:p>
        </p:txBody>
      </p:sp>
      <p:sp>
        <p:nvSpPr>
          <p:cNvPr id="96259" name="Rectangle 1"/>
          <p:cNvSpPr>
            <a:spLocks noGrp="1" noRot="1" noChangeAspect="1" noChangeArrowheads="1" noTextEdit="1"/>
          </p:cNvSpPr>
          <p:nvPr>
            <p:ph type="sldImg"/>
          </p:nvPr>
        </p:nvSpPr>
        <p:spPr>
          <a:xfrm>
            <a:off x="1143000" y="685800"/>
            <a:ext cx="4572000" cy="3429000"/>
          </a:xfrm>
          <a:ln/>
        </p:spPr>
      </p:sp>
      <p:sp>
        <p:nvSpPr>
          <p:cNvPr id="9626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p:nvPr>
        </p:nvSpPr>
        <p:spPr>
          <a:noFill/>
        </p:spPr>
        <p:txBody>
          <a:bodyPr/>
          <a:lstStyle/>
          <a:p>
            <a:fld id="{058439DA-9AA8-4D13-80FE-58958ECB9EEB}" type="slidenum">
              <a:rPr lang="cs-CZ" smtClean="0"/>
              <a:pPr/>
              <a:t>17</a:t>
            </a:fld>
            <a:endParaRPr lang="cs-CZ" smtClean="0"/>
          </a:p>
        </p:txBody>
      </p:sp>
      <p:sp>
        <p:nvSpPr>
          <p:cNvPr id="97283" name="Rectangle 1"/>
          <p:cNvSpPr>
            <a:spLocks noGrp="1" noRot="1" noChangeAspect="1" noChangeArrowheads="1" noTextEdit="1"/>
          </p:cNvSpPr>
          <p:nvPr>
            <p:ph type="sldImg"/>
          </p:nvPr>
        </p:nvSpPr>
        <p:spPr>
          <a:xfrm>
            <a:off x="1143000" y="685800"/>
            <a:ext cx="4572000" cy="3429000"/>
          </a:xfrm>
          <a:ln/>
        </p:spPr>
      </p:sp>
      <p:sp>
        <p:nvSpPr>
          <p:cNvPr id="9728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7"/>
          <p:cNvSpPr>
            <a:spLocks noGrp="1" noChangeArrowheads="1"/>
          </p:cNvSpPr>
          <p:nvPr>
            <p:ph type="sldNum" sz="quarter"/>
          </p:nvPr>
        </p:nvSpPr>
        <p:spPr>
          <a:noFill/>
        </p:spPr>
        <p:txBody>
          <a:bodyPr/>
          <a:lstStyle/>
          <a:p>
            <a:fld id="{47AA60A5-38D3-4164-8190-6D04A6947530}" type="slidenum">
              <a:rPr lang="cs-CZ" smtClean="0"/>
              <a:pPr/>
              <a:t>18</a:t>
            </a:fld>
            <a:endParaRPr lang="cs-CZ" smtClean="0"/>
          </a:p>
        </p:txBody>
      </p:sp>
      <p:sp>
        <p:nvSpPr>
          <p:cNvPr id="98307" name="Rectangle 1"/>
          <p:cNvSpPr>
            <a:spLocks noGrp="1" noRot="1" noChangeAspect="1" noChangeArrowheads="1" noTextEdit="1"/>
          </p:cNvSpPr>
          <p:nvPr>
            <p:ph type="sldImg"/>
          </p:nvPr>
        </p:nvSpPr>
        <p:spPr>
          <a:xfrm>
            <a:off x="1143000" y="685800"/>
            <a:ext cx="4572000" cy="3429000"/>
          </a:xfrm>
          <a:ln/>
        </p:spPr>
      </p:sp>
      <p:sp>
        <p:nvSpPr>
          <p:cNvPr id="9830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7"/>
          <p:cNvSpPr>
            <a:spLocks noGrp="1" noChangeArrowheads="1"/>
          </p:cNvSpPr>
          <p:nvPr>
            <p:ph type="sldNum" sz="quarter"/>
          </p:nvPr>
        </p:nvSpPr>
        <p:spPr>
          <a:noFill/>
        </p:spPr>
        <p:txBody>
          <a:bodyPr/>
          <a:lstStyle/>
          <a:p>
            <a:fld id="{2F870DF7-9E00-4184-9C50-DB01566301C0}" type="slidenum">
              <a:rPr lang="cs-CZ" smtClean="0"/>
              <a:pPr/>
              <a:t>19</a:t>
            </a:fld>
            <a:endParaRPr lang="cs-CZ" smtClean="0"/>
          </a:p>
        </p:txBody>
      </p:sp>
      <p:sp>
        <p:nvSpPr>
          <p:cNvPr id="99331" name="Rectangle 1"/>
          <p:cNvSpPr>
            <a:spLocks noGrp="1" noRot="1" noChangeAspect="1" noChangeArrowheads="1" noTextEdit="1"/>
          </p:cNvSpPr>
          <p:nvPr>
            <p:ph type="sldImg"/>
          </p:nvPr>
        </p:nvSpPr>
        <p:spPr>
          <a:xfrm>
            <a:off x="1143000" y="685800"/>
            <a:ext cx="4572000" cy="3429000"/>
          </a:xfrm>
          <a:ln/>
        </p:spPr>
      </p:sp>
      <p:sp>
        <p:nvSpPr>
          <p:cNvPr id="9933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7"/>
          <p:cNvSpPr>
            <a:spLocks noGrp="1" noChangeArrowheads="1"/>
          </p:cNvSpPr>
          <p:nvPr>
            <p:ph type="sldNum" sz="quarter"/>
          </p:nvPr>
        </p:nvSpPr>
        <p:spPr>
          <a:noFill/>
        </p:spPr>
        <p:txBody>
          <a:bodyPr/>
          <a:lstStyle/>
          <a:p>
            <a:fld id="{2BE7F52F-9350-4D67-A7FA-6E26A29EA9B9}" type="slidenum">
              <a:rPr lang="cs-CZ" smtClean="0"/>
              <a:pPr/>
              <a:t>20</a:t>
            </a:fld>
            <a:endParaRPr lang="cs-CZ" smtClean="0"/>
          </a:p>
        </p:txBody>
      </p:sp>
      <p:sp>
        <p:nvSpPr>
          <p:cNvPr id="100355" name="Rectangle 1"/>
          <p:cNvSpPr>
            <a:spLocks noGrp="1" noRot="1" noChangeAspect="1" noChangeArrowheads="1" noTextEdit="1"/>
          </p:cNvSpPr>
          <p:nvPr>
            <p:ph type="sldImg"/>
          </p:nvPr>
        </p:nvSpPr>
        <p:spPr>
          <a:xfrm>
            <a:off x="1143000" y="685800"/>
            <a:ext cx="4572000" cy="3429000"/>
          </a:xfrm>
          <a:ln/>
        </p:spPr>
      </p:sp>
      <p:sp>
        <p:nvSpPr>
          <p:cNvPr id="10035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7"/>
          <p:cNvSpPr>
            <a:spLocks noGrp="1" noChangeArrowheads="1"/>
          </p:cNvSpPr>
          <p:nvPr>
            <p:ph type="sldNum" sz="quarter"/>
          </p:nvPr>
        </p:nvSpPr>
        <p:spPr>
          <a:noFill/>
        </p:spPr>
        <p:txBody>
          <a:bodyPr/>
          <a:lstStyle/>
          <a:p>
            <a:fld id="{C64ABD12-4777-4750-9C91-CB297F0EE012}" type="slidenum">
              <a:rPr lang="cs-CZ" smtClean="0"/>
              <a:pPr/>
              <a:t>2</a:t>
            </a:fld>
            <a:endParaRPr lang="cs-CZ" smtClean="0"/>
          </a:p>
        </p:txBody>
      </p:sp>
      <p:sp>
        <p:nvSpPr>
          <p:cNvPr id="82947" name="Rectangle 1"/>
          <p:cNvSpPr>
            <a:spLocks noGrp="1" noRot="1" noChangeAspect="1" noChangeArrowheads="1" noTextEdit="1"/>
          </p:cNvSpPr>
          <p:nvPr>
            <p:ph type="sldImg"/>
          </p:nvPr>
        </p:nvSpPr>
        <p:spPr>
          <a:xfrm>
            <a:off x="1143000" y="685800"/>
            <a:ext cx="4572000" cy="3429000"/>
          </a:xfrm>
          <a:ln/>
        </p:spPr>
      </p:sp>
      <p:sp>
        <p:nvSpPr>
          <p:cNvPr id="8294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p:nvPr>
        </p:nvSpPr>
        <p:spPr>
          <a:noFill/>
        </p:spPr>
        <p:txBody>
          <a:bodyPr/>
          <a:lstStyle/>
          <a:p>
            <a:fld id="{FCD93A42-32CC-4A55-8C91-6A41B1FE6885}" type="slidenum">
              <a:rPr lang="cs-CZ" smtClean="0"/>
              <a:pPr/>
              <a:t>21</a:t>
            </a:fld>
            <a:endParaRPr lang="cs-CZ" smtClean="0"/>
          </a:p>
        </p:txBody>
      </p:sp>
      <p:sp>
        <p:nvSpPr>
          <p:cNvPr id="101379" name="Rectangle 1"/>
          <p:cNvSpPr>
            <a:spLocks noGrp="1" noRot="1" noChangeAspect="1" noChangeArrowheads="1" noTextEdit="1"/>
          </p:cNvSpPr>
          <p:nvPr>
            <p:ph type="sldImg"/>
          </p:nvPr>
        </p:nvSpPr>
        <p:spPr>
          <a:xfrm>
            <a:off x="1143000" y="685800"/>
            <a:ext cx="4572000" cy="3429000"/>
          </a:xfrm>
          <a:ln/>
        </p:spPr>
      </p:sp>
      <p:sp>
        <p:nvSpPr>
          <p:cNvPr id="10138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7"/>
          <p:cNvSpPr>
            <a:spLocks noGrp="1" noChangeArrowheads="1"/>
          </p:cNvSpPr>
          <p:nvPr>
            <p:ph type="sldNum" sz="quarter"/>
          </p:nvPr>
        </p:nvSpPr>
        <p:spPr>
          <a:noFill/>
        </p:spPr>
        <p:txBody>
          <a:bodyPr/>
          <a:lstStyle/>
          <a:p>
            <a:fld id="{91A98A44-19D9-4ADF-A5CF-30C340009913}" type="slidenum">
              <a:rPr lang="cs-CZ" smtClean="0"/>
              <a:pPr/>
              <a:t>22</a:t>
            </a:fld>
            <a:endParaRPr lang="cs-CZ" smtClean="0"/>
          </a:p>
        </p:txBody>
      </p:sp>
      <p:sp>
        <p:nvSpPr>
          <p:cNvPr id="102403" name="Rectangle 1"/>
          <p:cNvSpPr>
            <a:spLocks noGrp="1" noRot="1" noChangeAspect="1" noChangeArrowheads="1" noTextEdit="1"/>
          </p:cNvSpPr>
          <p:nvPr>
            <p:ph type="sldImg"/>
          </p:nvPr>
        </p:nvSpPr>
        <p:spPr>
          <a:xfrm>
            <a:off x="1143000" y="685800"/>
            <a:ext cx="4572000" cy="3429000"/>
          </a:xfrm>
          <a:ln/>
        </p:spPr>
      </p:sp>
      <p:sp>
        <p:nvSpPr>
          <p:cNvPr id="10240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7"/>
          <p:cNvSpPr>
            <a:spLocks noGrp="1" noChangeArrowheads="1"/>
          </p:cNvSpPr>
          <p:nvPr>
            <p:ph type="sldNum" sz="quarter"/>
          </p:nvPr>
        </p:nvSpPr>
        <p:spPr>
          <a:noFill/>
        </p:spPr>
        <p:txBody>
          <a:bodyPr/>
          <a:lstStyle/>
          <a:p>
            <a:fld id="{7B4E32B3-97E8-4B9E-B1AB-535921B4C529}" type="slidenum">
              <a:rPr lang="cs-CZ" smtClean="0"/>
              <a:pPr/>
              <a:t>23</a:t>
            </a:fld>
            <a:endParaRPr lang="cs-CZ" smtClean="0"/>
          </a:p>
        </p:txBody>
      </p:sp>
      <p:sp>
        <p:nvSpPr>
          <p:cNvPr id="103427" name="Rectangle 1"/>
          <p:cNvSpPr>
            <a:spLocks noGrp="1" noRot="1" noChangeAspect="1" noChangeArrowheads="1" noTextEdit="1"/>
          </p:cNvSpPr>
          <p:nvPr>
            <p:ph type="sldImg"/>
          </p:nvPr>
        </p:nvSpPr>
        <p:spPr>
          <a:xfrm>
            <a:off x="1143000" y="685800"/>
            <a:ext cx="4572000" cy="3429000"/>
          </a:xfrm>
          <a:ln/>
        </p:spPr>
      </p:sp>
      <p:sp>
        <p:nvSpPr>
          <p:cNvPr id="10342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7"/>
          <p:cNvSpPr>
            <a:spLocks noGrp="1" noChangeArrowheads="1"/>
          </p:cNvSpPr>
          <p:nvPr>
            <p:ph type="sldNum" sz="quarter"/>
          </p:nvPr>
        </p:nvSpPr>
        <p:spPr>
          <a:noFill/>
        </p:spPr>
        <p:txBody>
          <a:bodyPr/>
          <a:lstStyle/>
          <a:p>
            <a:fld id="{30DB7BA6-6589-446D-B418-090900FF4A94}" type="slidenum">
              <a:rPr lang="cs-CZ" smtClean="0"/>
              <a:pPr/>
              <a:t>24</a:t>
            </a:fld>
            <a:endParaRPr lang="cs-CZ" smtClean="0"/>
          </a:p>
        </p:txBody>
      </p:sp>
      <p:sp>
        <p:nvSpPr>
          <p:cNvPr id="104451" name="Rectangle 1"/>
          <p:cNvSpPr>
            <a:spLocks noGrp="1" noRot="1" noChangeAspect="1" noChangeArrowheads="1" noTextEdit="1"/>
          </p:cNvSpPr>
          <p:nvPr>
            <p:ph type="sldImg"/>
          </p:nvPr>
        </p:nvSpPr>
        <p:spPr>
          <a:xfrm>
            <a:off x="1143000" y="685800"/>
            <a:ext cx="4572000" cy="3429000"/>
          </a:xfrm>
          <a:ln/>
        </p:spPr>
      </p:sp>
      <p:sp>
        <p:nvSpPr>
          <p:cNvPr id="10445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7"/>
          <p:cNvSpPr>
            <a:spLocks noGrp="1" noChangeArrowheads="1"/>
          </p:cNvSpPr>
          <p:nvPr>
            <p:ph type="sldNum" sz="quarter"/>
          </p:nvPr>
        </p:nvSpPr>
        <p:spPr>
          <a:noFill/>
        </p:spPr>
        <p:txBody>
          <a:bodyPr/>
          <a:lstStyle/>
          <a:p>
            <a:fld id="{FF83DCF3-EE37-49F4-AD1C-EE40302DF9B5}" type="slidenum">
              <a:rPr lang="cs-CZ" smtClean="0"/>
              <a:pPr/>
              <a:t>25</a:t>
            </a:fld>
            <a:endParaRPr lang="cs-CZ" smtClean="0"/>
          </a:p>
        </p:txBody>
      </p:sp>
      <p:sp>
        <p:nvSpPr>
          <p:cNvPr id="105475" name="Rectangle 1"/>
          <p:cNvSpPr>
            <a:spLocks noGrp="1" noRot="1" noChangeAspect="1" noChangeArrowheads="1" noTextEdit="1"/>
          </p:cNvSpPr>
          <p:nvPr>
            <p:ph type="sldImg"/>
          </p:nvPr>
        </p:nvSpPr>
        <p:spPr>
          <a:xfrm>
            <a:off x="1143000" y="685800"/>
            <a:ext cx="4572000" cy="3429000"/>
          </a:xfrm>
          <a:ln/>
        </p:spPr>
      </p:sp>
      <p:sp>
        <p:nvSpPr>
          <p:cNvPr id="10547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p:cNvSpPr>
            <a:spLocks noGrp="1" noChangeArrowheads="1"/>
          </p:cNvSpPr>
          <p:nvPr>
            <p:ph type="sldNum" sz="quarter"/>
          </p:nvPr>
        </p:nvSpPr>
        <p:spPr>
          <a:noFill/>
        </p:spPr>
        <p:txBody>
          <a:bodyPr/>
          <a:lstStyle/>
          <a:p>
            <a:fld id="{3850C434-E2C3-488B-B626-CBCEFAEAE491}" type="slidenum">
              <a:rPr lang="cs-CZ" smtClean="0"/>
              <a:pPr/>
              <a:t>26</a:t>
            </a:fld>
            <a:endParaRPr lang="cs-CZ" smtClean="0"/>
          </a:p>
        </p:txBody>
      </p:sp>
      <p:sp>
        <p:nvSpPr>
          <p:cNvPr id="106499" name="Rectangle 1"/>
          <p:cNvSpPr>
            <a:spLocks noGrp="1" noRot="1" noChangeAspect="1" noChangeArrowheads="1" noTextEdit="1"/>
          </p:cNvSpPr>
          <p:nvPr>
            <p:ph type="sldImg"/>
          </p:nvPr>
        </p:nvSpPr>
        <p:spPr>
          <a:xfrm>
            <a:off x="1143000" y="685800"/>
            <a:ext cx="4572000" cy="3429000"/>
          </a:xfrm>
          <a:ln/>
        </p:spPr>
      </p:sp>
      <p:sp>
        <p:nvSpPr>
          <p:cNvPr id="10650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p:nvPr>
        </p:nvSpPr>
        <p:spPr>
          <a:noFill/>
        </p:spPr>
        <p:txBody>
          <a:bodyPr/>
          <a:lstStyle/>
          <a:p>
            <a:fld id="{4BF5DFE1-08F7-4396-BEC5-FDF2A16B0CBF}" type="slidenum">
              <a:rPr lang="cs-CZ" smtClean="0"/>
              <a:pPr/>
              <a:t>27</a:t>
            </a:fld>
            <a:endParaRPr lang="cs-CZ" smtClean="0"/>
          </a:p>
        </p:txBody>
      </p:sp>
      <p:sp>
        <p:nvSpPr>
          <p:cNvPr id="107523" name="Rectangle 1"/>
          <p:cNvSpPr>
            <a:spLocks noGrp="1" noRot="1" noChangeAspect="1" noChangeArrowheads="1" noTextEdit="1"/>
          </p:cNvSpPr>
          <p:nvPr>
            <p:ph type="sldImg"/>
          </p:nvPr>
        </p:nvSpPr>
        <p:spPr>
          <a:xfrm>
            <a:off x="1143000" y="685800"/>
            <a:ext cx="4572000" cy="3429000"/>
          </a:xfrm>
          <a:ln/>
        </p:spPr>
      </p:sp>
      <p:sp>
        <p:nvSpPr>
          <p:cNvPr id="10752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7"/>
          <p:cNvSpPr>
            <a:spLocks noGrp="1" noChangeArrowheads="1"/>
          </p:cNvSpPr>
          <p:nvPr>
            <p:ph type="sldNum" sz="quarter"/>
          </p:nvPr>
        </p:nvSpPr>
        <p:spPr>
          <a:noFill/>
        </p:spPr>
        <p:txBody>
          <a:bodyPr/>
          <a:lstStyle/>
          <a:p>
            <a:fld id="{74A6E1BC-430B-4D46-A68E-7AE8212747E8}" type="slidenum">
              <a:rPr lang="cs-CZ" smtClean="0"/>
              <a:pPr/>
              <a:t>28</a:t>
            </a:fld>
            <a:endParaRPr lang="cs-CZ" smtClean="0"/>
          </a:p>
        </p:txBody>
      </p:sp>
      <p:sp>
        <p:nvSpPr>
          <p:cNvPr id="108547" name="Rectangle 1"/>
          <p:cNvSpPr>
            <a:spLocks noGrp="1" noRot="1" noChangeAspect="1" noChangeArrowheads="1" noTextEdit="1"/>
          </p:cNvSpPr>
          <p:nvPr>
            <p:ph type="sldImg"/>
          </p:nvPr>
        </p:nvSpPr>
        <p:spPr>
          <a:xfrm>
            <a:off x="1143000" y="685800"/>
            <a:ext cx="4572000" cy="3429000"/>
          </a:xfrm>
          <a:ln/>
        </p:spPr>
      </p:sp>
      <p:sp>
        <p:nvSpPr>
          <p:cNvPr id="10854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7"/>
          <p:cNvSpPr>
            <a:spLocks noGrp="1" noChangeArrowheads="1"/>
          </p:cNvSpPr>
          <p:nvPr>
            <p:ph type="sldNum" sz="quarter"/>
          </p:nvPr>
        </p:nvSpPr>
        <p:spPr>
          <a:noFill/>
        </p:spPr>
        <p:txBody>
          <a:bodyPr/>
          <a:lstStyle/>
          <a:p>
            <a:fld id="{443DBC86-0AE5-45A2-8A08-569FEFB5E5FE}" type="slidenum">
              <a:rPr lang="cs-CZ" smtClean="0"/>
              <a:pPr/>
              <a:t>29</a:t>
            </a:fld>
            <a:endParaRPr lang="cs-CZ" smtClean="0"/>
          </a:p>
        </p:txBody>
      </p:sp>
      <p:sp>
        <p:nvSpPr>
          <p:cNvPr id="109571" name="Rectangle 1"/>
          <p:cNvSpPr>
            <a:spLocks noGrp="1" noRot="1" noChangeAspect="1" noChangeArrowheads="1" noTextEdit="1"/>
          </p:cNvSpPr>
          <p:nvPr>
            <p:ph type="sldImg"/>
          </p:nvPr>
        </p:nvSpPr>
        <p:spPr>
          <a:xfrm>
            <a:off x="1143000" y="685800"/>
            <a:ext cx="4572000" cy="3429000"/>
          </a:xfrm>
          <a:ln/>
        </p:spPr>
      </p:sp>
      <p:sp>
        <p:nvSpPr>
          <p:cNvPr id="10957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7"/>
          <p:cNvSpPr>
            <a:spLocks noGrp="1" noChangeArrowheads="1"/>
          </p:cNvSpPr>
          <p:nvPr>
            <p:ph type="sldNum" sz="quarter"/>
          </p:nvPr>
        </p:nvSpPr>
        <p:spPr>
          <a:noFill/>
        </p:spPr>
        <p:txBody>
          <a:bodyPr/>
          <a:lstStyle/>
          <a:p>
            <a:fld id="{366F5B3C-FE94-47E4-82E8-AAFBE77401C3}" type="slidenum">
              <a:rPr lang="cs-CZ" smtClean="0"/>
              <a:pPr/>
              <a:t>30</a:t>
            </a:fld>
            <a:endParaRPr lang="cs-CZ" smtClean="0"/>
          </a:p>
        </p:txBody>
      </p:sp>
      <p:sp>
        <p:nvSpPr>
          <p:cNvPr id="110595" name="Rectangle 1"/>
          <p:cNvSpPr>
            <a:spLocks noGrp="1" noRot="1" noChangeAspect="1" noChangeArrowheads="1" noTextEdit="1"/>
          </p:cNvSpPr>
          <p:nvPr>
            <p:ph type="sldImg"/>
          </p:nvPr>
        </p:nvSpPr>
        <p:spPr>
          <a:xfrm>
            <a:off x="1143000" y="685800"/>
            <a:ext cx="4572000" cy="3429000"/>
          </a:xfrm>
          <a:ln/>
        </p:spPr>
      </p:sp>
      <p:sp>
        <p:nvSpPr>
          <p:cNvPr id="11059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p:nvPr>
        </p:nvSpPr>
        <p:spPr>
          <a:noFill/>
        </p:spPr>
        <p:txBody>
          <a:bodyPr/>
          <a:lstStyle/>
          <a:p>
            <a:fld id="{B00CF4D3-EC8A-4425-B7E7-192DF89F65CB}" type="slidenum">
              <a:rPr lang="cs-CZ" smtClean="0"/>
              <a:pPr/>
              <a:t>3</a:t>
            </a:fld>
            <a:endParaRPr lang="cs-CZ" smtClean="0"/>
          </a:p>
        </p:txBody>
      </p:sp>
      <p:sp>
        <p:nvSpPr>
          <p:cNvPr id="83971" name="Rectangle 1"/>
          <p:cNvSpPr>
            <a:spLocks noGrp="1" noRot="1" noChangeAspect="1" noChangeArrowheads="1" noTextEdit="1"/>
          </p:cNvSpPr>
          <p:nvPr>
            <p:ph type="sldImg"/>
          </p:nvPr>
        </p:nvSpPr>
        <p:spPr>
          <a:xfrm>
            <a:off x="1143000" y="685800"/>
            <a:ext cx="4572000" cy="3429000"/>
          </a:xfrm>
          <a:ln/>
        </p:spPr>
      </p:sp>
      <p:sp>
        <p:nvSpPr>
          <p:cNvPr id="8397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7"/>
          <p:cNvSpPr>
            <a:spLocks noGrp="1" noChangeArrowheads="1"/>
          </p:cNvSpPr>
          <p:nvPr>
            <p:ph type="sldNum" sz="quarter"/>
          </p:nvPr>
        </p:nvSpPr>
        <p:spPr>
          <a:noFill/>
        </p:spPr>
        <p:txBody>
          <a:bodyPr/>
          <a:lstStyle/>
          <a:p>
            <a:fld id="{A7F433A8-6420-4AA8-95F0-FA2F91EA2684}" type="slidenum">
              <a:rPr lang="cs-CZ" smtClean="0"/>
              <a:pPr/>
              <a:t>31</a:t>
            </a:fld>
            <a:endParaRPr lang="cs-CZ" smtClean="0"/>
          </a:p>
        </p:txBody>
      </p:sp>
      <p:sp>
        <p:nvSpPr>
          <p:cNvPr id="111619" name="Rectangle 1"/>
          <p:cNvSpPr>
            <a:spLocks noGrp="1" noRot="1" noChangeAspect="1" noChangeArrowheads="1" noTextEdit="1"/>
          </p:cNvSpPr>
          <p:nvPr>
            <p:ph type="sldImg"/>
          </p:nvPr>
        </p:nvSpPr>
        <p:spPr>
          <a:xfrm>
            <a:off x="1143000" y="685800"/>
            <a:ext cx="4572000" cy="3429000"/>
          </a:xfrm>
          <a:ln/>
        </p:spPr>
      </p:sp>
      <p:sp>
        <p:nvSpPr>
          <p:cNvPr id="11162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7"/>
          <p:cNvSpPr>
            <a:spLocks noGrp="1" noChangeArrowheads="1"/>
          </p:cNvSpPr>
          <p:nvPr>
            <p:ph type="sldNum" sz="quarter"/>
          </p:nvPr>
        </p:nvSpPr>
        <p:spPr>
          <a:noFill/>
        </p:spPr>
        <p:txBody>
          <a:bodyPr/>
          <a:lstStyle/>
          <a:p>
            <a:fld id="{8A0AC7F1-22B2-412A-B1C9-CEA8CDACAFB1}" type="slidenum">
              <a:rPr lang="cs-CZ" smtClean="0"/>
              <a:pPr/>
              <a:t>32</a:t>
            </a:fld>
            <a:endParaRPr lang="cs-CZ" smtClean="0"/>
          </a:p>
        </p:txBody>
      </p:sp>
      <p:sp>
        <p:nvSpPr>
          <p:cNvPr id="112643" name="Rectangle 1"/>
          <p:cNvSpPr>
            <a:spLocks noGrp="1" noRot="1" noChangeAspect="1" noChangeArrowheads="1" noTextEdit="1"/>
          </p:cNvSpPr>
          <p:nvPr>
            <p:ph type="sldImg"/>
          </p:nvPr>
        </p:nvSpPr>
        <p:spPr>
          <a:xfrm>
            <a:off x="1143000" y="685800"/>
            <a:ext cx="4572000" cy="3429000"/>
          </a:xfrm>
          <a:ln/>
        </p:spPr>
      </p:sp>
      <p:sp>
        <p:nvSpPr>
          <p:cNvPr id="11264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7"/>
          <p:cNvSpPr>
            <a:spLocks noGrp="1" noChangeArrowheads="1"/>
          </p:cNvSpPr>
          <p:nvPr>
            <p:ph type="sldNum" sz="quarter"/>
          </p:nvPr>
        </p:nvSpPr>
        <p:spPr>
          <a:noFill/>
        </p:spPr>
        <p:txBody>
          <a:bodyPr/>
          <a:lstStyle/>
          <a:p>
            <a:fld id="{CBF46852-C0E7-43C9-99D8-B796C1CE368D}" type="slidenum">
              <a:rPr lang="cs-CZ" smtClean="0"/>
              <a:pPr/>
              <a:t>33</a:t>
            </a:fld>
            <a:endParaRPr lang="cs-CZ" smtClean="0"/>
          </a:p>
        </p:txBody>
      </p:sp>
      <p:sp>
        <p:nvSpPr>
          <p:cNvPr id="113667" name="Rectangle 1"/>
          <p:cNvSpPr>
            <a:spLocks noGrp="1" noRot="1" noChangeAspect="1" noChangeArrowheads="1" noTextEdit="1"/>
          </p:cNvSpPr>
          <p:nvPr>
            <p:ph type="sldImg"/>
          </p:nvPr>
        </p:nvSpPr>
        <p:spPr>
          <a:xfrm>
            <a:off x="1143000" y="685800"/>
            <a:ext cx="4572000" cy="3429000"/>
          </a:xfrm>
          <a:ln/>
        </p:spPr>
      </p:sp>
      <p:sp>
        <p:nvSpPr>
          <p:cNvPr id="11366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7"/>
          <p:cNvSpPr>
            <a:spLocks noGrp="1" noChangeArrowheads="1"/>
          </p:cNvSpPr>
          <p:nvPr>
            <p:ph type="sldNum" sz="quarter"/>
          </p:nvPr>
        </p:nvSpPr>
        <p:spPr>
          <a:noFill/>
        </p:spPr>
        <p:txBody>
          <a:bodyPr/>
          <a:lstStyle/>
          <a:p>
            <a:fld id="{D3307FD3-694E-4D07-8B77-2ADC0669B473}" type="slidenum">
              <a:rPr lang="cs-CZ" smtClean="0"/>
              <a:pPr/>
              <a:t>35</a:t>
            </a:fld>
            <a:endParaRPr lang="cs-CZ" smtClean="0"/>
          </a:p>
        </p:txBody>
      </p:sp>
      <p:sp>
        <p:nvSpPr>
          <p:cNvPr id="114691" name="Rectangle 1"/>
          <p:cNvSpPr>
            <a:spLocks noGrp="1" noRot="1" noChangeAspect="1" noChangeArrowheads="1" noTextEdit="1"/>
          </p:cNvSpPr>
          <p:nvPr>
            <p:ph type="sldImg"/>
          </p:nvPr>
        </p:nvSpPr>
        <p:spPr>
          <a:xfrm>
            <a:off x="1143000" y="685800"/>
            <a:ext cx="4572000" cy="3429000"/>
          </a:xfrm>
          <a:ln/>
        </p:spPr>
      </p:sp>
      <p:sp>
        <p:nvSpPr>
          <p:cNvPr id="11469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7"/>
          <p:cNvSpPr>
            <a:spLocks noGrp="1" noChangeArrowheads="1"/>
          </p:cNvSpPr>
          <p:nvPr>
            <p:ph type="sldNum" sz="quarter"/>
          </p:nvPr>
        </p:nvSpPr>
        <p:spPr>
          <a:noFill/>
        </p:spPr>
        <p:txBody>
          <a:bodyPr/>
          <a:lstStyle/>
          <a:p>
            <a:fld id="{9158F5EE-AE07-4BC4-9B3E-0E7327644284}" type="slidenum">
              <a:rPr lang="cs-CZ" smtClean="0"/>
              <a:pPr/>
              <a:t>36</a:t>
            </a:fld>
            <a:endParaRPr lang="cs-CZ" smtClean="0"/>
          </a:p>
        </p:txBody>
      </p:sp>
      <p:sp>
        <p:nvSpPr>
          <p:cNvPr id="115715" name="Rectangle 1"/>
          <p:cNvSpPr>
            <a:spLocks noGrp="1" noRot="1" noChangeAspect="1" noChangeArrowheads="1" noTextEdit="1"/>
          </p:cNvSpPr>
          <p:nvPr>
            <p:ph type="sldImg"/>
          </p:nvPr>
        </p:nvSpPr>
        <p:spPr>
          <a:xfrm>
            <a:off x="1143000" y="685800"/>
            <a:ext cx="4572000" cy="3429000"/>
          </a:xfrm>
          <a:ln/>
        </p:spPr>
      </p:sp>
      <p:sp>
        <p:nvSpPr>
          <p:cNvPr id="11571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7"/>
          <p:cNvSpPr>
            <a:spLocks noGrp="1" noChangeArrowheads="1"/>
          </p:cNvSpPr>
          <p:nvPr>
            <p:ph type="sldNum" sz="quarter"/>
          </p:nvPr>
        </p:nvSpPr>
        <p:spPr>
          <a:noFill/>
        </p:spPr>
        <p:txBody>
          <a:bodyPr/>
          <a:lstStyle/>
          <a:p>
            <a:fld id="{CDA9133A-0235-4773-9F73-ACD37DFDC9A7}" type="slidenum">
              <a:rPr lang="cs-CZ" smtClean="0"/>
              <a:pPr/>
              <a:t>37</a:t>
            </a:fld>
            <a:endParaRPr lang="cs-CZ" smtClean="0"/>
          </a:p>
        </p:txBody>
      </p:sp>
      <p:sp>
        <p:nvSpPr>
          <p:cNvPr id="116739" name="Rectangle 1"/>
          <p:cNvSpPr>
            <a:spLocks noGrp="1" noRot="1" noChangeAspect="1" noChangeArrowheads="1" noTextEdit="1"/>
          </p:cNvSpPr>
          <p:nvPr>
            <p:ph type="sldImg"/>
          </p:nvPr>
        </p:nvSpPr>
        <p:spPr>
          <a:xfrm>
            <a:off x="1143000" y="685800"/>
            <a:ext cx="4572000" cy="3429000"/>
          </a:xfrm>
          <a:ln/>
        </p:spPr>
      </p:sp>
      <p:sp>
        <p:nvSpPr>
          <p:cNvPr id="11674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7762" name="Rectangle 7"/>
          <p:cNvSpPr>
            <a:spLocks noGrp="1" noChangeArrowheads="1"/>
          </p:cNvSpPr>
          <p:nvPr>
            <p:ph type="sldNum" sz="quarter"/>
          </p:nvPr>
        </p:nvSpPr>
        <p:spPr>
          <a:noFill/>
        </p:spPr>
        <p:txBody>
          <a:bodyPr/>
          <a:lstStyle/>
          <a:p>
            <a:fld id="{BBA13374-6B67-4CE0-81F1-50CFB73C8B85}" type="slidenum">
              <a:rPr lang="cs-CZ" smtClean="0"/>
              <a:pPr/>
              <a:t>38</a:t>
            </a:fld>
            <a:endParaRPr lang="cs-CZ" smtClean="0"/>
          </a:p>
        </p:txBody>
      </p:sp>
      <p:sp>
        <p:nvSpPr>
          <p:cNvPr id="117763" name="Rectangle 1"/>
          <p:cNvSpPr>
            <a:spLocks noGrp="1" noRot="1" noChangeAspect="1" noChangeArrowheads="1" noTextEdit="1"/>
          </p:cNvSpPr>
          <p:nvPr>
            <p:ph type="sldImg"/>
          </p:nvPr>
        </p:nvSpPr>
        <p:spPr>
          <a:xfrm>
            <a:off x="1143000" y="685800"/>
            <a:ext cx="4572000" cy="3429000"/>
          </a:xfrm>
          <a:ln/>
        </p:spPr>
      </p:sp>
      <p:sp>
        <p:nvSpPr>
          <p:cNvPr id="11776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786" name="Rectangle 7"/>
          <p:cNvSpPr>
            <a:spLocks noGrp="1" noChangeArrowheads="1"/>
          </p:cNvSpPr>
          <p:nvPr>
            <p:ph type="sldNum" sz="quarter"/>
          </p:nvPr>
        </p:nvSpPr>
        <p:spPr>
          <a:noFill/>
        </p:spPr>
        <p:txBody>
          <a:bodyPr/>
          <a:lstStyle/>
          <a:p>
            <a:fld id="{4F778B57-9C7E-4BDA-9216-E3732F72E878}" type="slidenum">
              <a:rPr lang="cs-CZ" smtClean="0"/>
              <a:pPr/>
              <a:t>41</a:t>
            </a:fld>
            <a:endParaRPr lang="cs-CZ" smtClean="0"/>
          </a:p>
        </p:txBody>
      </p:sp>
      <p:sp>
        <p:nvSpPr>
          <p:cNvPr id="118787" name="Rectangle 1"/>
          <p:cNvSpPr>
            <a:spLocks noGrp="1" noRot="1" noChangeAspect="1" noChangeArrowheads="1" noTextEdit="1"/>
          </p:cNvSpPr>
          <p:nvPr>
            <p:ph type="sldImg"/>
          </p:nvPr>
        </p:nvSpPr>
        <p:spPr>
          <a:xfrm>
            <a:off x="1143000" y="685800"/>
            <a:ext cx="4572000" cy="3429000"/>
          </a:xfrm>
          <a:ln/>
        </p:spPr>
      </p:sp>
      <p:sp>
        <p:nvSpPr>
          <p:cNvPr id="11878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9810" name="Rectangle 7"/>
          <p:cNvSpPr>
            <a:spLocks noGrp="1" noChangeArrowheads="1"/>
          </p:cNvSpPr>
          <p:nvPr>
            <p:ph type="sldNum" sz="quarter"/>
          </p:nvPr>
        </p:nvSpPr>
        <p:spPr>
          <a:noFill/>
        </p:spPr>
        <p:txBody>
          <a:bodyPr/>
          <a:lstStyle/>
          <a:p>
            <a:fld id="{56890234-06D8-411B-A8A1-106EE0D41627}" type="slidenum">
              <a:rPr lang="cs-CZ" smtClean="0"/>
              <a:pPr/>
              <a:t>43</a:t>
            </a:fld>
            <a:endParaRPr lang="cs-CZ" smtClean="0"/>
          </a:p>
        </p:txBody>
      </p:sp>
      <p:sp>
        <p:nvSpPr>
          <p:cNvPr id="119811" name="Rectangle 1025"/>
          <p:cNvSpPr>
            <a:spLocks noGrp="1" noRot="1" noChangeAspect="1" noChangeArrowheads="1" noTextEdit="1"/>
          </p:cNvSpPr>
          <p:nvPr>
            <p:ph type="sldImg"/>
          </p:nvPr>
        </p:nvSpPr>
        <p:spPr>
          <a:xfrm>
            <a:off x="1143000" y="685800"/>
            <a:ext cx="4572000" cy="3429000"/>
          </a:xfrm>
          <a:ln/>
        </p:spPr>
      </p:sp>
      <p:sp>
        <p:nvSpPr>
          <p:cNvPr id="119812" name="Rectangle 1026"/>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0834" name="Rectangle 7"/>
          <p:cNvSpPr>
            <a:spLocks noGrp="1" noChangeArrowheads="1"/>
          </p:cNvSpPr>
          <p:nvPr>
            <p:ph type="sldNum" sz="quarter"/>
          </p:nvPr>
        </p:nvSpPr>
        <p:spPr>
          <a:noFill/>
        </p:spPr>
        <p:txBody>
          <a:bodyPr/>
          <a:lstStyle/>
          <a:p>
            <a:fld id="{7F6D10D5-5CA1-4468-A9B4-8A1A19151598}" type="slidenum">
              <a:rPr lang="cs-CZ" smtClean="0"/>
              <a:pPr/>
              <a:t>44</a:t>
            </a:fld>
            <a:endParaRPr lang="cs-CZ" smtClean="0"/>
          </a:p>
        </p:txBody>
      </p:sp>
      <p:sp>
        <p:nvSpPr>
          <p:cNvPr id="120835" name="Rectangle 1"/>
          <p:cNvSpPr>
            <a:spLocks noGrp="1" noRot="1" noChangeAspect="1" noChangeArrowheads="1" noTextEdit="1"/>
          </p:cNvSpPr>
          <p:nvPr>
            <p:ph type="sldImg"/>
          </p:nvPr>
        </p:nvSpPr>
        <p:spPr>
          <a:xfrm>
            <a:off x="1143000" y="685800"/>
            <a:ext cx="4572000" cy="3429000"/>
          </a:xfrm>
          <a:ln/>
        </p:spPr>
      </p:sp>
      <p:sp>
        <p:nvSpPr>
          <p:cNvPr id="12083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p:nvPr>
        </p:nvSpPr>
        <p:spPr>
          <a:noFill/>
        </p:spPr>
        <p:txBody>
          <a:bodyPr/>
          <a:lstStyle/>
          <a:p>
            <a:fld id="{7AEF898C-FDCA-454B-81D4-D0E2FD9CBA2C}" type="slidenum">
              <a:rPr lang="cs-CZ" smtClean="0"/>
              <a:pPr/>
              <a:t>4</a:t>
            </a:fld>
            <a:endParaRPr lang="cs-CZ" smtClean="0"/>
          </a:p>
        </p:txBody>
      </p:sp>
      <p:sp>
        <p:nvSpPr>
          <p:cNvPr id="84995" name="Rectangle 1"/>
          <p:cNvSpPr>
            <a:spLocks noGrp="1" noRot="1" noChangeAspect="1" noChangeArrowheads="1" noTextEdit="1"/>
          </p:cNvSpPr>
          <p:nvPr>
            <p:ph type="sldImg"/>
          </p:nvPr>
        </p:nvSpPr>
        <p:spPr>
          <a:xfrm>
            <a:off x="1143000" y="685800"/>
            <a:ext cx="4572000" cy="3429000"/>
          </a:xfrm>
          <a:ln/>
        </p:spPr>
      </p:sp>
      <p:sp>
        <p:nvSpPr>
          <p:cNvPr id="8499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Rectangle 7"/>
          <p:cNvSpPr>
            <a:spLocks noGrp="1" noChangeArrowheads="1"/>
          </p:cNvSpPr>
          <p:nvPr>
            <p:ph type="sldNum" sz="quarter"/>
          </p:nvPr>
        </p:nvSpPr>
        <p:spPr>
          <a:noFill/>
        </p:spPr>
        <p:txBody>
          <a:bodyPr/>
          <a:lstStyle/>
          <a:p>
            <a:fld id="{D7C445E4-9561-4B82-B67D-C5EECEB8D978}" type="slidenum">
              <a:rPr lang="cs-CZ" smtClean="0"/>
              <a:pPr/>
              <a:t>45</a:t>
            </a:fld>
            <a:endParaRPr lang="cs-CZ" smtClean="0"/>
          </a:p>
        </p:txBody>
      </p:sp>
      <p:sp>
        <p:nvSpPr>
          <p:cNvPr id="121859" name="Rectangle 1"/>
          <p:cNvSpPr>
            <a:spLocks noGrp="1" noRot="1" noChangeAspect="1" noChangeArrowheads="1" noTextEdit="1"/>
          </p:cNvSpPr>
          <p:nvPr>
            <p:ph type="sldImg"/>
          </p:nvPr>
        </p:nvSpPr>
        <p:spPr>
          <a:xfrm>
            <a:off x="1143000" y="685800"/>
            <a:ext cx="4572000" cy="3429000"/>
          </a:xfrm>
          <a:ln/>
        </p:spPr>
      </p:sp>
      <p:sp>
        <p:nvSpPr>
          <p:cNvPr id="12186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82" name="Rectangle 7"/>
          <p:cNvSpPr>
            <a:spLocks noGrp="1" noChangeArrowheads="1"/>
          </p:cNvSpPr>
          <p:nvPr>
            <p:ph type="sldNum" sz="quarter"/>
          </p:nvPr>
        </p:nvSpPr>
        <p:spPr>
          <a:noFill/>
        </p:spPr>
        <p:txBody>
          <a:bodyPr/>
          <a:lstStyle/>
          <a:p>
            <a:fld id="{7E85FBA5-6B44-47C7-B0E0-14D4EC3DA515}" type="slidenum">
              <a:rPr lang="cs-CZ" smtClean="0"/>
              <a:pPr/>
              <a:t>46</a:t>
            </a:fld>
            <a:endParaRPr lang="cs-CZ" smtClean="0"/>
          </a:p>
        </p:txBody>
      </p:sp>
      <p:sp>
        <p:nvSpPr>
          <p:cNvPr id="122883" name="Rectangle 1"/>
          <p:cNvSpPr>
            <a:spLocks noGrp="1" noRot="1" noChangeAspect="1" noChangeArrowheads="1" noTextEdit="1"/>
          </p:cNvSpPr>
          <p:nvPr>
            <p:ph type="sldImg"/>
          </p:nvPr>
        </p:nvSpPr>
        <p:spPr>
          <a:xfrm>
            <a:off x="1143000" y="685800"/>
            <a:ext cx="4572000" cy="3429000"/>
          </a:xfrm>
          <a:ln/>
        </p:spPr>
      </p:sp>
      <p:sp>
        <p:nvSpPr>
          <p:cNvPr id="12288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3906" name="Rectangle 7"/>
          <p:cNvSpPr>
            <a:spLocks noGrp="1" noChangeArrowheads="1"/>
          </p:cNvSpPr>
          <p:nvPr>
            <p:ph type="sldNum" sz="quarter"/>
          </p:nvPr>
        </p:nvSpPr>
        <p:spPr>
          <a:noFill/>
        </p:spPr>
        <p:txBody>
          <a:bodyPr/>
          <a:lstStyle/>
          <a:p>
            <a:fld id="{909638D6-3BAE-47E2-A459-DC648475B834}" type="slidenum">
              <a:rPr lang="cs-CZ" smtClean="0"/>
              <a:pPr/>
              <a:t>47</a:t>
            </a:fld>
            <a:endParaRPr lang="cs-CZ" smtClean="0"/>
          </a:p>
        </p:txBody>
      </p:sp>
      <p:sp>
        <p:nvSpPr>
          <p:cNvPr id="123907" name="Rectangle 1"/>
          <p:cNvSpPr>
            <a:spLocks noGrp="1" noRot="1" noChangeAspect="1" noChangeArrowheads="1" noTextEdit="1"/>
          </p:cNvSpPr>
          <p:nvPr>
            <p:ph type="sldImg"/>
          </p:nvPr>
        </p:nvSpPr>
        <p:spPr>
          <a:xfrm>
            <a:off x="1143000" y="685800"/>
            <a:ext cx="4572000" cy="3429000"/>
          </a:xfrm>
          <a:ln/>
        </p:spPr>
      </p:sp>
      <p:sp>
        <p:nvSpPr>
          <p:cNvPr id="12390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4930" name="Rectangle 7"/>
          <p:cNvSpPr>
            <a:spLocks noGrp="1" noChangeArrowheads="1"/>
          </p:cNvSpPr>
          <p:nvPr>
            <p:ph type="sldNum" sz="quarter"/>
          </p:nvPr>
        </p:nvSpPr>
        <p:spPr>
          <a:noFill/>
        </p:spPr>
        <p:txBody>
          <a:bodyPr/>
          <a:lstStyle/>
          <a:p>
            <a:fld id="{FC2E1ACE-DC56-4F3F-963E-EA2C31050FF8}" type="slidenum">
              <a:rPr lang="cs-CZ" smtClean="0"/>
              <a:pPr/>
              <a:t>48</a:t>
            </a:fld>
            <a:endParaRPr lang="cs-CZ" smtClean="0"/>
          </a:p>
        </p:txBody>
      </p:sp>
      <p:sp>
        <p:nvSpPr>
          <p:cNvPr id="124931" name="Rectangle 1"/>
          <p:cNvSpPr>
            <a:spLocks noGrp="1" noRot="1" noChangeAspect="1" noChangeArrowheads="1" noTextEdit="1"/>
          </p:cNvSpPr>
          <p:nvPr>
            <p:ph type="sldImg"/>
          </p:nvPr>
        </p:nvSpPr>
        <p:spPr>
          <a:xfrm>
            <a:off x="1143000" y="685800"/>
            <a:ext cx="4572000" cy="3429000"/>
          </a:xfrm>
          <a:ln/>
        </p:spPr>
      </p:sp>
      <p:sp>
        <p:nvSpPr>
          <p:cNvPr id="12493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954" name="Rectangle 7"/>
          <p:cNvSpPr>
            <a:spLocks noGrp="1" noChangeArrowheads="1"/>
          </p:cNvSpPr>
          <p:nvPr>
            <p:ph type="sldNum" sz="quarter"/>
          </p:nvPr>
        </p:nvSpPr>
        <p:spPr>
          <a:noFill/>
        </p:spPr>
        <p:txBody>
          <a:bodyPr/>
          <a:lstStyle/>
          <a:p>
            <a:fld id="{56AFB11B-6BEB-4E98-BB58-B451463DFFB9}" type="slidenum">
              <a:rPr lang="cs-CZ" smtClean="0"/>
              <a:pPr/>
              <a:t>49</a:t>
            </a:fld>
            <a:endParaRPr lang="cs-CZ" smtClean="0"/>
          </a:p>
        </p:txBody>
      </p:sp>
      <p:sp>
        <p:nvSpPr>
          <p:cNvPr id="125955" name="Rectangle 1"/>
          <p:cNvSpPr>
            <a:spLocks noGrp="1" noRot="1" noChangeAspect="1" noChangeArrowheads="1" noTextEdit="1"/>
          </p:cNvSpPr>
          <p:nvPr>
            <p:ph type="sldImg"/>
          </p:nvPr>
        </p:nvSpPr>
        <p:spPr>
          <a:xfrm>
            <a:off x="1143000" y="685800"/>
            <a:ext cx="4572000" cy="3429000"/>
          </a:xfrm>
          <a:ln/>
        </p:spPr>
      </p:sp>
      <p:sp>
        <p:nvSpPr>
          <p:cNvPr id="12595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8" name="Rectangle 7"/>
          <p:cNvSpPr>
            <a:spLocks noGrp="1" noChangeArrowheads="1"/>
          </p:cNvSpPr>
          <p:nvPr>
            <p:ph type="sldNum" sz="quarter"/>
          </p:nvPr>
        </p:nvSpPr>
        <p:spPr>
          <a:noFill/>
        </p:spPr>
        <p:txBody>
          <a:bodyPr/>
          <a:lstStyle/>
          <a:p>
            <a:fld id="{FD28EE1C-C357-4745-8F6A-4656DBC851EC}" type="slidenum">
              <a:rPr lang="cs-CZ" smtClean="0"/>
              <a:pPr/>
              <a:t>50</a:t>
            </a:fld>
            <a:endParaRPr lang="cs-CZ" smtClean="0"/>
          </a:p>
        </p:txBody>
      </p:sp>
      <p:sp>
        <p:nvSpPr>
          <p:cNvPr id="126979" name="Rectangle 1"/>
          <p:cNvSpPr>
            <a:spLocks noGrp="1" noRot="1" noChangeAspect="1" noChangeArrowheads="1" noTextEdit="1"/>
          </p:cNvSpPr>
          <p:nvPr>
            <p:ph type="sldImg"/>
          </p:nvPr>
        </p:nvSpPr>
        <p:spPr>
          <a:xfrm>
            <a:off x="1143000" y="685800"/>
            <a:ext cx="4572000" cy="3429000"/>
          </a:xfrm>
          <a:ln/>
        </p:spPr>
      </p:sp>
      <p:sp>
        <p:nvSpPr>
          <p:cNvPr id="12698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8002" name="Rectangle 7"/>
          <p:cNvSpPr>
            <a:spLocks noGrp="1" noChangeArrowheads="1"/>
          </p:cNvSpPr>
          <p:nvPr>
            <p:ph type="sldNum" sz="quarter"/>
          </p:nvPr>
        </p:nvSpPr>
        <p:spPr>
          <a:noFill/>
        </p:spPr>
        <p:txBody>
          <a:bodyPr/>
          <a:lstStyle/>
          <a:p>
            <a:fld id="{BAAB3BEF-3FF1-4D33-99DA-7AE8A19DCB10}" type="slidenum">
              <a:rPr lang="cs-CZ" smtClean="0"/>
              <a:pPr/>
              <a:t>51</a:t>
            </a:fld>
            <a:endParaRPr lang="cs-CZ" smtClean="0"/>
          </a:p>
        </p:txBody>
      </p:sp>
      <p:sp>
        <p:nvSpPr>
          <p:cNvPr id="128003" name="Rectangle 1"/>
          <p:cNvSpPr>
            <a:spLocks noGrp="1" noRot="1" noChangeAspect="1" noChangeArrowheads="1" noTextEdit="1"/>
          </p:cNvSpPr>
          <p:nvPr>
            <p:ph type="sldImg"/>
          </p:nvPr>
        </p:nvSpPr>
        <p:spPr>
          <a:xfrm>
            <a:off x="1143000" y="685800"/>
            <a:ext cx="4572000" cy="3429000"/>
          </a:xfrm>
          <a:ln/>
        </p:spPr>
      </p:sp>
      <p:sp>
        <p:nvSpPr>
          <p:cNvPr id="12800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7"/>
          <p:cNvSpPr>
            <a:spLocks noGrp="1" noChangeArrowheads="1"/>
          </p:cNvSpPr>
          <p:nvPr>
            <p:ph type="sldNum" sz="quarter"/>
          </p:nvPr>
        </p:nvSpPr>
        <p:spPr>
          <a:noFill/>
        </p:spPr>
        <p:txBody>
          <a:bodyPr/>
          <a:lstStyle/>
          <a:p>
            <a:fld id="{AC43B9D9-5D61-42DB-AF26-F34153343FBC}" type="slidenum">
              <a:rPr lang="cs-CZ" smtClean="0"/>
              <a:pPr/>
              <a:t>52</a:t>
            </a:fld>
            <a:endParaRPr lang="cs-CZ" smtClean="0"/>
          </a:p>
        </p:txBody>
      </p:sp>
      <p:sp>
        <p:nvSpPr>
          <p:cNvPr id="129027" name="Rectangle 1"/>
          <p:cNvSpPr>
            <a:spLocks noGrp="1" noRot="1" noChangeAspect="1" noChangeArrowheads="1" noTextEdit="1"/>
          </p:cNvSpPr>
          <p:nvPr>
            <p:ph type="sldImg"/>
          </p:nvPr>
        </p:nvSpPr>
        <p:spPr>
          <a:xfrm>
            <a:off x="1143000" y="685800"/>
            <a:ext cx="4572000" cy="3429000"/>
          </a:xfrm>
          <a:ln/>
        </p:spPr>
      </p:sp>
      <p:sp>
        <p:nvSpPr>
          <p:cNvPr id="12902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0050" name="Rectangle 7"/>
          <p:cNvSpPr>
            <a:spLocks noGrp="1" noChangeArrowheads="1"/>
          </p:cNvSpPr>
          <p:nvPr>
            <p:ph type="sldNum" sz="quarter"/>
          </p:nvPr>
        </p:nvSpPr>
        <p:spPr>
          <a:noFill/>
        </p:spPr>
        <p:txBody>
          <a:bodyPr/>
          <a:lstStyle/>
          <a:p>
            <a:fld id="{F303A93F-1743-4773-86AB-4658E8003D13}" type="slidenum">
              <a:rPr lang="cs-CZ" smtClean="0"/>
              <a:pPr/>
              <a:t>53</a:t>
            </a:fld>
            <a:endParaRPr lang="cs-CZ" smtClean="0"/>
          </a:p>
        </p:txBody>
      </p:sp>
      <p:sp>
        <p:nvSpPr>
          <p:cNvPr id="130051" name="Rectangle 1"/>
          <p:cNvSpPr>
            <a:spLocks noGrp="1" noRot="1" noChangeAspect="1" noChangeArrowheads="1" noTextEdit="1"/>
          </p:cNvSpPr>
          <p:nvPr>
            <p:ph type="sldImg"/>
          </p:nvPr>
        </p:nvSpPr>
        <p:spPr>
          <a:xfrm>
            <a:off x="1143000" y="685800"/>
            <a:ext cx="4572000" cy="3429000"/>
          </a:xfrm>
          <a:ln/>
        </p:spPr>
      </p:sp>
      <p:sp>
        <p:nvSpPr>
          <p:cNvPr id="130052" name="Rectangle 2"/>
          <p:cNvSpPr>
            <a:spLocks noGrp="1" noChangeArrowheads="1"/>
          </p:cNvSpPr>
          <p:nvPr>
            <p:ph type="body" idx="1"/>
          </p:nvPr>
        </p:nvSpPr>
        <p:spPr>
          <a:xfrm>
            <a:off x="685800" y="4343400"/>
            <a:ext cx="5486400" cy="4114800"/>
          </a:xfrm>
          <a:noFill/>
          <a:ln/>
        </p:spPr>
        <p:txBody>
          <a:bodyPr wrap="none" anchor="ct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mtClean="0">
              <a:latin typeface="Arial" charset="0"/>
              <a:ea typeface="SimSun" pitchFamily="2" charset="-122"/>
            </a:endParaRPr>
          </a:p>
        </p:txBody>
      </p:sp>
      <p:sp>
        <p:nvSpPr>
          <p:cNvPr id="130053"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BF8C2A1-0298-4349-9B38-0A9564DF4C98}" type="slidenum">
              <a:rPr lang="cs-CZ" sz="1200" b="0">
                <a:solidFill>
                  <a:srgbClr val="000000"/>
                </a:solidFill>
                <a:cs typeface="Arial"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53</a:t>
            </a:fld>
            <a:endParaRPr lang="cs-CZ" sz="1200" b="0">
              <a:solidFill>
                <a:srgbClr val="000000"/>
              </a:solidFill>
              <a:cs typeface="Arial"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1074" name="Rectangle 7"/>
          <p:cNvSpPr>
            <a:spLocks noGrp="1" noChangeArrowheads="1"/>
          </p:cNvSpPr>
          <p:nvPr>
            <p:ph type="sldNum" sz="quarter"/>
          </p:nvPr>
        </p:nvSpPr>
        <p:spPr>
          <a:noFill/>
        </p:spPr>
        <p:txBody>
          <a:bodyPr/>
          <a:lstStyle/>
          <a:p>
            <a:fld id="{92801983-BADD-4FFA-B8E0-AD5487467A1F}" type="slidenum">
              <a:rPr lang="cs-CZ" smtClean="0"/>
              <a:pPr/>
              <a:t>54</a:t>
            </a:fld>
            <a:endParaRPr lang="cs-CZ" smtClean="0"/>
          </a:p>
        </p:txBody>
      </p:sp>
      <p:sp>
        <p:nvSpPr>
          <p:cNvPr id="131075" name="Rectangle 1"/>
          <p:cNvSpPr>
            <a:spLocks noGrp="1" noRot="1" noChangeAspect="1" noChangeArrowheads="1" noTextEdit="1"/>
          </p:cNvSpPr>
          <p:nvPr>
            <p:ph type="sldImg"/>
          </p:nvPr>
        </p:nvSpPr>
        <p:spPr>
          <a:xfrm>
            <a:off x="1143000" y="685800"/>
            <a:ext cx="4572000" cy="3429000"/>
          </a:xfrm>
          <a:ln/>
        </p:spPr>
      </p:sp>
      <p:sp>
        <p:nvSpPr>
          <p:cNvPr id="131076" name="Rectangle 2"/>
          <p:cNvSpPr>
            <a:spLocks noGrp="1" noChangeArrowheads="1"/>
          </p:cNvSpPr>
          <p:nvPr>
            <p:ph type="body" idx="1"/>
          </p:nvPr>
        </p:nvSpPr>
        <p:spPr>
          <a:xfrm>
            <a:off x="685800" y="4343400"/>
            <a:ext cx="5486400" cy="4114800"/>
          </a:xfrm>
          <a:noFill/>
          <a:ln/>
        </p:spPr>
        <p:txBody>
          <a:bodyPr wrap="none" anchor="ct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mtClean="0">
              <a:latin typeface="Arial" charset="0"/>
              <a:ea typeface="SimSun" pitchFamily="2" charset="-122"/>
            </a:endParaRPr>
          </a:p>
        </p:txBody>
      </p:sp>
      <p:sp>
        <p:nvSpPr>
          <p:cNvPr id="131077"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A8F2029-F29F-4020-8BF4-2597C1BA071D}" type="slidenum">
              <a:rPr lang="cs-CZ" sz="1200" b="0">
                <a:solidFill>
                  <a:srgbClr val="000000"/>
                </a:solidFill>
                <a:cs typeface="Arial"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54</a:t>
            </a:fld>
            <a:endParaRPr lang="cs-CZ" sz="1200" b="0">
              <a:solidFill>
                <a:srgbClr val="000000"/>
              </a:solidFill>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7"/>
          <p:cNvSpPr txBox="1">
            <a:spLocks noGrp="1" noChangeArrowheads="1"/>
          </p:cNvSpPr>
          <p:nvPr/>
        </p:nvSpPr>
        <p:spPr bwMode="auto">
          <a:xfrm>
            <a:off x="3884613" y="8685213"/>
            <a:ext cx="2970212" cy="455612"/>
          </a:xfrm>
          <a:prstGeom prst="rect">
            <a:avLst/>
          </a:prstGeom>
          <a:noFill/>
          <a:ln w="9525">
            <a:noFill/>
            <a:round/>
            <a:headEnd/>
            <a:tailEnd/>
          </a:ln>
        </p:spPr>
        <p:txBody>
          <a:bodyPr lIns="90000" tIns="46800" rIns="90000" bIns="4680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9384480-9AAF-4B80-83AA-022B19A62652}" type="slidenum">
              <a:rPr lang="cs-CZ" sz="1200" b="0">
                <a:solidFill>
                  <a:srgbClr val="000000"/>
                </a:solidFill>
                <a:ea typeface="Arial Unicode MS" pitchFamily="34" charset="-128"/>
                <a:cs typeface="Arial Unicode MS" pitchFamily="34" charset="-128"/>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cs-CZ" sz="1200" b="0">
              <a:solidFill>
                <a:srgbClr val="000000"/>
              </a:solidFill>
              <a:ea typeface="Arial Unicode MS" pitchFamily="34" charset="-128"/>
              <a:cs typeface="Arial Unicode MS" pitchFamily="34" charset="-128"/>
            </a:endParaRPr>
          </a:p>
        </p:txBody>
      </p:sp>
      <p:sp>
        <p:nvSpPr>
          <p:cNvPr id="86019" name="Rectangle 1"/>
          <p:cNvSpPr>
            <a:spLocks noGrp="1" noRot="1" noChangeAspect="1" noChangeArrowheads="1" noTextEdit="1"/>
          </p:cNvSpPr>
          <p:nvPr>
            <p:ph type="sldImg"/>
          </p:nvPr>
        </p:nvSpPr>
        <p:spPr>
          <a:xfrm>
            <a:off x="1143000" y="685800"/>
            <a:ext cx="4572000" cy="3429000"/>
          </a:xfrm>
          <a:ln/>
        </p:spPr>
      </p:sp>
      <p:sp>
        <p:nvSpPr>
          <p:cNvPr id="8602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2098" name="Rectangle 7"/>
          <p:cNvSpPr>
            <a:spLocks noGrp="1" noChangeArrowheads="1"/>
          </p:cNvSpPr>
          <p:nvPr>
            <p:ph type="sldNum" sz="quarter"/>
          </p:nvPr>
        </p:nvSpPr>
        <p:spPr>
          <a:noFill/>
        </p:spPr>
        <p:txBody>
          <a:bodyPr/>
          <a:lstStyle/>
          <a:p>
            <a:fld id="{E1C0DAB9-A945-4D90-A207-874959DC7432}" type="slidenum">
              <a:rPr lang="cs-CZ" smtClean="0"/>
              <a:pPr/>
              <a:t>55</a:t>
            </a:fld>
            <a:endParaRPr lang="cs-CZ" smtClean="0"/>
          </a:p>
        </p:txBody>
      </p:sp>
      <p:sp>
        <p:nvSpPr>
          <p:cNvPr id="132099" name="Rectangle 1"/>
          <p:cNvSpPr>
            <a:spLocks noGrp="1" noRot="1" noChangeAspect="1" noChangeArrowheads="1" noTextEdit="1"/>
          </p:cNvSpPr>
          <p:nvPr>
            <p:ph type="sldImg"/>
          </p:nvPr>
        </p:nvSpPr>
        <p:spPr>
          <a:xfrm>
            <a:off x="1143000" y="685800"/>
            <a:ext cx="4572000" cy="3429000"/>
          </a:xfrm>
          <a:ln/>
        </p:spPr>
      </p:sp>
      <p:sp>
        <p:nvSpPr>
          <p:cNvPr id="132100" name="Rectangle 2"/>
          <p:cNvSpPr>
            <a:spLocks noGrp="1" noChangeArrowheads="1"/>
          </p:cNvSpPr>
          <p:nvPr>
            <p:ph type="body" idx="1"/>
          </p:nvPr>
        </p:nvSpPr>
        <p:spPr>
          <a:xfrm>
            <a:off x="685800" y="4343400"/>
            <a:ext cx="5486400" cy="4114800"/>
          </a:xfrm>
          <a:noFill/>
          <a:ln/>
        </p:spPr>
        <p:txBody>
          <a:bodyPr wrap="none" anchor="ct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mtClean="0">
              <a:latin typeface="Arial" charset="0"/>
              <a:ea typeface="SimSun" pitchFamily="2" charset="-122"/>
            </a:endParaRPr>
          </a:p>
        </p:txBody>
      </p:sp>
      <p:sp>
        <p:nvSpPr>
          <p:cNvPr id="132101"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9A7A2DE-905E-4158-9726-12DC9AA75637}" type="slidenum">
              <a:rPr lang="cs-CZ" sz="1200" b="0">
                <a:solidFill>
                  <a:srgbClr val="000000"/>
                </a:solidFill>
                <a:cs typeface="Arial"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55</a:t>
            </a:fld>
            <a:endParaRPr lang="cs-CZ" sz="1200" b="0">
              <a:solidFill>
                <a:srgbClr val="000000"/>
              </a:solidFill>
              <a:cs typeface="Arial"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7"/>
          <p:cNvSpPr>
            <a:spLocks noGrp="1" noChangeArrowheads="1"/>
          </p:cNvSpPr>
          <p:nvPr>
            <p:ph type="sldNum" sz="quarter"/>
          </p:nvPr>
        </p:nvSpPr>
        <p:spPr>
          <a:noFill/>
        </p:spPr>
        <p:txBody>
          <a:bodyPr/>
          <a:lstStyle/>
          <a:p>
            <a:fld id="{CBBC0F35-A3A7-4F8D-B619-C3EEDCC64C3C}" type="slidenum">
              <a:rPr lang="cs-CZ" smtClean="0"/>
              <a:pPr/>
              <a:t>56</a:t>
            </a:fld>
            <a:endParaRPr lang="cs-CZ" smtClean="0"/>
          </a:p>
        </p:txBody>
      </p:sp>
      <p:sp>
        <p:nvSpPr>
          <p:cNvPr id="133123" name="Rectangle 1"/>
          <p:cNvSpPr>
            <a:spLocks noGrp="1" noRot="1" noChangeAspect="1" noChangeArrowheads="1" noTextEdit="1"/>
          </p:cNvSpPr>
          <p:nvPr>
            <p:ph type="sldImg"/>
          </p:nvPr>
        </p:nvSpPr>
        <p:spPr>
          <a:xfrm>
            <a:off x="1143000" y="685800"/>
            <a:ext cx="4572000" cy="3429000"/>
          </a:xfrm>
          <a:ln/>
        </p:spPr>
      </p:sp>
      <p:sp>
        <p:nvSpPr>
          <p:cNvPr id="13312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4146" name="Rectangle 7"/>
          <p:cNvSpPr>
            <a:spLocks noGrp="1" noChangeArrowheads="1"/>
          </p:cNvSpPr>
          <p:nvPr>
            <p:ph type="sldNum" sz="quarter"/>
          </p:nvPr>
        </p:nvSpPr>
        <p:spPr>
          <a:noFill/>
        </p:spPr>
        <p:txBody>
          <a:bodyPr/>
          <a:lstStyle/>
          <a:p>
            <a:fld id="{E0F2CA34-6615-46E2-BD32-062F3B15AB6F}" type="slidenum">
              <a:rPr lang="cs-CZ" smtClean="0"/>
              <a:pPr/>
              <a:t>57</a:t>
            </a:fld>
            <a:endParaRPr lang="cs-CZ" smtClean="0"/>
          </a:p>
        </p:txBody>
      </p:sp>
      <p:sp>
        <p:nvSpPr>
          <p:cNvPr id="134147" name="Rectangle 1"/>
          <p:cNvSpPr>
            <a:spLocks noGrp="1" noRot="1" noChangeAspect="1" noChangeArrowheads="1" noTextEdit="1"/>
          </p:cNvSpPr>
          <p:nvPr>
            <p:ph type="sldImg"/>
          </p:nvPr>
        </p:nvSpPr>
        <p:spPr>
          <a:xfrm>
            <a:off x="1143000" y="685800"/>
            <a:ext cx="4572000" cy="3429000"/>
          </a:xfrm>
          <a:ln/>
        </p:spPr>
      </p:sp>
      <p:sp>
        <p:nvSpPr>
          <p:cNvPr id="13414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5170" name="Rectangle 7"/>
          <p:cNvSpPr>
            <a:spLocks noGrp="1" noChangeArrowheads="1"/>
          </p:cNvSpPr>
          <p:nvPr>
            <p:ph type="sldNum" sz="quarter"/>
          </p:nvPr>
        </p:nvSpPr>
        <p:spPr>
          <a:noFill/>
        </p:spPr>
        <p:txBody>
          <a:bodyPr/>
          <a:lstStyle/>
          <a:p>
            <a:fld id="{F15E081F-ABC2-4706-B1BD-482430C857DA}" type="slidenum">
              <a:rPr lang="cs-CZ" smtClean="0"/>
              <a:pPr/>
              <a:t>58</a:t>
            </a:fld>
            <a:endParaRPr lang="cs-CZ" smtClean="0"/>
          </a:p>
        </p:txBody>
      </p:sp>
      <p:sp>
        <p:nvSpPr>
          <p:cNvPr id="135171" name="Rectangle 1"/>
          <p:cNvSpPr>
            <a:spLocks noGrp="1" noRot="1" noChangeAspect="1" noChangeArrowheads="1" noTextEdit="1"/>
          </p:cNvSpPr>
          <p:nvPr>
            <p:ph type="sldImg"/>
          </p:nvPr>
        </p:nvSpPr>
        <p:spPr>
          <a:xfrm>
            <a:off x="1143000" y="685800"/>
            <a:ext cx="4572000" cy="3429000"/>
          </a:xfrm>
          <a:ln/>
        </p:spPr>
      </p:sp>
      <p:sp>
        <p:nvSpPr>
          <p:cNvPr id="13517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6194" name="Rectangle 7"/>
          <p:cNvSpPr>
            <a:spLocks noGrp="1" noChangeArrowheads="1"/>
          </p:cNvSpPr>
          <p:nvPr>
            <p:ph type="sldNum" sz="quarter"/>
          </p:nvPr>
        </p:nvSpPr>
        <p:spPr>
          <a:noFill/>
        </p:spPr>
        <p:txBody>
          <a:bodyPr/>
          <a:lstStyle/>
          <a:p>
            <a:fld id="{C8944F49-35C2-42F9-B804-4E27F03562D4}" type="slidenum">
              <a:rPr lang="cs-CZ" smtClean="0"/>
              <a:pPr/>
              <a:t>59</a:t>
            </a:fld>
            <a:endParaRPr lang="cs-CZ" smtClean="0"/>
          </a:p>
        </p:txBody>
      </p:sp>
      <p:sp>
        <p:nvSpPr>
          <p:cNvPr id="136195" name="Rectangle 1"/>
          <p:cNvSpPr>
            <a:spLocks noGrp="1" noRot="1" noChangeAspect="1" noChangeArrowheads="1" noTextEdit="1"/>
          </p:cNvSpPr>
          <p:nvPr>
            <p:ph type="sldImg"/>
          </p:nvPr>
        </p:nvSpPr>
        <p:spPr>
          <a:xfrm>
            <a:off x="1143000" y="685800"/>
            <a:ext cx="4572000" cy="3429000"/>
          </a:xfrm>
          <a:ln/>
        </p:spPr>
      </p:sp>
      <p:sp>
        <p:nvSpPr>
          <p:cNvPr id="13619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7218" name="Rectangle 7"/>
          <p:cNvSpPr>
            <a:spLocks noGrp="1" noChangeArrowheads="1"/>
          </p:cNvSpPr>
          <p:nvPr>
            <p:ph type="sldNum" sz="quarter"/>
          </p:nvPr>
        </p:nvSpPr>
        <p:spPr>
          <a:noFill/>
        </p:spPr>
        <p:txBody>
          <a:bodyPr/>
          <a:lstStyle/>
          <a:p>
            <a:fld id="{A2DB124F-9691-4EE6-A3A0-79A2507F0B3E}" type="slidenum">
              <a:rPr lang="cs-CZ" smtClean="0"/>
              <a:pPr/>
              <a:t>60</a:t>
            </a:fld>
            <a:endParaRPr lang="cs-CZ" smtClean="0"/>
          </a:p>
        </p:txBody>
      </p:sp>
      <p:sp>
        <p:nvSpPr>
          <p:cNvPr id="137219" name="Rectangle 1"/>
          <p:cNvSpPr>
            <a:spLocks noGrp="1" noRot="1" noChangeAspect="1" noChangeArrowheads="1" noTextEdit="1"/>
          </p:cNvSpPr>
          <p:nvPr>
            <p:ph type="sldImg"/>
          </p:nvPr>
        </p:nvSpPr>
        <p:spPr>
          <a:xfrm>
            <a:off x="1143000" y="685800"/>
            <a:ext cx="4572000" cy="3429000"/>
          </a:xfrm>
          <a:ln/>
        </p:spPr>
      </p:sp>
      <p:sp>
        <p:nvSpPr>
          <p:cNvPr id="13722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8242" name="Rectangle 7"/>
          <p:cNvSpPr>
            <a:spLocks noGrp="1" noChangeArrowheads="1"/>
          </p:cNvSpPr>
          <p:nvPr>
            <p:ph type="sldNum" sz="quarter"/>
          </p:nvPr>
        </p:nvSpPr>
        <p:spPr>
          <a:noFill/>
        </p:spPr>
        <p:txBody>
          <a:bodyPr/>
          <a:lstStyle/>
          <a:p>
            <a:fld id="{B712018B-8200-4030-8694-1780D560027B}" type="slidenum">
              <a:rPr lang="cs-CZ" smtClean="0"/>
              <a:pPr/>
              <a:t>61</a:t>
            </a:fld>
            <a:endParaRPr lang="cs-CZ" smtClean="0"/>
          </a:p>
        </p:txBody>
      </p:sp>
      <p:sp>
        <p:nvSpPr>
          <p:cNvPr id="138243" name="Rectangle 1"/>
          <p:cNvSpPr>
            <a:spLocks noGrp="1" noRot="1" noChangeAspect="1" noChangeArrowheads="1" noTextEdit="1"/>
          </p:cNvSpPr>
          <p:nvPr>
            <p:ph type="sldImg"/>
          </p:nvPr>
        </p:nvSpPr>
        <p:spPr>
          <a:xfrm>
            <a:off x="1143000" y="685800"/>
            <a:ext cx="4572000" cy="3429000"/>
          </a:xfrm>
          <a:ln/>
        </p:spPr>
      </p:sp>
      <p:sp>
        <p:nvSpPr>
          <p:cNvPr id="13824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9266" name="Rectangle 7"/>
          <p:cNvSpPr>
            <a:spLocks noGrp="1" noChangeArrowheads="1"/>
          </p:cNvSpPr>
          <p:nvPr>
            <p:ph type="sldNum" sz="quarter"/>
          </p:nvPr>
        </p:nvSpPr>
        <p:spPr>
          <a:noFill/>
        </p:spPr>
        <p:txBody>
          <a:bodyPr/>
          <a:lstStyle/>
          <a:p>
            <a:fld id="{3855FD2D-1499-4871-B634-8B016DE5A6CE}" type="slidenum">
              <a:rPr lang="cs-CZ" smtClean="0"/>
              <a:pPr/>
              <a:t>62</a:t>
            </a:fld>
            <a:endParaRPr lang="cs-CZ" smtClean="0"/>
          </a:p>
        </p:txBody>
      </p:sp>
      <p:sp>
        <p:nvSpPr>
          <p:cNvPr id="139267" name="Rectangle 1"/>
          <p:cNvSpPr>
            <a:spLocks noGrp="1" noRot="1" noChangeAspect="1" noChangeArrowheads="1" noTextEdit="1"/>
          </p:cNvSpPr>
          <p:nvPr>
            <p:ph type="sldImg"/>
          </p:nvPr>
        </p:nvSpPr>
        <p:spPr>
          <a:xfrm>
            <a:off x="1143000" y="685800"/>
            <a:ext cx="4572000" cy="3429000"/>
          </a:xfrm>
          <a:ln/>
        </p:spPr>
      </p:sp>
      <p:sp>
        <p:nvSpPr>
          <p:cNvPr id="13926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0290" name="Rectangle 7"/>
          <p:cNvSpPr>
            <a:spLocks noGrp="1" noChangeArrowheads="1"/>
          </p:cNvSpPr>
          <p:nvPr>
            <p:ph type="sldNum" sz="quarter"/>
          </p:nvPr>
        </p:nvSpPr>
        <p:spPr>
          <a:noFill/>
        </p:spPr>
        <p:txBody>
          <a:bodyPr/>
          <a:lstStyle/>
          <a:p>
            <a:fld id="{8676A01D-9BD8-4CAA-871C-B173393EE86B}" type="slidenum">
              <a:rPr lang="cs-CZ" smtClean="0"/>
              <a:pPr/>
              <a:t>63</a:t>
            </a:fld>
            <a:endParaRPr lang="cs-CZ" smtClean="0"/>
          </a:p>
        </p:txBody>
      </p:sp>
      <p:sp>
        <p:nvSpPr>
          <p:cNvPr id="140291" name="Rectangle 1"/>
          <p:cNvSpPr>
            <a:spLocks noGrp="1" noRot="1" noChangeAspect="1" noChangeArrowheads="1" noTextEdit="1"/>
          </p:cNvSpPr>
          <p:nvPr>
            <p:ph type="sldImg"/>
          </p:nvPr>
        </p:nvSpPr>
        <p:spPr>
          <a:xfrm>
            <a:off x="1143000" y="685800"/>
            <a:ext cx="4572000" cy="3429000"/>
          </a:xfrm>
          <a:ln/>
        </p:spPr>
      </p:sp>
      <p:sp>
        <p:nvSpPr>
          <p:cNvPr id="14029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Rectangle 7"/>
          <p:cNvSpPr>
            <a:spLocks noGrp="1" noChangeArrowheads="1"/>
          </p:cNvSpPr>
          <p:nvPr>
            <p:ph type="sldNum" sz="quarter"/>
          </p:nvPr>
        </p:nvSpPr>
        <p:spPr>
          <a:noFill/>
        </p:spPr>
        <p:txBody>
          <a:bodyPr/>
          <a:lstStyle/>
          <a:p>
            <a:fld id="{5F158D90-7DE2-496E-997B-A42FA24B85B6}" type="slidenum">
              <a:rPr lang="cs-CZ" smtClean="0"/>
              <a:pPr/>
              <a:t>64</a:t>
            </a:fld>
            <a:endParaRPr lang="cs-CZ" smtClean="0"/>
          </a:p>
        </p:txBody>
      </p:sp>
      <p:sp>
        <p:nvSpPr>
          <p:cNvPr id="141315" name="Rectangle 1"/>
          <p:cNvSpPr>
            <a:spLocks noGrp="1" noRot="1" noChangeAspect="1" noChangeArrowheads="1" noTextEdit="1"/>
          </p:cNvSpPr>
          <p:nvPr>
            <p:ph type="sldImg"/>
          </p:nvPr>
        </p:nvSpPr>
        <p:spPr>
          <a:xfrm>
            <a:off x="1143000" y="685800"/>
            <a:ext cx="4572000" cy="3429000"/>
          </a:xfrm>
          <a:ln/>
        </p:spPr>
      </p:sp>
      <p:sp>
        <p:nvSpPr>
          <p:cNvPr id="14131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7"/>
          <p:cNvSpPr>
            <a:spLocks noGrp="1" noChangeArrowheads="1"/>
          </p:cNvSpPr>
          <p:nvPr>
            <p:ph type="sldNum" sz="quarter"/>
          </p:nvPr>
        </p:nvSpPr>
        <p:spPr>
          <a:noFill/>
        </p:spPr>
        <p:txBody>
          <a:bodyPr/>
          <a:lstStyle/>
          <a:p>
            <a:fld id="{BF99C1A3-020F-47FB-96F4-F5358D62F39F}" type="slidenum">
              <a:rPr lang="cs-CZ" smtClean="0"/>
              <a:pPr/>
              <a:t>7</a:t>
            </a:fld>
            <a:endParaRPr lang="cs-CZ" smtClean="0"/>
          </a:p>
        </p:txBody>
      </p:sp>
      <p:sp>
        <p:nvSpPr>
          <p:cNvPr id="87043" name="Rectangle 1"/>
          <p:cNvSpPr>
            <a:spLocks noGrp="1" noRot="1" noChangeAspect="1" noChangeArrowheads="1" noTextEdit="1"/>
          </p:cNvSpPr>
          <p:nvPr>
            <p:ph type="sldImg"/>
          </p:nvPr>
        </p:nvSpPr>
        <p:spPr>
          <a:xfrm>
            <a:off x="1143000" y="685800"/>
            <a:ext cx="4572000" cy="3429000"/>
          </a:xfrm>
          <a:ln/>
        </p:spPr>
      </p:sp>
      <p:sp>
        <p:nvSpPr>
          <p:cNvPr id="8704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2338" name="Rectangle 7"/>
          <p:cNvSpPr>
            <a:spLocks noGrp="1" noChangeArrowheads="1"/>
          </p:cNvSpPr>
          <p:nvPr>
            <p:ph type="sldNum" sz="quarter"/>
          </p:nvPr>
        </p:nvSpPr>
        <p:spPr>
          <a:noFill/>
        </p:spPr>
        <p:txBody>
          <a:bodyPr/>
          <a:lstStyle/>
          <a:p>
            <a:fld id="{815710C0-E8E2-47BF-97E2-3BF99C9D58E7}" type="slidenum">
              <a:rPr lang="cs-CZ" smtClean="0"/>
              <a:pPr/>
              <a:t>65</a:t>
            </a:fld>
            <a:endParaRPr lang="cs-CZ" smtClean="0"/>
          </a:p>
        </p:txBody>
      </p:sp>
      <p:sp>
        <p:nvSpPr>
          <p:cNvPr id="142339" name="Rectangle 1"/>
          <p:cNvSpPr>
            <a:spLocks noGrp="1" noRot="1" noChangeAspect="1" noChangeArrowheads="1" noTextEdit="1"/>
          </p:cNvSpPr>
          <p:nvPr>
            <p:ph type="sldImg"/>
          </p:nvPr>
        </p:nvSpPr>
        <p:spPr>
          <a:xfrm>
            <a:off x="1143000" y="685800"/>
            <a:ext cx="4572000" cy="3429000"/>
          </a:xfrm>
          <a:ln/>
        </p:spPr>
      </p:sp>
      <p:sp>
        <p:nvSpPr>
          <p:cNvPr id="14234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62" name="Rectangle 7"/>
          <p:cNvSpPr>
            <a:spLocks noGrp="1" noChangeArrowheads="1"/>
          </p:cNvSpPr>
          <p:nvPr>
            <p:ph type="sldNum" sz="quarter"/>
          </p:nvPr>
        </p:nvSpPr>
        <p:spPr>
          <a:noFill/>
        </p:spPr>
        <p:txBody>
          <a:bodyPr/>
          <a:lstStyle/>
          <a:p>
            <a:fld id="{AF2CACC3-6473-478A-9A65-6166AEEE0A58}" type="slidenum">
              <a:rPr lang="cs-CZ" smtClean="0"/>
              <a:pPr/>
              <a:t>66</a:t>
            </a:fld>
            <a:endParaRPr lang="cs-CZ" smtClean="0"/>
          </a:p>
        </p:txBody>
      </p:sp>
      <p:sp>
        <p:nvSpPr>
          <p:cNvPr id="143363" name="Rectangle 1"/>
          <p:cNvSpPr>
            <a:spLocks noGrp="1" noRot="1" noChangeAspect="1" noChangeArrowheads="1" noTextEdit="1"/>
          </p:cNvSpPr>
          <p:nvPr>
            <p:ph type="sldImg"/>
          </p:nvPr>
        </p:nvSpPr>
        <p:spPr>
          <a:xfrm>
            <a:off x="1143000" y="685800"/>
            <a:ext cx="4572000" cy="3429000"/>
          </a:xfrm>
          <a:ln/>
        </p:spPr>
      </p:sp>
      <p:sp>
        <p:nvSpPr>
          <p:cNvPr id="14336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4386" name="Rectangle 7"/>
          <p:cNvSpPr>
            <a:spLocks noGrp="1" noChangeArrowheads="1"/>
          </p:cNvSpPr>
          <p:nvPr>
            <p:ph type="sldNum" sz="quarter"/>
          </p:nvPr>
        </p:nvSpPr>
        <p:spPr>
          <a:noFill/>
        </p:spPr>
        <p:txBody>
          <a:bodyPr/>
          <a:lstStyle/>
          <a:p>
            <a:fld id="{740C4109-0834-4A55-9CED-AFFECD353527}" type="slidenum">
              <a:rPr lang="cs-CZ" smtClean="0"/>
              <a:pPr/>
              <a:t>67</a:t>
            </a:fld>
            <a:endParaRPr lang="cs-CZ" smtClean="0"/>
          </a:p>
        </p:txBody>
      </p:sp>
      <p:sp>
        <p:nvSpPr>
          <p:cNvPr id="144387" name="Rectangle 1"/>
          <p:cNvSpPr>
            <a:spLocks noGrp="1" noRot="1" noChangeAspect="1" noChangeArrowheads="1" noTextEdit="1"/>
          </p:cNvSpPr>
          <p:nvPr>
            <p:ph type="sldImg"/>
          </p:nvPr>
        </p:nvSpPr>
        <p:spPr>
          <a:xfrm>
            <a:off x="1143000" y="685800"/>
            <a:ext cx="4572000" cy="3429000"/>
          </a:xfrm>
          <a:ln/>
        </p:spPr>
      </p:sp>
      <p:sp>
        <p:nvSpPr>
          <p:cNvPr id="14438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5410" name="Rectangle 7"/>
          <p:cNvSpPr>
            <a:spLocks noGrp="1" noChangeArrowheads="1"/>
          </p:cNvSpPr>
          <p:nvPr>
            <p:ph type="sldNum" sz="quarter"/>
          </p:nvPr>
        </p:nvSpPr>
        <p:spPr>
          <a:noFill/>
        </p:spPr>
        <p:txBody>
          <a:bodyPr/>
          <a:lstStyle/>
          <a:p>
            <a:fld id="{2490CF8D-87AF-4C3B-A05A-F6973DD84150}" type="slidenum">
              <a:rPr lang="cs-CZ" smtClean="0"/>
              <a:pPr/>
              <a:t>68</a:t>
            </a:fld>
            <a:endParaRPr lang="cs-CZ" smtClean="0"/>
          </a:p>
        </p:txBody>
      </p:sp>
      <p:sp>
        <p:nvSpPr>
          <p:cNvPr id="145411" name="Rectangle 1"/>
          <p:cNvSpPr>
            <a:spLocks noGrp="1" noRot="1" noChangeAspect="1" noChangeArrowheads="1" noTextEdit="1"/>
          </p:cNvSpPr>
          <p:nvPr>
            <p:ph type="sldImg"/>
          </p:nvPr>
        </p:nvSpPr>
        <p:spPr>
          <a:xfrm>
            <a:off x="1143000" y="685800"/>
            <a:ext cx="4572000" cy="3429000"/>
          </a:xfrm>
          <a:ln/>
        </p:spPr>
      </p:sp>
      <p:sp>
        <p:nvSpPr>
          <p:cNvPr id="14541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6434" name="Rectangle 7"/>
          <p:cNvSpPr>
            <a:spLocks noGrp="1" noChangeArrowheads="1"/>
          </p:cNvSpPr>
          <p:nvPr>
            <p:ph type="sldNum" sz="quarter"/>
          </p:nvPr>
        </p:nvSpPr>
        <p:spPr>
          <a:noFill/>
        </p:spPr>
        <p:txBody>
          <a:bodyPr/>
          <a:lstStyle/>
          <a:p>
            <a:fld id="{397FBDB1-EFBB-4900-A20A-FF52E2092E62}" type="slidenum">
              <a:rPr lang="cs-CZ" smtClean="0"/>
              <a:pPr/>
              <a:t>69</a:t>
            </a:fld>
            <a:endParaRPr lang="cs-CZ" smtClean="0"/>
          </a:p>
        </p:txBody>
      </p:sp>
      <p:sp>
        <p:nvSpPr>
          <p:cNvPr id="146435" name="Rectangle 1"/>
          <p:cNvSpPr>
            <a:spLocks noGrp="1" noRot="1" noChangeAspect="1" noChangeArrowheads="1" noTextEdit="1"/>
          </p:cNvSpPr>
          <p:nvPr>
            <p:ph type="sldImg"/>
          </p:nvPr>
        </p:nvSpPr>
        <p:spPr>
          <a:xfrm>
            <a:off x="1143000" y="685800"/>
            <a:ext cx="4572000" cy="3429000"/>
          </a:xfrm>
          <a:ln/>
        </p:spPr>
      </p:sp>
      <p:sp>
        <p:nvSpPr>
          <p:cNvPr id="14643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7458" name="Rectangle 7"/>
          <p:cNvSpPr>
            <a:spLocks noGrp="1" noChangeArrowheads="1"/>
          </p:cNvSpPr>
          <p:nvPr>
            <p:ph type="sldNum" sz="quarter"/>
          </p:nvPr>
        </p:nvSpPr>
        <p:spPr>
          <a:noFill/>
        </p:spPr>
        <p:txBody>
          <a:bodyPr/>
          <a:lstStyle/>
          <a:p>
            <a:fld id="{86184782-E0D2-4CFD-A79D-17BF73649DFB}" type="slidenum">
              <a:rPr lang="cs-CZ" smtClean="0"/>
              <a:pPr/>
              <a:t>70</a:t>
            </a:fld>
            <a:endParaRPr lang="cs-CZ" smtClean="0"/>
          </a:p>
        </p:txBody>
      </p:sp>
      <p:sp>
        <p:nvSpPr>
          <p:cNvPr id="147459" name="Rectangle 1"/>
          <p:cNvSpPr>
            <a:spLocks noGrp="1" noRot="1" noChangeAspect="1" noChangeArrowheads="1" noTextEdit="1"/>
          </p:cNvSpPr>
          <p:nvPr>
            <p:ph type="sldImg"/>
          </p:nvPr>
        </p:nvSpPr>
        <p:spPr>
          <a:xfrm>
            <a:off x="1143000" y="685800"/>
            <a:ext cx="4572000" cy="3429000"/>
          </a:xfrm>
          <a:ln/>
        </p:spPr>
      </p:sp>
      <p:sp>
        <p:nvSpPr>
          <p:cNvPr id="14746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8482" name="Rectangle 7"/>
          <p:cNvSpPr>
            <a:spLocks noGrp="1" noChangeArrowheads="1"/>
          </p:cNvSpPr>
          <p:nvPr>
            <p:ph type="sldNum" sz="quarter"/>
          </p:nvPr>
        </p:nvSpPr>
        <p:spPr>
          <a:noFill/>
        </p:spPr>
        <p:txBody>
          <a:bodyPr/>
          <a:lstStyle/>
          <a:p>
            <a:fld id="{22E52B2C-9046-484F-BAD7-EC5CCE8ACA71}" type="slidenum">
              <a:rPr lang="cs-CZ" smtClean="0"/>
              <a:pPr/>
              <a:t>71</a:t>
            </a:fld>
            <a:endParaRPr lang="cs-CZ" smtClean="0"/>
          </a:p>
        </p:txBody>
      </p:sp>
      <p:sp>
        <p:nvSpPr>
          <p:cNvPr id="148483" name="Rectangle 1"/>
          <p:cNvSpPr>
            <a:spLocks noGrp="1" noRot="1" noChangeAspect="1" noChangeArrowheads="1" noTextEdit="1"/>
          </p:cNvSpPr>
          <p:nvPr>
            <p:ph type="sldImg"/>
          </p:nvPr>
        </p:nvSpPr>
        <p:spPr>
          <a:xfrm>
            <a:off x="1143000" y="685800"/>
            <a:ext cx="4572000" cy="3429000"/>
          </a:xfrm>
          <a:ln/>
        </p:spPr>
      </p:sp>
      <p:sp>
        <p:nvSpPr>
          <p:cNvPr id="14848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9506" name="Rectangle 7"/>
          <p:cNvSpPr>
            <a:spLocks noGrp="1" noChangeArrowheads="1"/>
          </p:cNvSpPr>
          <p:nvPr>
            <p:ph type="sldNum" sz="quarter"/>
          </p:nvPr>
        </p:nvSpPr>
        <p:spPr>
          <a:noFill/>
        </p:spPr>
        <p:txBody>
          <a:bodyPr/>
          <a:lstStyle/>
          <a:p>
            <a:fld id="{B5082BE3-FB78-46C8-87CF-C871EE74B0B5}" type="slidenum">
              <a:rPr lang="cs-CZ" smtClean="0"/>
              <a:pPr/>
              <a:t>72</a:t>
            </a:fld>
            <a:endParaRPr lang="cs-CZ" smtClean="0"/>
          </a:p>
        </p:txBody>
      </p:sp>
      <p:sp>
        <p:nvSpPr>
          <p:cNvPr id="149507" name="Rectangle 1"/>
          <p:cNvSpPr>
            <a:spLocks noGrp="1" noRot="1" noChangeAspect="1" noChangeArrowheads="1" noTextEdit="1"/>
          </p:cNvSpPr>
          <p:nvPr>
            <p:ph type="sldImg"/>
          </p:nvPr>
        </p:nvSpPr>
        <p:spPr>
          <a:xfrm>
            <a:off x="1143000" y="685800"/>
            <a:ext cx="4572000" cy="3429000"/>
          </a:xfrm>
          <a:ln/>
        </p:spPr>
      </p:sp>
      <p:sp>
        <p:nvSpPr>
          <p:cNvPr id="14950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0530" name="Rectangle 7"/>
          <p:cNvSpPr>
            <a:spLocks noGrp="1" noChangeArrowheads="1"/>
          </p:cNvSpPr>
          <p:nvPr>
            <p:ph type="sldNum" sz="quarter"/>
          </p:nvPr>
        </p:nvSpPr>
        <p:spPr>
          <a:noFill/>
        </p:spPr>
        <p:txBody>
          <a:bodyPr/>
          <a:lstStyle/>
          <a:p>
            <a:fld id="{1C319662-7465-47AB-AEBA-9AA4359935EA}" type="slidenum">
              <a:rPr lang="cs-CZ" smtClean="0"/>
              <a:pPr/>
              <a:t>74</a:t>
            </a:fld>
            <a:endParaRPr lang="cs-CZ" smtClean="0"/>
          </a:p>
        </p:txBody>
      </p:sp>
      <p:sp>
        <p:nvSpPr>
          <p:cNvPr id="150531" name="Rectangle 1"/>
          <p:cNvSpPr>
            <a:spLocks noGrp="1" noRot="1" noChangeAspect="1" noChangeArrowheads="1" noTextEdit="1"/>
          </p:cNvSpPr>
          <p:nvPr>
            <p:ph type="sldImg"/>
          </p:nvPr>
        </p:nvSpPr>
        <p:spPr>
          <a:xfrm>
            <a:off x="1143000" y="685800"/>
            <a:ext cx="4572000" cy="3429000"/>
          </a:xfrm>
          <a:ln/>
        </p:spPr>
      </p:sp>
      <p:sp>
        <p:nvSpPr>
          <p:cNvPr id="15053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1554" name="Rectangle 7"/>
          <p:cNvSpPr>
            <a:spLocks noGrp="1" noChangeArrowheads="1"/>
          </p:cNvSpPr>
          <p:nvPr>
            <p:ph type="sldNum" sz="quarter"/>
          </p:nvPr>
        </p:nvSpPr>
        <p:spPr>
          <a:noFill/>
        </p:spPr>
        <p:txBody>
          <a:bodyPr/>
          <a:lstStyle/>
          <a:p>
            <a:fld id="{5C5B86F0-85FD-450D-92EE-2C6BBA8A5F11}" type="slidenum">
              <a:rPr lang="cs-CZ" smtClean="0"/>
              <a:pPr/>
              <a:t>75</a:t>
            </a:fld>
            <a:endParaRPr lang="cs-CZ" smtClean="0"/>
          </a:p>
        </p:txBody>
      </p:sp>
      <p:sp>
        <p:nvSpPr>
          <p:cNvPr id="151555" name="Rectangle 1"/>
          <p:cNvSpPr>
            <a:spLocks noGrp="1" noRot="1" noChangeAspect="1" noChangeArrowheads="1" noTextEdit="1"/>
          </p:cNvSpPr>
          <p:nvPr>
            <p:ph type="sldImg"/>
          </p:nvPr>
        </p:nvSpPr>
        <p:spPr>
          <a:xfrm>
            <a:off x="1143000" y="685800"/>
            <a:ext cx="4572000" cy="3429000"/>
          </a:xfrm>
          <a:ln/>
        </p:spPr>
      </p:sp>
      <p:sp>
        <p:nvSpPr>
          <p:cNvPr id="15155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7"/>
          <p:cNvSpPr>
            <a:spLocks noGrp="1" noChangeArrowheads="1"/>
          </p:cNvSpPr>
          <p:nvPr>
            <p:ph type="sldNum" sz="quarter"/>
          </p:nvPr>
        </p:nvSpPr>
        <p:spPr>
          <a:noFill/>
        </p:spPr>
        <p:txBody>
          <a:bodyPr/>
          <a:lstStyle/>
          <a:p>
            <a:fld id="{158298EF-7EA5-4995-AA11-FBC15FB445FD}" type="slidenum">
              <a:rPr lang="cs-CZ" smtClean="0"/>
              <a:pPr/>
              <a:t>8</a:t>
            </a:fld>
            <a:endParaRPr lang="cs-CZ" smtClean="0"/>
          </a:p>
        </p:txBody>
      </p:sp>
      <p:sp>
        <p:nvSpPr>
          <p:cNvPr id="88067" name="Rectangle 1"/>
          <p:cNvSpPr>
            <a:spLocks noGrp="1" noRot="1" noChangeAspect="1" noChangeArrowheads="1" noTextEdit="1"/>
          </p:cNvSpPr>
          <p:nvPr>
            <p:ph type="sldImg"/>
          </p:nvPr>
        </p:nvSpPr>
        <p:spPr>
          <a:xfrm>
            <a:off x="1143000" y="685800"/>
            <a:ext cx="4572000" cy="3429000"/>
          </a:xfrm>
          <a:ln/>
        </p:spPr>
      </p:sp>
      <p:sp>
        <p:nvSpPr>
          <p:cNvPr id="88068"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2578" name="Rectangle 7"/>
          <p:cNvSpPr>
            <a:spLocks noGrp="1" noChangeArrowheads="1"/>
          </p:cNvSpPr>
          <p:nvPr>
            <p:ph type="sldNum" sz="quarter"/>
          </p:nvPr>
        </p:nvSpPr>
        <p:spPr>
          <a:noFill/>
        </p:spPr>
        <p:txBody>
          <a:bodyPr/>
          <a:lstStyle/>
          <a:p>
            <a:fld id="{FAF51E5B-5AD9-4D66-B4AB-2130E53C47DD}" type="slidenum">
              <a:rPr lang="cs-CZ" smtClean="0"/>
              <a:pPr/>
              <a:t>76</a:t>
            </a:fld>
            <a:endParaRPr lang="cs-CZ" smtClean="0"/>
          </a:p>
        </p:txBody>
      </p:sp>
      <p:sp>
        <p:nvSpPr>
          <p:cNvPr id="152579" name="Rectangle 1"/>
          <p:cNvSpPr>
            <a:spLocks noGrp="1" noRot="1" noChangeAspect="1" noChangeArrowheads="1" noTextEdit="1"/>
          </p:cNvSpPr>
          <p:nvPr>
            <p:ph type="sldImg"/>
          </p:nvPr>
        </p:nvSpPr>
        <p:spPr>
          <a:xfrm>
            <a:off x="1143000" y="685800"/>
            <a:ext cx="4572000" cy="3429000"/>
          </a:xfrm>
          <a:ln/>
        </p:spPr>
      </p:sp>
      <p:sp>
        <p:nvSpPr>
          <p:cNvPr id="152580"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02" name="Rectangle 7"/>
          <p:cNvSpPr>
            <a:spLocks noGrp="1" noChangeArrowheads="1"/>
          </p:cNvSpPr>
          <p:nvPr>
            <p:ph type="sldNum" sz="quarter"/>
          </p:nvPr>
        </p:nvSpPr>
        <p:spPr>
          <a:noFill/>
        </p:spPr>
        <p:txBody>
          <a:bodyPr/>
          <a:lstStyle/>
          <a:p>
            <a:fld id="{B3845396-BC98-4C03-ABD3-531A5876671C}" type="slidenum">
              <a:rPr lang="cs-CZ" smtClean="0"/>
              <a:pPr/>
              <a:t>77</a:t>
            </a:fld>
            <a:endParaRPr lang="cs-CZ" smtClean="0"/>
          </a:p>
        </p:txBody>
      </p:sp>
      <p:sp>
        <p:nvSpPr>
          <p:cNvPr id="153603" name="Rectangle 1"/>
          <p:cNvSpPr>
            <a:spLocks noGrp="1" noRot="1" noChangeAspect="1" noChangeArrowheads="1" noTextEdit="1"/>
          </p:cNvSpPr>
          <p:nvPr>
            <p:ph type="sldImg"/>
          </p:nvPr>
        </p:nvSpPr>
        <p:spPr>
          <a:xfrm>
            <a:off x="1143000" y="685800"/>
            <a:ext cx="4572000" cy="3429000"/>
          </a:xfrm>
          <a:ln/>
        </p:spPr>
      </p:sp>
      <p:sp>
        <p:nvSpPr>
          <p:cNvPr id="153604"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4626" name="Rectangle 7"/>
          <p:cNvSpPr>
            <a:spLocks noGrp="1" noChangeArrowheads="1"/>
          </p:cNvSpPr>
          <p:nvPr>
            <p:ph type="sldNum" sz="quarter"/>
          </p:nvPr>
        </p:nvSpPr>
        <p:spPr>
          <a:noFill/>
        </p:spPr>
        <p:txBody>
          <a:bodyPr/>
          <a:lstStyle/>
          <a:p>
            <a:fld id="{0038E4AA-DED7-4B92-B86B-4D0F87EA8157}" type="slidenum">
              <a:rPr lang="cs-CZ" smtClean="0"/>
              <a:pPr/>
              <a:t>78</a:t>
            </a:fld>
            <a:endParaRPr lang="cs-CZ" smtClean="0"/>
          </a:p>
        </p:txBody>
      </p:sp>
      <p:sp>
        <p:nvSpPr>
          <p:cNvPr id="154627" name="Rectangle 1"/>
          <p:cNvSpPr>
            <a:spLocks noGrp="1" noRot="1" noChangeAspect="1" noChangeArrowheads="1" noTextEdit="1"/>
          </p:cNvSpPr>
          <p:nvPr>
            <p:ph type="sldImg"/>
          </p:nvPr>
        </p:nvSpPr>
        <p:spPr>
          <a:xfrm>
            <a:off x="1143000" y="685800"/>
            <a:ext cx="4572000" cy="3429000"/>
          </a:xfrm>
          <a:ln/>
        </p:spPr>
      </p:sp>
      <p:sp>
        <p:nvSpPr>
          <p:cNvPr id="154628" name="Rectangle 2"/>
          <p:cNvSpPr>
            <a:spLocks noGrp="1" noChangeArrowheads="1"/>
          </p:cNvSpPr>
          <p:nvPr>
            <p:ph type="body" idx="1"/>
          </p:nvPr>
        </p:nvSpPr>
        <p:spPr>
          <a:xfrm>
            <a:off x="685800" y="4343400"/>
            <a:ext cx="5486400" cy="4025900"/>
          </a:xfrm>
          <a:noFill/>
          <a:ln/>
        </p:spPr>
        <p:txBody>
          <a:bodyPr wrap="none" anchor="ctr"/>
          <a:lstStyle/>
          <a:p>
            <a:endParaRPr 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p:nvPr>
        </p:nvSpPr>
        <p:spPr>
          <a:noFill/>
        </p:spPr>
        <p:txBody>
          <a:bodyPr/>
          <a:lstStyle/>
          <a:p>
            <a:fld id="{AD9CD760-75F3-44F3-AA85-7CF43DC6C247}" type="slidenum">
              <a:rPr lang="cs-CZ" smtClean="0"/>
              <a:pPr/>
              <a:t>9</a:t>
            </a:fld>
            <a:endParaRPr lang="cs-CZ" smtClean="0"/>
          </a:p>
        </p:txBody>
      </p:sp>
      <p:sp>
        <p:nvSpPr>
          <p:cNvPr id="89091" name="Rectangle 1"/>
          <p:cNvSpPr>
            <a:spLocks noGrp="1" noRot="1" noChangeAspect="1" noChangeArrowheads="1" noTextEdit="1"/>
          </p:cNvSpPr>
          <p:nvPr>
            <p:ph type="sldImg"/>
          </p:nvPr>
        </p:nvSpPr>
        <p:spPr>
          <a:xfrm>
            <a:off x="1143000" y="685800"/>
            <a:ext cx="4572000" cy="3429000"/>
          </a:xfrm>
          <a:ln/>
        </p:spPr>
      </p:sp>
      <p:sp>
        <p:nvSpPr>
          <p:cNvPr id="89092"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p:spPr>
        <p:txBody>
          <a:bodyPr/>
          <a:lstStyle/>
          <a:p>
            <a:fld id="{12F47CFA-3729-41CA-A90E-6CC710EDEAE9}" type="slidenum">
              <a:rPr lang="cs-CZ" smtClean="0"/>
              <a:pPr/>
              <a:t>10</a:t>
            </a:fld>
            <a:endParaRPr lang="cs-CZ" smtClean="0"/>
          </a:p>
        </p:txBody>
      </p:sp>
      <p:sp>
        <p:nvSpPr>
          <p:cNvPr id="90115" name="Rectangle 1"/>
          <p:cNvSpPr>
            <a:spLocks noGrp="1" noRot="1" noChangeAspect="1" noChangeArrowheads="1" noTextEdit="1"/>
          </p:cNvSpPr>
          <p:nvPr>
            <p:ph type="sldImg"/>
          </p:nvPr>
        </p:nvSpPr>
        <p:spPr>
          <a:xfrm>
            <a:off x="1143000" y="685800"/>
            <a:ext cx="4572000" cy="3429000"/>
          </a:xfrm>
          <a:ln/>
        </p:spPr>
      </p:sp>
      <p:sp>
        <p:nvSpPr>
          <p:cNvPr id="90116" name="Rectangle 2"/>
          <p:cNvSpPr>
            <a:spLocks noGrp="1" noChangeArrowheads="1"/>
          </p:cNvSpPr>
          <p:nvPr>
            <p:ph type="body" idx="1"/>
          </p:nvPr>
        </p:nvSpPr>
        <p:spPr>
          <a:xfrm>
            <a:off x="685800" y="4343400"/>
            <a:ext cx="5486400" cy="4114800"/>
          </a:xfrm>
          <a:noFill/>
          <a:ln/>
        </p:spPr>
        <p:txBody>
          <a:bodyPr wrap="none" anchor="ctr"/>
          <a:lstStyle/>
          <a:p>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cs-CZ"/>
          </a:p>
        </p:txBody>
      </p:sp>
      <p:sp>
        <p:nvSpPr>
          <p:cNvPr id="5" name="Rectangle 4"/>
          <p:cNvSpPr>
            <a:spLocks noGrp="1" noChangeArrowheads="1"/>
          </p:cNvSpPr>
          <p:nvPr>
            <p:ph type="ftr" idx="11"/>
          </p:nvPr>
        </p:nvSpPr>
        <p:spPr>
          <a:ln/>
        </p:spPr>
        <p:txBody>
          <a:bodyPr/>
          <a:lstStyle>
            <a:lvl1pPr>
              <a:defRPr/>
            </a:lvl1pPr>
          </a:lstStyle>
          <a:p>
            <a:pPr>
              <a:defRPr/>
            </a:pPr>
            <a:endParaRPr lang="cs-CZ"/>
          </a:p>
        </p:txBody>
      </p:sp>
      <p:sp>
        <p:nvSpPr>
          <p:cNvPr id="6" name="Rectangle 5"/>
          <p:cNvSpPr>
            <a:spLocks noGrp="1" noChangeArrowheads="1"/>
          </p:cNvSpPr>
          <p:nvPr>
            <p:ph type="sldNum" idx="12"/>
          </p:nvPr>
        </p:nvSpPr>
        <p:spPr>
          <a:ln/>
        </p:spPr>
        <p:txBody>
          <a:bodyPr/>
          <a:lstStyle>
            <a:lvl1pPr>
              <a:defRPr/>
            </a:lvl1pPr>
          </a:lstStyle>
          <a:p>
            <a:pPr>
              <a:defRPr/>
            </a:pPr>
            <a:fld id="{C7E7AF25-E6D4-4DDE-8B7F-C4951B49DB76}"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cs-CZ"/>
          </a:p>
        </p:txBody>
      </p:sp>
      <p:sp>
        <p:nvSpPr>
          <p:cNvPr id="5" name="Rectangle 4"/>
          <p:cNvSpPr>
            <a:spLocks noGrp="1" noChangeArrowheads="1"/>
          </p:cNvSpPr>
          <p:nvPr>
            <p:ph type="ftr" idx="11"/>
          </p:nvPr>
        </p:nvSpPr>
        <p:spPr>
          <a:ln/>
        </p:spPr>
        <p:txBody>
          <a:bodyPr/>
          <a:lstStyle>
            <a:lvl1pPr>
              <a:defRPr/>
            </a:lvl1pPr>
          </a:lstStyle>
          <a:p>
            <a:pPr>
              <a:defRPr/>
            </a:pPr>
            <a:endParaRPr lang="cs-CZ"/>
          </a:p>
        </p:txBody>
      </p:sp>
      <p:sp>
        <p:nvSpPr>
          <p:cNvPr id="6" name="Rectangle 5"/>
          <p:cNvSpPr>
            <a:spLocks noGrp="1" noChangeArrowheads="1"/>
          </p:cNvSpPr>
          <p:nvPr>
            <p:ph type="sldNum" idx="12"/>
          </p:nvPr>
        </p:nvSpPr>
        <p:spPr>
          <a:ln/>
        </p:spPr>
        <p:txBody>
          <a:bodyPr/>
          <a:lstStyle>
            <a:lvl1pPr>
              <a:defRPr/>
            </a:lvl1pPr>
          </a:lstStyle>
          <a:p>
            <a:pPr>
              <a:defRPr/>
            </a:pPr>
            <a:fld id="{E1177054-47AB-4B82-A44B-761A4BC8940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28588"/>
            <a:ext cx="2055813" cy="59959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28588"/>
            <a:ext cx="6019800" cy="59959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cs-CZ"/>
          </a:p>
        </p:txBody>
      </p:sp>
      <p:sp>
        <p:nvSpPr>
          <p:cNvPr id="5" name="Rectangle 4"/>
          <p:cNvSpPr>
            <a:spLocks noGrp="1" noChangeArrowheads="1"/>
          </p:cNvSpPr>
          <p:nvPr>
            <p:ph type="ftr" idx="11"/>
          </p:nvPr>
        </p:nvSpPr>
        <p:spPr>
          <a:ln/>
        </p:spPr>
        <p:txBody>
          <a:bodyPr/>
          <a:lstStyle>
            <a:lvl1pPr>
              <a:defRPr/>
            </a:lvl1pPr>
          </a:lstStyle>
          <a:p>
            <a:pPr>
              <a:defRPr/>
            </a:pPr>
            <a:endParaRPr lang="cs-CZ"/>
          </a:p>
        </p:txBody>
      </p:sp>
      <p:sp>
        <p:nvSpPr>
          <p:cNvPr id="6" name="Rectangle 5"/>
          <p:cNvSpPr>
            <a:spLocks noGrp="1" noChangeArrowheads="1"/>
          </p:cNvSpPr>
          <p:nvPr>
            <p:ph type="sldNum" idx="12"/>
          </p:nvPr>
        </p:nvSpPr>
        <p:spPr>
          <a:ln/>
        </p:spPr>
        <p:txBody>
          <a:bodyPr/>
          <a:lstStyle>
            <a:lvl1pPr>
              <a:defRPr/>
            </a:lvl1pPr>
          </a:lstStyle>
          <a:p>
            <a:pPr>
              <a:defRPr/>
            </a:pPr>
            <a:fld id="{3B4B6BBC-E22C-46DD-B4B3-D5BDF22B1B9C}"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128588"/>
            <a:ext cx="8228013" cy="1433512"/>
          </a:xfrm>
        </p:spPr>
        <p:txBody>
          <a:bodyPr/>
          <a:lstStyle/>
          <a:p>
            <a:r>
              <a:rPr lang="cs-CZ" smtClean="0"/>
              <a:t>Klepnutím lze upravit styl předlohy nadpisů.</a:t>
            </a:r>
            <a:endParaRPr lang="cs-CZ"/>
          </a:p>
        </p:txBody>
      </p:sp>
      <p:sp>
        <p:nvSpPr>
          <p:cNvPr id="3" name="Rectangle 3"/>
          <p:cNvSpPr>
            <a:spLocks noGrp="1" noChangeArrowheads="1"/>
          </p:cNvSpPr>
          <p:nvPr>
            <p:ph type="dt" idx="10"/>
          </p:nvPr>
        </p:nvSpPr>
        <p:spPr>
          <a:ln/>
        </p:spPr>
        <p:txBody>
          <a:bodyPr/>
          <a:lstStyle>
            <a:lvl1pPr>
              <a:defRPr/>
            </a:lvl1pPr>
          </a:lstStyle>
          <a:p>
            <a:pPr>
              <a:defRPr/>
            </a:pPr>
            <a:endParaRPr lang="cs-CZ"/>
          </a:p>
        </p:txBody>
      </p:sp>
      <p:sp>
        <p:nvSpPr>
          <p:cNvPr id="4" name="Rectangle 4"/>
          <p:cNvSpPr>
            <a:spLocks noGrp="1" noChangeArrowheads="1"/>
          </p:cNvSpPr>
          <p:nvPr>
            <p:ph type="ftr" idx="11"/>
          </p:nvPr>
        </p:nvSpPr>
        <p:spPr>
          <a:ln/>
        </p:spPr>
        <p:txBody>
          <a:bodyPr/>
          <a:lstStyle>
            <a:lvl1pPr>
              <a:defRPr/>
            </a:lvl1pPr>
          </a:lstStyle>
          <a:p>
            <a:pPr>
              <a:defRPr/>
            </a:pPr>
            <a:endParaRPr lang="cs-CZ"/>
          </a:p>
        </p:txBody>
      </p:sp>
      <p:sp>
        <p:nvSpPr>
          <p:cNvPr id="5" name="Rectangle 5"/>
          <p:cNvSpPr>
            <a:spLocks noGrp="1" noChangeArrowheads="1"/>
          </p:cNvSpPr>
          <p:nvPr>
            <p:ph type="sldNum" idx="12"/>
          </p:nvPr>
        </p:nvSpPr>
        <p:spPr>
          <a:ln/>
        </p:spPr>
        <p:txBody>
          <a:bodyPr/>
          <a:lstStyle>
            <a:lvl1pPr>
              <a:defRPr/>
            </a:lvl1pPr>
          </a:lstStyle>
          <a:p>
            <a:pPr>
              <a:defRPr/>
            </a:pPr>
            <a:fld id="{4A2C9FAC-F4D4-4827-8834-FD0C38D69BB9}"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cs-CZ"/>
          </a:p>
        </p:txBody>
      </p:sp>
      <p:sp>
        <p:nvSpPr>
          <p:cNvPr id="5" name="Rectangle 4"/>
          <p:cNvSpPr>
            <a:spLocks noGrp="1" noChangeArrowheads="1"/>
          </p:cNvSpPr>
          <p:nvPr>
            <p:ph type="ftr" idx="11"/>
          </p:nvPr>
        </p:nvSpPr>
        <p:spPr>
          <a:ln/>
        </p:spPr>
        <p:txBody>
          <a:bodyPr/>
          <a:lstStyle>
            <a:lvl1pPr>
              <a:defRPr/>
            </a:lvl1pPr>
          </a:lstStyle>
          <a:p>
            <a:pPr>
              <a:defRPr/>
            </a:pPr>
            <a:endParaRPr lang="cs-CZ"/>
          </a:p>
        </p:txBody>
      </p:sp>
      <p:sp>
        <p:nvSpPr>
          <p:cNvPr id="6" name="Rectangle 5"/>
          <p:cNvSpPr>
            <a:spLocks noGrp="1" noChangeArrowheads="1"/>
          </p:cNvSpPr>
          <p:nvPr>
            <p:ph type="sldNum" idx="12"/>
          </p:nvPr>
        </p:nvSpPr>
        <p:spPr>
          <a:ln/>
        </p:spPr>
        <p:txBody>
          <a:bodyPr/>
          <a:lstStyle>
            <a:lvl1pPr>
              <a:defRPr/>
            </a:lvl1pPr>
          </a:lstStyle>
          <a:p>
            <a:pPr>
              <a:defRPr/>
            </a:pPr>
            <a:fld id="{C76C7F7F-6A74-40EA-BDE2-0B2933C30D0B}"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3"/>
          <p:cNvSpPr>
            <a:spLocks noGrp="1" noChangeArrowheads="1"/>
          </p:cNvSpPr>
          <p:nvPr>
            <p:ph type="dt" idx="10"/>
          </p:nvPr>
        </p:nvSpPr>
        <p:spPr>
          <a:ln/>
        </p:spPr>
        <p:txBody>
          <a:bodyPr/>
          <a:lstStyle>
            <a:lvl1pPr>
              <a:defRPr/>
            </a:lvl1pPr>
          </a:lstStyle>
          <a:p>
            <a:pPr>
              <a:defRPr/>
            </a:pPr>
            <a:endParaRPr lang="cs-CZ"/>
          </a:p>
        </p:txBody>
      </p:sp>
      <p:sp>
        <p:nvSpPr>
          <p:cNvPr id="5" name="Rectangle 4"/>
          <p:cNvSpPr>
            <a:spLocks noGrp="1" noChangeArrowheads="1"/>
          </p:cNvSpPr>
          <p:nvPr>
            <p:ph type="ftr" idx="11"/>
          </p:nvPr>
        </p:nvSpPr>
        <p:spPr>
          <a:ln/>
        </p:spPr>
        <p:txBody>
          <a:bodyPr/>
          <a:lstStyle>
            <a:lvl1pPr>
              <a:defRPr/>
            </a:lvl1pPr>
          </a:lstStyle>
          <a:p>
            <a:pPr>
              <a:defRPr/>
            </a:pPr>
            <a:endParaRPr lang="cs-CZ"/>
          </a:p>
        </p:txBody>
      </p:sp>
      <p:sp>
        <p:nvSpPr>
          <p:cNvPr id="6" name="Rectangle 5"/>
          <p:cNvSpPr>
            <a:spLocks noGrp="1" noChangeArrowheads="1"/>
          </p:cNvSpPr>
          <p:nvPr>
            <p:ph type="sldNum" idx="12"/>
          </p:nvPr>
        </p:nvSpPr>
        <p:spPr>
          <a:ln/>
        </p:spPr>
        <p:txBody>
          <a:bodyPr/>
          <a:lstStyle>
            <a:lvl1pPr>
              <a:defRPr/>
            </a:lvl1pPr>
          </a:lstStyle>
          <a:p>
            <a:pPr>
              <a:defRPr/>
            </a:pPr>
            <a:fld id="{3617F1BA-6F8C-4BB6-8754-CCDC366282E7}"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3"/>
          <p:cNvSpPr>
            <a:spLocks noGrp="1" noChangeArrowheads="1"/>
          </p:cNvSpPr>
          <p:nvPr>
            <p:ph type="dt" idx="10"/>
          </p:nvPr>
        </p:nvSpPr>
        <p:spPr>
          <a:ln/>
        </p:spPr>
        <p:txBody>
          <a:bodyPr/>
          <a:lstStyle>
            <a:lvl1pPr>
              <a:defRPr/>
            </a:lvl1pPr>
          </a:lstStyle>
          <a:p>
            <a:pPr>
              <a:defRPr/>
            </a:pPr>
            <a:endParaRPr lang="cs-CZ"/>
          </a:p>
        </p:txBody>
      </p:sp>
      <p:sp>
        <p:nvSpPr>
          <p:cNvPr id="6" name="Rectangle 4"/>
          <p:cNvSpPr>
            <a:spLocks noGrp="1" noChangeArrowheads="1"/>
          </p:cNvSpPr>
          <p:nvPr>
            <p:ph type="ftr" idx="11"/>
          </p:nvPr>
        </p:nvSpPr>
        <p:spPr>
          <a:ln/>
        </p:spPr>
        <p:txBody>
          <a:bodyPr/>
          <a:lstStyle>
            <a:lvl1pPr>
              <a:defRPr/>
            </a:lvl1pPr>
          </a:lstStyle>
          <a:p>
            <a:pPr>
              <a:defRPr/>
            </a:pPr>
            <a:endParaRPr lang="cs-CZ"/>
          </a:p>
        </p:txBody>
      </p:sp>
      <p:sp>
        <p:nvSpPr>
          <p:cNvPr id="7" name="Rectangle 5"/>
          <p:cNvSpPr>
            <a:spLocks noGrp="1" noChangeArrowheads="1"/>
          </p:cNvSpPr>
          <p:nvPr>
            <p:ph type="sldNum" idx="12"/>
          </p:nvPr>
        </p:nvSpPr>
        <p:spPr>
          <a:ln/>
        </p:spPr>
        <p:txBody>
          <a:bodyPr/>
          <a:lstStyle>
            <a:lvl1pPr>
              <a:defRPr/>
            </a:lvl1pPr>
          </a:lstStyle>
          <a:p>
            <a:pPr>
              <a:defRPr/>
            </a:pPr>
            <a:fld id="{994BD3C1-91EE-47A2-B836-24DEF1AC90C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3"/>
          <p:cNvSpPr>
            <a:spLocks noGrp="1" noChangeArrowheads="1"/>
          </p:cNvSpPr>
          <p:nvPr>
            <p:ph type="dt" idx="10"/>
          </p:nvPr>
        </p:nvSpPr>
        <p:spPr>
          <a:ln/>
        </p:spPr>
        <p:txBody>
          <a:bodyPr/>
          <a:lstStyle>
            <a:lvl1pPr>
              <a:defRPr/>
            </a:lvl1pPr>
          </a:lstStyle>
          <a:p>
            <a:pPr>
              <a:defRPr/>
            </a:pPr>
            <a:endParaRPr lang="cs-CZ"/>
          </a:p>
        </p:txBody>
      </p:sp>
      <p:sp>
        <p:nvSpPr>
          <p:cNvPr id="8" name="Rectangle 4"/>
          <p:cNvSpPr>
            <a:spLocks noGrp="1" noChangeArrowheads="1"/>
          </p:cNvSpPr>
          <p:nvPr>
            <p:ph type="ftr" idx="11"/>
          </p:nvPr>
        </p:nvSpPr>
        <p:spPr>
          <a:ln/>
        </p:spPr>
        <p:txBody>
          <a:bodyPr/>
          <a:lstStyle>
            <a:lvl1pPr>
              <a:defRPr/>
            </a:lvl1pPr>
          </a:lstStyle>
          <a:p>
            <a:pPr>
              <a:defRPr/>
            </a:pPr>
            <a:endParaRPr lang="cs-CZ"/>
          </a:p>
        </p:txBody>
      </p:sp>
      <p:sp>
        <p:nvSpPr>
          <p:cNvPr id="9" name="Rectangle 5"/>
          <p:cNvSpPr>
            <a:spLocks noGrp="1" noChangeArrowheads="1"/>
          </p:cNvSpPr>
          <p:nvPr>
            <p:ph type="sldNum" idx="12"/>
          </p:nvPr>
        </p:nvSpPr>
        <p:spPr>
          <a:ln/>
        </p:spPr>
        <p:txBody>
          <a:bodyPr/>
          <a:lstStyle>
            <a:lvl1pPr>
              <a:defRPr/>
            </a:lvl1pPr>
          </a:lstStyle>
          <a:p>
            <a:pPr>
              <a:defRPr/>
            </a:pPr>
            <a:fld id="{A3558B8F-DA59-4272-AC54-0C7DD13322A9}"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3"/>
          <p:cNvSpPr>
            <a:spLocks noGrp="1" noChangeArrowheads="1"/>
          </p:cNvSpPr>
          <p:nvPr>
            <p:ph type="dt" idx="10"/>
          </p:nvPr>
        </p:nvSpPr>
        <p:spPr>
          <a:ln/>
        </p:spPr>
        <p:txBody>
          <a:bodyPr/>
          <a:lstStyle>
            <a:lvl1pPr>
              <a:defRPr/>
            </a:lvl1pPr>
          </a:lstStyle>
          <a:p>
            <a:pPr>
              <a:defRPr/>
            </a:pPr>
            <a:endParaRPr lang="cs-CZ"/>
          </a:p>
        </p:txBody>
      </p:sp>
      <p:sp>
        <p:nvSpPr>
          <p:cNvPr id="4" name="Rectangle 4"/>
          <p:cNvSpPr>
            <a:spLocks noGrp="1" noChangeArrowheads="1"/>
          </p:cNvSpPr>
          <p:nvPr>
            <p:ph type="ftr" idx="11"/>
          </p:nvPr>
        </p:nvSpPr>
        <p:spPr>
          <a:ln/>
        </p:spPr>
        <p:txBody>
          <a:bodyPr/>
          <a:lstStyle>
            <a:lvl1pPr>
              <a:defRPr/>
            </a:lvl1pPr>
          </a:lstStyle>
          <a:p>
            <a:pPr>
              <a:defRPr/>
            </a:pPr>
            <a:endParaRPr lang="cs-CZ"/>
          </a:p>
        </p:txBody>
      </p:sp>
      <p:sp>
        <p:nvSpPr>
          <p:cNvPr id="5" name="Rectangle 5"/>
          <p:cNvSpPr>
            <a:spLocks noGrp="1" noChangeArrowheads="1"/>
          </p:cNvSpPr>
          <p:nvPr>
            <p:ph type="sldNum" idx="12"/>
          </p:nvPr>
        </p:nvSpPr>
        <p:spPr>
          <a:ln/>
        </p:spPr>
        <p:txBody>
          <a:bodyPr/>
          <a:lstStyle>
            <a:lvl1pPr>
              <a:defRPr/>
            </a:lvl1pPr>
          </a:lstStyle>
          <a:p>
            <a:pPr>
              <a:defRPr/>
            </a:pPr>
            <a:fld id="{7723173B-BE8C-48C0-80A0-638B9BC6B46B}"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cs-CZ"/>
          </a:p>
        </p:txBody>
      </p:sp>
      <p:sp>
        <p:nvSpPr>
          <p:cNvPr id="3" name="Rectangle 4"/>
          <p:cNvSpPr>
            <a:spLocks noGrp="1" noChangeArrowheads="1"/>
          </p:cNvSpPr>
          <p:nvPr>
            <p:ph type="ftr" idx="11"/>
          </p:nvPr>
        </p:nvSpPr>
        <p:spPr>
          <a:ln/>
        </p:spPr>
        <p:txBody>
          <a:bodyPr/>
          <a:lstStyle>
            <a:lvl1pPr>
              <a:defRPr/>
            </a:lvl1pPr>
          </a:lstStyle>
          <a:p>
            <a:pPr>
              <a:defRPr/>
            </a:pPr>
            <a:endParaRPr lang="cs-CZ"/>
          </a:p>
        </p:txBody>
      </p:sp>
      <p:sp>
        <p:nvSpPr>
          <p:cNvPr id="4" name="Rectangle 5"/>
          <p:cNvSpPr>
            <a:spLocks noGrp="1" noChangeArrowheads="1"/>
          </p:cNvSpPr>
          <p:nvPr>
            <p:ph type="sldNum" idx="12"/>
          </p:nvPr>
        </p:nvSpPr>
        <p:spPr>
          <a:ln/>
        </p:spPr>
        <p:txBody>
          <a:bodyPr/>
          <a:lstStyle>
            <a:lvl1pPr>
              <a:defRPr/>
            </a:lvl1pPr>
          </a:lstStyle>
          <a:p>
            <a:pPr>
              <a:defRPr/>
            </a:pPr>
            <a:fld id="{779A21C7-7D83-4DDB-8242-9FFDDFF8C95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3"/>
          <p:cNvSpPr>
            <a:spLocks noGrp="1" noChangeArrowheads="1"/>
          </p:cNvSpPr>
          <p:nvPr>
            <p:ph type="dt" idx="10"/>
          </p:nvPr>
        </p:nvSpPr>
        <p:spPr>
          <a:ln/>
        </p:spPr>
        <p:txBody>
          <a:bodyPr/>
          <a:lstStyle>
            <a:lvl1pPr>
              <a:defRPr/>
            </a:lvl1pPr>
          </a:lstStyle>
          <a:p>
            <a:pPr>
              <a:defRPr/>
            </a:pPr>
            <a:endParaRPr lang="cs-CZ"/>
          </a:p>
        </p:txBody>
      </p:sp>
      <p:sp>
        <p:nvSpPr>
          <p:cNvPr id="6" name="Rectangle 4"/>
          <p:cNvSpPr>
            <a:spLocks noGrp="1" noChangeArrowheads="1"/>
          </p:cNvSpPr>
          <p:nvPr>
            <p:ph type="ftr" idx="11"/>
          </p:nvPr>
        </p:nvSpPr>
        <p:spPr>
          <a:ln/>
        </p:spPr>
        <p:txBody>
          <a:bodyPr/>
          <a:lstStyle>
            <a:lvl1pPr>
              <a:defRPr/>
            </a:lvl1pPr>
          </a:lstStyle>
          <a:p>
            <a:pPr>
              <a:defRPr/>
            </a:pPr>
            <a:endParaRPr lang="cs-CZ"/>
          </a:p>
        </p:txBody>
      </p:sp>
      <p:sp>
        <p:nvSpPr>
          <p:cNvPr id="7" name="Rectangle 5"/>
          <p:cNvSpPr>
            <a:spLocks noGrp="1" noChangeArrowheads="1"/>
          </p:cNvSpPr>
          <p:nvPr>
            <p:ph type="sldNum" idx="12"/>
          </p:nvPr>
        </p:nvSpPr>
        <p:spPr>
          <a:ln/>
        </p:spPr>
        <p:txBody>
          <a:bodyPr/>
          <a:lstStyle>
            <a:lvl1pPr>
              <a:defRPr/>
            </a:lvl1pPr>
          </a:lstStyle>
          <a:p>
            <a:pPr>
              <a:defRPr/>
            </a:pPr>
            <a:fld id="{F91E9084-0065-4AB8-901C-CCE230F85CE5}"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3"/>
          <p:cNvSpPr>
            <a:spLocks noGrp="1" noChangeArrowheads="1"/>
          </p:cNvSpPr>
          <p:nvPr>
            <p:ph type="dt" idx="10"/>
          </p:nvPr>
        </p:nvSpPr>
        <p:spPr>
          <a:ln/>
        </p:spPr>
        <p:txBody>
          <a:bodyPr/>
          <a:lstStyle>
            <a:lvl1pPr>
              <a:defRPr/>
            </a:lvl1pPr>
          </a:lstStyle>
          <a:p>
            <a:pPr>
              <a:defRPr/>
            </a:pPr>
            <a:endParaRPr lang="cs-CZ"/>
          </a:p>
        </p:txBody>
      </p:sp>
      <p:sp>
        <p:nvSpPr>
          <p:cNvPr id="6" name="Rectangle 4"/>
          <p:cNvSpPr>
            <a:spLocks noGrp="1" noChangeArrowheads="1"/>
          </p:cNvSpPr>
          <p:nvPr>
            <p:ph type="ftr" idx="11"/>
          </p:nvPr>
        </p:nvSpPr>
        <p:spPr>
          <a:ln/>
        </p:spPr>
        <p:txBody>
          <a:bodyPr/>
          <a:lstStyle>
            <a:lvl1pPr>
              <a:defRPr/>
            </a:lvl1pPr>
          </a:lstStyle>
          <a:p>
            <a:pPr>
              <a:defRPr/>
            </a:pPr>
            <a:endParaRPr lang="cs-CZ"/>
          </a:p>
        </p:txBody>
      </p:sp>
      <p:sp>
        <p:nvSpPr>
          <p:cNvPr id="7" name="Rectangle 5"/>
          <p:cNvSpPr>
            <a:spLocks noGrp="1" noChangeArrowheads="1"/>
          </p:cNvSpPr>
          <p:nvPr>
            <p:ph type="sldNum" idx="12"/>
          </p:nvPr>
        </p:nvSpPr>
        <p:spPr>
          <a:ln/>
        </p:spPr>
        <p:txBody>
          <a:bodyPr/>
          <a:lstStyle>
            <a:lvl1pPr>
              <a:defRPr/>
            </a:lvl1pPr>
          </a:lstStyle>
          <a:p>
            <a:pPr>
              <a:defRPr/>
            </a:pPr>
            <a:fld id="{1EBA537C-91DD-4747-9D67-7D152E741F2C}"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0" y="128588"/>
            <a:ext cx="8228013" cy="14335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Klepněte pro úpravu formátu titulního textu</a:t>
            </a:r>
          </a:p>
        </p:txBody>
      </p:sp>
      <p:sp>
        <p:nvSpPr>
          <p:cNvPr id="2051"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sp>
        <p:nvSpPr>
          <p:cNvPr id="1027" name="Rectangle 3"/>
          <p:cNvSpPr>
            <a:spLocks noGrp="1" noChangeArrowheads="1"/>
          </p:cNvSpPr>
          <p:nvPr>
            <p:ph type="dt"/>
          </p:nvPr>
        </p:nvSpPr>
        <p:spPr bwMode="auto">
          <a:xfrm>
            <a:off x="457200" y="6245225"/>
            <a:ext cx="2132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ea typeface="Arial Unicode MS" pitchFamily="34" charset="-128"/>
                <a:cs typeface="Arial Unicode MS" pitchFamily="34" charset="-128"/>
              </a:defRPr>
            </a:lvl1pPr>
          </a:lstStyle>
          <a:p>
            <a:pPr>
              <a:defRPr/>
            </a:pPr>
            <a:endParaRPr lang="cs-CZ"/>
          </a:p>
        </p:txBody>
      </p:sp>
      <p:sp>
        <p:nvSpPr>
          <p:cNvPr id="1028" name="Rectangle 4"/>
          <p:cNvSpPr>
            <a:spLocks noGrp="1" noChangeArrowheads="1"/>
          </p:cNvSpPr>
          <p:nvPr>
            <p:ph type="ftr"/>
          </p:nvPr>
        </p:nvSpPr>
        <p:spPr bwMode="auto">
          <a:xfrm>
            <a:off x="3124200" y="6245225"/>
            <a:ext cx="2894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ea typeface="Arial Unicode MS" pitchFamily="34" charset="-128"/>
                <a:cs typeface="Arial Unicode MS" pitchFamily="34" charset="-128"/>
              </a:defRPr>
            </a:lvl1pPr>
          </a:lstStyle>
          <a:p>
            <a:pPr>
              <a:defRPr/>
            </a:pPr>
            <a:endParaRPr lang="cs-CZ"/>
          </a:p>
        </p:txBody>
      </p:sp>
      <p:sp>
        <p:nvSpPr>
          <p:cNvPr id="1029" name="Rectangle 5"/>
          <p:cNvSpPr>
            <a:spLocks noGrp="1" noChangeArrowheads="1"/>
          </p:cNvSpPr>
          <p:nvPr>
            <p:ph type="sldNum"/>
          </p:nvPr>
        </p:nvSpPr>
        <p:spPr bwMode="auto">
          <a:xfrm>
            <a:off x="6553200" y="6245225"/>
            <a:ext cx="2132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ea typeface="Arial Unicode MS" pitchFamily="34" charset="-128"/>
                <a:cs typeface="Arial Unicode MS" pitchFamily="34" charset="-128"/>
              </a:defRPr>
            </a:lvl1pPr>
          </a:lstStyle>
          <a:p>
            <a:pPr>
              <a:defRPr/>
            </a:pPr>
            <a:fld id="{DB27945F-14BB-41C4-9197-AF4982FD3ECE}"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5pPr>
      <a:lvl6pPr marL="25146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6pPr>
      <a:lvl7pPr marL="29718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7pPr>
      <a:lvl8pPr marL="34290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8pPr>
      <a:lvl9pPr marL="38862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SimSun" pitchFamily="2"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6pPr>
      <a:lvl7pPr marL="29718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7pPr>
      <a:lvl8pPr marL="34290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8pPr>
      <a:lvl9pPr marL="38862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ata.qualityact.u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iqconferenc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685800" y="2130425"/>
            <a:ext cx="7772400" cy="1470025"/>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Kvalita dat a informací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Hlavní problémy</a:t>
            </a:r>
          </a:p>
        </p:txBody>
      </p:sp>
      <p:sp>
        <p:nvSpPr>
          <p:cNvPr id="12291" name="Rectangle 2"/>
          <p:cNvSpPr>
            <a:spLocks noGrp="1" noChangeArrowheads="1"/>
          </p:cNvSpPr>
          <p:nvPr>
            <p:ph type="body" idx="1"/>
          </p:nvPr>
        </p:nvSpPr>
        <p:spPr>
          <a:xfrm>
            <a:off x="457200" y="1600200"/>
            <a:ext cx="7859713" cy="5040313"/>
          </a:xfrm>
        </p:spPr>
        <p:txBody>
          <a:bodyPr/>
          <a:lstStyle/>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Není jasný rozdíl mezi data quality a information quality. My proto budeme mluvit  o kvalitě dat i o kvalitě informací</a:t>
            </a:r>
          </a:p>
          <a:p>
            <a:pPr marL="741363" lvl="1" indent="-284163" eaLnBrk="1" hangingPunct="1">
              <a:lnSpc>
                <a:spcPct val="80000"/>
              </a:lnSpc>
              <a:spcBef>
                <a:spcPts val="5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000" smtClean="0"/>
              <a:t>Tendence chápat kvalitu dat  a kvalitu informací jako rozdílné problémy informace“ data a procesy). </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Není dost zkušeností, co za míru kvality dat a informací považovat, jak to měřit a jak používat (spojování dat z různých zdrojů)</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Nutnost stanovit míry kvality legislativně, nekvalitní data mohou vést ke ztrátám, i  životů </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Umožnit individuální vyhodnocování informací tak, aby vyhodnocující mohl dosáhnout kvality informací optimální právě pro něho</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Kvalita informací závisí na kvalitě dat, z nichž se zjišťuje a na vlastnostech procesů (aplikací), které ji vyhodnocují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Co lze vysledovat</a:t>
            </a:r>
          </a:p>
        </p:txBody>
      </p:sp>
      <p:sp>
        <p:nvSpPr>
          <p:cNvPr id="13315" name="Rectangle 2"/>
          <p:cNvSpPr>
            <a:spLocks noGrp="1" noChangeArrowheads="1"/>
          </p:cNvSpPr>
          <p:nvPr>
            <p:ph type="body" idx="1"/>
          </p:nvPr>
        </p:nvSpPr>
        <p:spPr>
          <a:xfrm>
            <a:off x="457200" y="1600200"/>
            <a:ext cx="8229600" cy="4784725"/>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Kvalita dat a informací je drahá záležitost</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Nutnost zohledňovat architekturu systém, který ji vyhodnocuje</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Samozřejmě je úzká vazba mezi kvalitou dat a informací</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Při pohledu na celý program konference je nápadný poměrně malý počet výsledků pro servisně orientované systémy (a tedy možná i pro sémantický web).</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Proč se problém kvality dat (a informací) stává rozhodující až teď</a:t>
            </a:r>
          </a:p>
        </p:txBody>
      </p:sp>
      <p:sp>
        <p:nvSpPr>
          <p:cNvPr id="14339" name="Rectangle 2"/>
          <p:cNvSpPr>
            <a:spLocks noGrp="1" noChangeArrowheads="1"/>
          </p:cNvSpPr>
          <p:nvPr>
            <p:ph type="body" idx="1"/>
          </p:nvPr>
        </p:nvSpPr>
        <p:spPr>
          <a:xfrm>
            <a:off x="457200" y="1600200"/>
            <a:ext cx="8518525" cy="4781550"/>
          </a:xfrm>
        </p:spPr>
        <p:txBody>
          <a:bodyPr/>
          <a:lstStyle/>
          <a:p>
            <a:pPr marL="608013" indent="-608013" eaLnBrk="1" hangingPunct="1">
              <a:lnSpc>
                <a:spcPct val="90000"/>
              </a:lnSpc>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t>Bez vyřešení problému, jak data ukládat, vyhledávat a prezentovat, nemělo dříve řešení otázky kvality dat smysl.</a:t>
            </a:r>
          </a:p>
          <a:p>
            <a:pPr marL="608013" indent="-608013" eaLnBrk="1" hangingPunct="1">
              <a:lnSpc>
                <a:spcPct val="90000"/>
              </a:lnSpc>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t>Prvé aplikace databází se převážně týkaly operativy, jako je účetnictví nebo skladové hospodářství. Tam bylo z podstaty věci a zavedenými postupy zajištěno, že data musela být správná – kvalitní, jinak byla nepoužitelná.</a:t>
            </a:r>
          </a:p>
          <a:p>
            <a:pPr marL="608013" indent="-608013" eaLnBrk="1" hangingPunct="1">
              <a:lnSpc>
                <a:spcPct val="90000"/>
              </a:lnSpc>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t>U nás jsme to trochu podcenili a podceňujeme</a:t>
            </a:r>
          </a:p>
          <a:p>
            <a:pPr lvl="1" eaLnBrk="1" hangingPunct="1">
              <a:lnSpc>
                <a:spcPct val="90000"/>
              </a:lnSpc>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400" smtClean="0"/>
              <a:t>Vzdělanost, měření společenských procesů, nedomyšlené procesy ochrany dat..</a:t>
            </a:r>
          </a:p>
          <a:p>
            <a:pPr marL="608013" indent="-608013" eaLnBrk="1" hangingPunct="1">
              <a:lnSpc>
                <a:spcPct val="90000"/>
              </a:lnSpc>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cs-CZ" sz="280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11163" y="179388"/>
            <a:ext cx="8229600" cy="1312862"/>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Data se uplatňují ve státní správě i v managementu</a:t>
            </a:r>
          </a:p>
        </p:txBody>
      </p:sp>
      <p:sp>
        <p:nvSpPr>
          <p:cNvPr id="15363"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Je nutné zajistit nejen ochranu dat, ale také zajistit jejich kvalitu a zavést procedury jak jednat, není-li kvalita dat ideální</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Dat je mnoho a jsou na webu nutně všelijaká, přesto ale  nejsou bezcenná</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Někdy obsahuje krátký drb více informace než dlouhatánská zpráva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Proč se problém kvality dat stává rozhodující 2</a:t>
            </a:r>
          </a:p>
        </p:txBody>
      </p:sp>
      <p:sp>
        <p:nvSpPr>
          <p:cNvPr id="16387" name="Rectangle 2"/>
          <p:cNvSpPr>
            <a:spLocks noGrp="1" noChangeArrowheads="1"/>
          </p:cNvSpPr>
          <p:nvPr>
            <p:ph type="body" idx="1"/>
          </p:nvPr>
        </p:nvSpPr>
        <p:spPr>
          <a:xfrm>
            <a:off x="457200" y="1600200"/>
            <a:ext cx="8229600" cy="4525963"/>
          </a:xfrm>
        </p:spPr>
        <p:txBody>
          <a:bodyPr/>
          <a:lstStyle/>
          <a:p>
            <a:pPr marL="608013" indent="-608013" eaLnBrk="1" hangingPunct="1">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mtClean="0"/>
              <a:t>Nebyl dostatečně rozvinut pojmový aparát umožňující specifikovat různé aspekty a dimenze kvality dat.</a:t>
            </a:r>
          </a:p>
          <a:p>
            <a:pPr marL="989013" lvl="1" indent="-531813" eaLnBrk="1" hangingPunct="1">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mtClean="0"/>
              <a:t> Jak uvidíme, není v tomto směru dnes, přes značný pokrok, dosud dostatečně jasno a je nutný další výzkum a také hodnocení praktických případů  zaměřený na kvalitu informací závisejících na daných datech.</a:t>
            </a:r>
          </a:p>
          <a:p>
            <a:pPr marL="608013" indent="-608013" eaLnBrk="1" hangingPunct="1">
              <a:buClrTx/>
              <a:buFontTx/>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ChangeArrowheads="1"/>
          </p:cNvSpPr>
          <p:nvPr>
            <p:ph type="title"/>
          </p:nvPr>
        </p:nvSpPr>
        <p:spPr>
          <a:xfrm>
            <a:off x="684213" y="190500"/>
            <a:ext cx="7775575"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Proč se problém kvality dat stává rozhodující 3</a:t>
            </a:r>
          </a:p>
        </p:txBody>
      </p:sp>
      <p:sp>
        <p:nvSpPr>
          <p:cNvPr id="17411" name="Rectangle 2"/>
          <p:cNvSpPr>
            <a:spLocks noGrp="1" noChangeArrowheads="1"/>
          </p:cNvSpPr>
          <p:nvPr>
            <p:ph type="body" idx="1"/>
          </p:nvPr>
        </p:nvSpPr>
        <p:spPr>
          <a:xfrm>
            <a:off x="457200" y="1600200"/>
            <a:ext cx="7931150" cy="4525963"/>
          </a:xfrm>
        </p:spPr>
        <p:txBody>
          <a:bodyPr/>
          <a:lstStyle/>
          <a:p>
            <a:pPr marL="608013" indent="-608013" eaLnBrk="1" hangingPunct="1">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mtClean="0"/>
              <a:t>Chyběly </a:t>
            </a:r>
          </a:p>
          <a:p>
            <a:pPr marL="989013" lvl="1" indent="-531813" eaLnBrk="1" hangingPunct="1">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mtClean="0"/>
              <a:t>metody a způsoby zápisu atributů kvality dat do metadat (např. RDF) a </a:t>
            </a:r>
          </a:p>
          <a:p>
            <a:pPr marL="989013" lvl="1" indent="-531813" eaLnBrk="1" hangingPunct="1">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mtClean="0"/>
              <a:t>vědomí důsledků statistických vlastností a jiných metrik kvality datových souborů pro aplikace využívající data určité kvality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Kvalita dat, věcné problémy</a:t>
            </a:r>
          </a:p>
        </p:txBody>
      </p:sp>
      <p:sp>
        <p:nvSpPr>
          <p:cNvPr id="18435" name="Rectangle 2"/>
          <p:cNvSpPr>
            <a:spLocks noGrp="1" noChangeArrowheads="1"/>
          </p:cNvSpPr>
          <p:nvPr>
            <p:ph type="body" idx="1"/>
          </p:nvPr>
        </p:nvSpPr>
        <p:spPr>
          <a:xfrm>
            <a:off x="457200" y="1600200"/>
            <a:ext cx="8229600" cy="45259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V managementu se </a:t>
            </a:r>
            <a:r>
              <a:rPr lang="cs-CZ" sz="2800" i="1" smtClean="0"/>
              <a:t>musí</a:t>
            </a:r>
            <a:r>
              <a:rPr lang="cs-CZ" sz="2800" smtClean="0"/>
              <a:t> používat data, která nejsou zcela spolehlivá a relevantní a mohou býti jinak málo kvalitní</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Podpora managementu se stává hlavním úkolem informatiky a také matematické statistiky. </a:t>
            </a:r>
          </a:p>
          <a:p>
            <a:pPr lvl="1"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Statistika může být problém pro formální metody (např pro sémantický web) </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Ukládání a využívání dat operativy je už do značné míry vyřešeným úkolem (neplatí pro zábavu a web)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Formáty metrik</a:t>
            </a:r>
          </a:p>
        </p:txBody>
      </p:sp>
      <p:sp>
        <p:nvSpPr>
          <p:cNvPr id="19459" name="Rectangle 2"/>
          <p:cNvSpPr>
            <a:spLocks noGrp="1" noChangeArrowheads="1"/>
          </p:cNvSpPr>
          <p:nvPr>
            <p:ph type="body" idx="1"/>
          </p:nvPr>
        </p:nvSpPr>
        <p:spPr>
          <a:xfrm>
            <a:off x="457200" y="1600200"/>
            <a:ext cx="8229600" cy="4543425"/>
          </a:xfrm>
        </p:spPr>
        <p:txBody>
          <a:bodyPr/>
          <a:lstStyle/>
          <a:p>
            <a:pPr marL="608013" indent="-608013" eaLnBrk="1" hangingPunct="1">
              <a:lnSpc>
                <a:spcPct val="80000"/>
              </a:lnSpc>
              <a:spcBef>
                <a:spcPts val="700"/>
              </a:spcBef>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b="1" smtClean="0">
                <a:latin typeface="Arial Narrow" pitchFamily="34" charset="0"/>
              </a:rPr>
              <a:t>Příslušnost ke třídě</a:t>
            </a:r>
            <a:r>
              <a:rPr lang="cs-CZ" sz="2800" smtClean="0">
                <a:latin typeface="Arial Narrow" pitchFamily="34" charset="0"/>
              </a:rPr>
              <a:t> (například výskyt určitého znaku, třeba čísla tramvaje), jediná operace je test na rovnost</a:t>
            </a:r>
          </a:p>
          <a:p>
            <a:pPr marL="608013" indent="-608013" eaLnBrk="1" hangingPunct="1">
              <a:lnSpc>
                <a:spcPct val="80000"/>
              </a:lnSpc>
              <a:spcBef>
                <a:spcPts val="700"/>
              </a:spcBef>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b="1" smtClean="0">
                <a:latin typeface="Arial Narrow" pitchFamily="34" charset="0"/>
              </a:rPr>
              <a:t>Fuzzy</a:t>
            </a:r>
            <a:r>
              <a:rPr lang="cs-CZ" sz="2800" smtClean="0">
                <a:latin typeface="Arial Narrow" pitchFamily="34" charset="0"/>
              </a:rPr>
              <a:t> (dobrý, lepší, nejlepší) – prvek uspořádané množiny, pro níž je přípustný test na rovnost a test větší, </a:t>
            </a:r>
          </a:p>
          <a:p>
            <a:pPr marL="608013" indent="-608013" eaLnBrk="1" hangingPunct="1">
              <a:lnSpc>
                <a:spcPct val="80000"/>
              </a:lnSpc>
              <a:spcBef>
                <a:spcPts val="700"/>
              </a:spcBef>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b="1" smtClean="0">
                <a:latin typeface="Arial Narrow" pitchFamily="34" charset="0"/>
              </a:rPr>
              <a:t>Intervalové</a:t>
            </a:r>
            <a:r>
              <a:rPr lang="cs-CZ" sz="2800" smtClean="0">
                <a:latin typeface="Arial Narrow" pitchFamily="34" charset="0"/>
              </a:rPr>
              <a:t> (například teplota).</a:t>
            </a:r>
          </a:p>
          <a:p>
            <a:pPr marL="608013" indent="-608013" eaLnBrk="1" hangingPunct="1">
              <a:lnSpc>
                <a:spcPct val="80000"/>
              </a:lnSpc>
              <a:spcBef>
                <a:spcPts val="700"/>
              </a:spcBef>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b="1" smtClean="0">
                <a:latin typeface="Arial Narrow" pitchFamily="34" charset="0"/>
              </a:rPr>
              <a:t>Číselné </a:t>
            </a:r>
            <a:r>
              <a:rPr lang="cs-CZ" sz="2800" smtClean="0">
                <a:latin typeface="Arial Narrow" pitchFamily="34" charset="0"/>
              </a:rPr>
              <a:t>– pro metriky jsou povoleny všechny aritmetické operace. Příkladem je rozsah souboru nebo jeho průměrná hodnota</a:t>
            </a:r>
            <a:r>
              <a:rPr lang="cs-CZ" sz="2800" smtClean="0"/>
              <a:t>.</a:t>
            </a:r>
          </a:p>
          <a:p>
            <a:pPr marL="608013" indent="-608013" eaLnBrk="1" hangingPunct="1">
              <a:lnSpc>
                <a:spcPct val="80000"/>
              </a:lnSpc>
              <a:spcBef>
                <a:spcPts val="700"/>
              </a:spcBef>
              <a:buClrTx/>
              <a:buFontTx/>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i="1" smtClean="0"/>
              <a:t>Metriky kvality dat jsou většinou fuzzy nebo číselné.Fuzzy metriky jsou subjektivní, tvoří  uspořádanou množinu (dobrý, lepší, nejlepší), žadoucí je dobrá uspořádanost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Řízení kvality dat (informací)</a:t>
            </a:r>
          </a:p>
        </p:txBody>
      </p:sp>
      <p:sp>
        <p:nvSpPr>
          <p:cNvPr id="20483" name="Rectangle 2"/>
          <p:cNvSpPr>
            <a:spLocks noGrp="1" noChangeArrowheads="1"/>
          </p:cNvSpPr>
          <p:nvPr>
            <p:ph type="body" idx="1"/>
          </p:nvPr>
        </p:nvSpPr>
        <p:spPr>
          <a:xfrm>
            <a:off x="457200" y="1600200"/>
            <a:ext cx="8229600" cy="4525963"/>
          </a:xfrm>
        </p:spPr>
        <p:txBody>
          <a:bodyPr/>
          <a:lstStyle/>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Rozhodnutí o metrikách a procesech jejich měření (assessment) a nápravných opatřeních (control)</a:t>
            </a:r>
          </a:p>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Sběr a zlepšování jejich kvality (data cleaning)</a:t>
            </a:r>
          </a:p>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Odvozené procesy pro informace založené na zpracování daných dat</a:t>
            </a:r>
          </a:p>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Rozhodnutí o modernizaci  nebo zrušení používaných metrik a postupů jejich měření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Subjektivní a objektivní metriky</a:t>
            </a:r>
          </a:p>
        </p:txBody>
      </p:sp>
      <p:sp>
        <p:nvSpPr>
          <p:cNvPr id="21507" name="Rectangle 2"/>
          <p:cNvSpPr>
            <a:spLocks noGrp="1" noChangeArrowheads="1"/>
          </p:cNvSpPr>
          <p:nvPr>
            <p:ph type="body" idx="1"/>
          </p:nvPr>
        </p:nvSpPr>
        <p:spPr>
          <a:xfrm>
            <a:off x="457200" y="1600200"/>
            <a:ext cx="8229600" cy="4525963"/>
          </a:xfrm>
        </p:spPr>
        <p:txBody>
          <a:bodyPr/>
          <a:lstStyle/>
          <a:p>
            <a:pPr marL="608013" indent="-608013" algn="just" eaLnBrk="1" hangingPunct="1">
              <a:spcBef>
                <a:spcPts val="700"/>
              </a:spcBef>
              <a:buFont typeface="Times New Roman" pitchFamily="18"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b="1" smtClean="0"/>
              <a:t>Objektivní metriky </a:t>
            </a:r>
            <a:r>
              <a:rPr lang="cs-CZ" sz="2800" smtClean="0"/>
              <a:t>jsou metriky které lze vždy znovu vypočítat z dat, kterých se týkají. </a:t>
            </a:r>
          </a:p>
          <a:p>
            <a:pPr marL="989013" lvl="1" indent="-531813" algn="just" eaLnBrk="1" hangingPunct="1">
              <a:spcBef>
                <a:spcPts val="600"/>
              </a:spcBef>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400" smtClean="0"/>
              <a:t>Jsou to často statistické charakteristiky datového souboru (rozsah souboru, průměr, rozptyl, výběrové momenty, např. </a:t>
            </a:r>
            <a:r>
              <a:rPr lang="cs-CZ" sz="2400" smtClean="0">
                <a:latin typeface="Symbol" pitchFamily="18" charset="2"/>
              </a:rPr>
              <a:t></a:t>
            </a:r>
            <a:r>
              <a:rPr lang="cs-CZ" sz="2400" baseline="-25000" smtClean="0"/>
              <a:t>i</a:t>
            </a:r>
            <a:r>
              <a:rPr lang="cs-CZ" sz="2400" smtClean="0"/>
              <a:t>x</a:t>
            </a:r>
            <a:r>
              <a:rPr lang="cs-CZ" sz="2400" baseline="-25000" smtClean="0"/>
              <a:t>i</a:t>
            </a:r>
            <a:r>
              <a:rPr lang="cs-CZ" sz="2400" baseline="30000" smtClean="0"/>
              <a:t>3</a:t>
            </a:r>
            <a:r>
              <a:rPr lang="cs-CZ" sz="2400" smtClean="0"/>
              <a:t>, korelace, atd.). Objektivní metriky jsou obvykle číselné. Nemění se s časem.</a:t>
            </a:r>
          </a:p>
          <a:p>
            <a:pPr marL="608013" indent="-608013" algn="just" eaLnBrk="1" hangingPunct="1">
              <a:spcBef>
                <a:spcPts val="700"/>
              </a:spcBef>
              <a:buFont typeface="Arial"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t> Objektivní metriky kvality dat odpovídají </a:t>
            </a:r>
            <a:r>
              <a:rPr lang="cs-CZ" sz="2800" b="1" smtClean="0"/>
              <a:t>externím metrikám</a:t>
            </a:r>
            <a:r>
              <a:rPr lang="cs-CZ" sz="2800" smtClean="0"/>
              <a:t> kvality softwaru ve smyslu ISO 9126-1 (např. délka programu)</a:t>
            </a:r>
          </a:p>
          <a:p>
            <a:pPr marL="608013" indent="-608013" eaLnBrk="1" hangingPunct="1">
              <a:spcBef>
                <a:spcPts val="700"/>
              </a:spcBef>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cs-CZ" sz="280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Výzkum kvality dat</a:t>
            </a:r>
          </a:p>
        </p:txBody>
      </p:sp>
      <p:sp>
        <p:nvSpPr>
          <p:cNvPr id="4099" name="Rectangle 2"/>
          <p:cNvSpPr>
            <a:spLocks noGrp="1" noChangeArrowheads="1"/>
          </p:cNvSpPr>
          <p:nvPr>
            <p:ph type="body" idx="1"/>
          </p:nvPr>
        </p:nvSpPr>
        <p:spPr>
          <a:xfrm>
            <a:off x="457200" y="1600200"/>
            <a:ext cx="8229600" cy="45259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Kvalita dat je rozsáhlým oborem, který je  i tématem legislativní činnosti</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My se zaměříme pouze na klíčové problémy kvality dats přímou vazbou na  problematiku informačních systémů</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Kvalita dat a následně kvalita informací se s rozvojem Internetu a podporou manažerských informací stává stále významnější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Subjektivní a objektivní metriky</a:t>
            </a:r>
          </a:p>
        </p:txBody>
      </p:sp>
      <p:sp>
        <p:nvSpPr>
          <p:cNvPr id="22531" name="Rectangle 2"/>
          <p:cNvSpPr>
            <a:spLocks noGrp="1" noChangeArrowheads="1"/>
          </p:cNvSpPr>
          <p:nvPr>
            <p:ph type="body" idx="1"/>
          </p:nvPr>
        </p:nvSpPr>
        <p:spPr>
          <a:xfrm>
            <a:off x="755650" y="1600200"/>
            <a:ext cx="7632700" cy="4699000"/>
          </a:xfrm>
        </p:spPr>
        <p:txBody>
          <a:bodyPr/>
          <a:lstStyle/>
          <a:p>
            <a:pPr marL="0" indent="0" algn="just" eaLnBrk="1" hangingPunct="1">
              <a:lnSpc>
                <a:spcPct val="90000"/>
              </a:lnSpc>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cs-CZ" b="1" smtClean="0"/>
              <a:t>Subjektivní metriky</a:t>
            </a:r>
            <a:r>
              <a:rPr lang="cs-CZ" smtClean="0"/>
              <a:t> jsou ostatní metriky metriky hodnotící způsob, jakým data vznikla, případně kvalitu zdroje dat. Subjektivní jsou metriky hodnotící důvěryhodnost dat, stupeň jejich utajení, dostupnost, atd. </a:t>
            </a:r>
          </a:p>
          <a:p>
            <a:pPr marL="0" indent="0" algn="just" eaLnBrk="1" hangingPunct="1">
              <a:lnSpc>
                <a:spcPct val="90000"/>
              </a:lnSpc>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cs-CZ" smtClean="0"/>
              <a:t>Subjektivní metriky odpovídají </a:t>
            </a:r>
            <a:r>
              <a:rPr lang="cs-CZ" b="1" smtClean="0"/>
              <a:t>metrikám interním</a:t>
            </a:r>
            <a:r>
              <a:rPr lang="cs-CZ" smtClean="0"/>
              <a:t> (</a:t>
            </a:r>
            <a:r>
              <a:rPr lang="en-US" smtClean="0"/>
              <a:t>in process metrics</a:t>
            </a:r>
            <a:r>
              <a:rPr lang="cs-CZ" smtClean="0"/>
              <a:t>, např. doba řešení, pracnost) podle ISO 9126 </a:t>
            </a:r>
          </a:p>
          <a:p>
            <a:pPr marL="0" indent="0" eaLnBrk="1" hangingPunct="1">
              <a:lnSpc>
                <a:spcPct val="90000"/>
              </a:lnSpc>
              <a:buFont typeface="Arial" charset="0"/>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Subjektivní a objektivní metriky</a:t>
            </a:r>
          </a:p>
        </p:txBody>
      </p:sp>
      <p:sp>
        <p:nvSpPr>
          <p:cNvPr id="23555" name="Rectangle 2"/>
          <p:cNvSpPr>
            <a:spLocks noGrp="1" noChangeArrowheads="1"/>
          </p:cNvSpPr>
          <p:nvPr>
            <p:ph type="body" idx="1"/>
          </p:nvPr>
        </p:nvSpPr>
        <p:spPr>
          <a:xfrm>
            <a:off x="611188" y="1600200"/>
            <a:ext cx="7921625" cy="4525963"/>
          </a:xfrm>
        </p:spPr>
        <p:txBody>
          <a:bodyPr/>
          <a:lstStyle/>
          <a:p>
            <a:pPr marL="0" indent="0" eaLnBrk="1" hangingPunct="1">
              <a:lnSpc>
                <a:spcPct val="90000"/>
              </a:lnSpc>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cs-CZ" smtClean="0"/>
              <a:t>Hranice mezi subjektivními a objektivními metrikami není striktní.</a:t>
            </a:r>
          </a:p>
          <a:p>
            <a:pPr marL="719138" lvl="1" indent="-538163" eaLnBrk="1" hangingPunct="1">
              <a:lnSpc>
                <a:spcPct val="90000"/>
              </a:lnSpc>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cs-CZ" smtClean="0"/>
              <a:t>Pokud máme dostatečně rozsáhlý soubor, můžeme jeho střední hodnotu a směrodatnou odchylku vypočítat a uložit do metadat. </a:t>
            </a:r>
          </a:p>
          <a:p>
            <a:pPr marL="719138" lvl="1" indent="-538163" eaLnBrk="1" hangingPunct="1">
              <a:lnSpc>
                <a:spcPct val="90000"/>
              </a:lnSpc>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cs-CZ" smtClean="0"/>
              <a:t>V opačném případě musíme použít kvalifikovaný odhad, tj. postupovat jako v případě subjektivních metrik. Fakt, že se takto postupovalo, by měl být zaznamenán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Subjektivní metriky</a:t>
            </a:r>
          </a:p>
        </p:txBody>
      </p:sp>
      <p:sp>
        <p:nvSpPr>
          <p:cNvPr id="24579" name="Rectangle 2"/>
          <p:cNvSpPr>
            <a:spLocks noGrp="1" noChangeArrowheads="1"/>
          </p:cNvSpPr>
          <p:nvPr>
            <p:ph type="body" idx="1"/>
          </p:nvPr>
        </p:nvSpPr>
        <p:spPr>
          <a:xfrm>
            <a:off x="457200" y="1600200"/>
            <a:ext cx="7931150" cy="4525963"/>
          </a:xfrm>
        </p:spPr>
        <p:txBody>
          <a:bodyPr/>
          <a:lstStyle/>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Přívlastek ‚subjektivní‘ má v případě metrik kvality dat jisté oprávnění, poněvadž tyto metriky většinou nevznikají měřením prostřednictvím nějakého technického procesu, ale je de facto subjektivním hodnocením vlastností dat experty založeným na zkušenostech a nikoliv na měření v běžném slova smyslu.</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Pro zkvalitnění dat je i v tomto případě nutno specifikovat proces „měření“, mnohdy zákonem. Často s použitím komplikovaných dotazníků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Objektivní metriky, data cleaning</a:t>
            </a:r>
          </a:p>
        </p:txBody>
      </p:sp>
      <p:sp>
        <p:nvSpPr>
          <p:cNvPr id="25603" name="Rectangle 2"/>
          <p:cNvSpPr>
            <a:spLocks noGrp="1" noChangeArrowheads="1"/>
          </p:cNvSpPr>
          <p:nvPr>
            <p:ph type="body" idx="1"/>
          </p:nvPr>
        </p:nvSpPr>
        <p:spPr>
          <a:xfrm>
            <a:off x="250825" y="1600200"/>
            <a:ext cx="8281988"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Mezi objektivní metriky patří takové vlastnosti, které lze vypočítat z dat samotných.Tyto metriky se často používají při zlepšování kvality dat. </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 „Zlepšováním“ či čistěním dat (data cleaning-cleansing) se míní takové operace zlepšování kvality dat jako odstranění okrajových dat, doplňování chybějících dat do časových řad, odstraňování duplicit atd.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Měření subjektivních metrik, quality assesment</a:t>
            </a:r>
          </a:p>
        </p:txBody>
      </p:sp>
      <p:sp>
        <p:nvSpPr>
          <p:cNvPr id="26627" name="Rectangle 2"/>
          <p:cNvSpPr>
            <a:spLocks noGrp="1" noChangeArrowheads="1"/>
          </p:cNvSpPr>
          <p:nvPr>
            <p:ph type="body" idx="1"/>
          </p:nvPr>
        </p:nvSpPr>
        <p:spPr>
          <a:xfrm>
            <a:off x="539750" y="1557338"/>
            <a:ext cx="8229600" cy="4525962"/>
          </a:xfrm>
        </p:spPr>
        <p:txBody>
          <a:bodyPr/>
          <a:lstStyle/>
          <a:p>
            <a:pPr indent="-341313" eaLnBrk="1" hangingPunct="1">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Proces zjišťování subjektivních metrik je nutno standardizovat. To je většinou zajišťováno předpisy (mnohdy na úrovni zákona), které specifikují atributy (dimenze) kvality dat, a postupy, které je nutno při sběru dat a při jejich „čištění“ dodržovat. Příkladem je </a:t>
            </a:r>
            <a:r>
              <a:rPr lang="en-US" smtClean="0"/>
              <a:t>NRS State Data Quality Standards Checklist</a:t>
            </a:r>
          </a:p>
          <a:p>
            <a:pPr indent="-341313" eaLnBrk="1" hangingPunct="1">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Čištění dat</a:t>
            </a:r>
          </a:p>
        </p:txBody>
      </p:sp>
      <p:sp>
        <p:nvSpPr>
          <p:cNvPr id="27651" name="Rectangle 2"/>
          <p:cNvSpPr>
            <a:spLocks noGrp="1" noChangeArrowheads="1"/>
          </p:cNvSpPr>
          <p:nvPr>
            <p:ph type="body" idx="1"/>
          </p:nvPr>
        </p:nvSpPr>
        <p:spPr>
          <a:xfrm>
            <a:off x="457200" y="1268413"/>
            <a:ext cx="8229600" cy="5040312"/>
          </a:xfrm>
        </p:spPr>
        <p:txBody>
          <a:bodyPr/>
          <a:lstStyle/>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Okrajová data</a:t>
            </a:r>
            <a:r>
              <a:rPr lang="cs-CZ" sz="2400" smtClean="0"/>
              <a:t> (chyby měření). Jde o postup, kdy se ze souboru vylučují data, která jsou zjevně nesprávná: úmyslně změněná, chybně zanesená (překlepy), nesprávného formátu. </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Chybějící data</a:t>
            </a:r>
            <a:r>
              <a:rPr lang="cs-CZ" sz="2400" smtClean="0"/>
              <a:t>. V tomto případě se do souboru doplní chybějící data, aby bylo možno soubor rozumně zobrazovat (například časové řady) a přitom nedošlo k chybným výsledkům (k významným změnám charakteristik daného souboru). </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Vyloučení duplicitních dat</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Sjednocení formátů</a:t>
            </a:r>
          </a:p>
          <a:p>
            <a:pPr marL="341313" indent="-34131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A další</a:t>
            </a:r>
          </a:p>
          <a:p>
            <a:pPr marL="341313" indent="-341313" eaLnBrk="1" hangingPunct="1">
              <a:lnSpc>
                <a:spcPct val="80000"/>
              </a:lnSpc>
              <a:spcBef>
                <a:spcPts val="6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2400" i="1"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a:xfrm>
            <a:off x="457200" y="242888"/>
            <a:ext cx="8218488" cy="1922462"/>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i="1" smtClean="0"/>
              <a:t>Vyloučení duplicitních dat</a:t>
            </a:r>
            <a:br>
              <a:rPr lang="cs-CZ" sz="4000" i="1" smtClean="0"/>
            </a:br>
            <a:r>
              <a:rPr lang="cs-CZ" sz="4000" i="1" smtClean="0"/>
              <a:t>Sjednocení formátů</a:t>
            </a:r>
            <a:br>
              <a:rPr lang="cs-CZ" sz="4000" i="1" smtClean="0"/>
            </a:br>
            <a:endParaRPr lang="cs-CZ" sz="4000" i="1" smtClean="0"/>
          </a:p>
        </p:txBody>
      </p:sp>
      <p:sp>
        <p:nvSpPr>
          <p:cNvPr id="28675" name="Rectangle 2"/>
          <p:cNvSpPr>
            <a:spLocks noGrp="1" noChangeArrowheads="1"/>
          </p:cNvSpPr>
          <p:nvPr>
            <p:ph type="body" idx="1"/>
          </p:nvPr>
        </p:nvSpPr>
        <p:spPr>
          <a:xfrm>
            <a:off x="468313" y="2276475"/>
            <a:ext cx="8229600" cy="4321175"/>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Vylučování duplicitních dat je při nejednotnosti formátů velmi komplikované</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Např. se dlouho nepodařilo díky tomuto problému  vytvořit registr občanů</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Finanční instituce rozesílají duplicitně dopisy svým klientům o všeobecných službách, které poskytují (ztráty: mnohamilionové výdaje za poštovné, naštvanost klientů)</a:t>
            </a:r>
          </a:p>
          <a:p>
            <a:pPr marL="741363" lvl="1" indent="-284163" eaLnBrk="1" hangingPunct="1">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Operace nad daty</a:t>
            </a:r>
          </a:p>
        </p:txBody>
      </p:sp>
      <p:sp>
        <p:nvSpPr>
          <p:cNvPr id="29699" name="Rectangle 2"/>
          <p:cNvSpPr>
            <a:spLocks noGrp="1" noChangeArrowheads="1"/>
          </p:cNvSpPr>
          <p:nvPr>
            <p:ph type="body" idx="1"/>
          </p:nvPr>
        </p:nvSpPr>
        <p:spPr>
          <a:xfrm>
            <a:off x="457200" y="1268413"/>
            <a:ext cx="8229600" cy="5191125"/>
          </a:xfrm>
        </p:spPr>
        <p:txBody>
          <a:bodyPr/>
          <a:lstStyle/>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Parciální replikace.</a:t>
            </a:r>
            <a:r>
              <a:rPr lang="cs-CZ" sz="2800" smtClean="0"/>
              <a:t> Pokud se data používají pouze pro statistické analýzy (a to je při podpoře managementu obvyklé), lze často soubory dat replikovat pouze částečně (aniž dojde k závažnější chybě). Úspory mohou být dramatické.</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Sjednocování metrik obecně.Je to vážný  problém pro databáze a jde o velmi podceňovaný problém u sémantického webu</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Existuje na to poměrně rozvinutá teorie a postupy, které se používají především při dolování dat. Problém je, že nevíme, co je nejlepší. Musíme čekat na zkušenosti</a:t>
            </a:r>
          </a:p>
          <a:p>
            <a:pPr marL="341313" indent="-341313" eaLnBrk="1" hangingPunct="1">
              <a:lnSpc>
                <a:spcPct val="80000"/>
              </a:lnSpc>
              <a:spcBef>
                <a:spcPts val="7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2800" i="1"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noChangeArrowheads="1"/>
          </p:cNvSpPr>
          <p:nvPr>
            <p:ph type="title"/>
          </p:nvPr>
        </p:nvSpPr>
        <p:spPr>
          <a:xfrm>
            <a:off x="468313" y="0"/>
            <a:ext cx="8496300" cy="148431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Nejčastěji používané atributy</a:t>
            </a:r>
            <a:br>
              <a:rPr lang="cs-CZ" smtClean="0"/>
            </a:br>
            <a:r>
              <a:rPr lang="cs-CZ" smtClean="0"/>
              <a:t> kvality dat</a:t>
            </a:r>
          </a:p>
        </p:txBody>
      </p:sp>
      <p:sp>
        <p:nvSpPr>
          <p:cNvPr id="30723" name="Rectangle 2"/>
          <p:cNvSpPr>
            <a:spLocks noGrp="1" noChangeArrowheads="1"/>
          </p:cNvSpPr>
          <p:nvPr>
            <p:ph type="body" idx="1"/>
          </p:nvPr>
        </p:nvSpPr>
        <p:spPr>
          <a:xfrm>
            <a:off x="468313" y="1844675"/>
            <a:ext cx="8229600" cy="4281488"/>
          </a:xfrm>
        </p:spPr>
        <p:txBody>
          <a:bodyPr/>
          <a:lstStyle/>
          <a:p>
            <a:pPr indent="-341313" eaLnBrk="1" hangingPunct="1">
              <a:lnSpc>
                <a:spcPct val="8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i="1" smtClean="0"/>
              <a:t>Relevantnost</a:t>
            </a:r>
            <a:r>
              <a:rPr lang="cs-CZ" sz="2800" smtClean="0"/>
              <a:t> (Relevance) – míra, do jaké míry data splňují účel, pro který jsou používána, týkají se daného problému.</a:t>
            </a:r>
          </a:p>
          <a:p>
            <a:pPr indent="-341313" eaLnBrk="1" hangingPunct="1">
              <a:lnSpc>
                <a:spcPct val="8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i="1" smtClean="0"/>
              <a:t>Přesnost</a:t>
            </a:r>
            <a:r>
              <a:rPr lang="cs-CZ" sz="2800" smtClean="0"/>
              <a:t> (Accuracy) – jak přesná jsou používaná data (např. směrodatná odchylka). Kupodivu se neuvažují posunutá data</a:t>
            </a:r>
          </a:p>
          <a:p>
            <a:pPr indent="-341313" eaLnBrk="1" hangingPunct="1">
              <a:lnSpc>
                <a:spcPct val="8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i="1" smtClean="0"/>
              <a:t>Včasnost</a:t>
            </a:r>
            <a:r>
              <a:rPr lang="cs-CZ" sz="2800" smtClean="0"/>
              <a:t> (Timeliness) – za jakou dobu lze data aktualizovat, jak jsou data aktuální.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Grp="1" noChangeArrowheads="1"/>
          </p:cNvSpPr>
          <p:nvPr>
            <p:ph type="title"/>
          </p:nvPr>
        </p:nvSpPr>
        <p:spPr>
          <a:xfrm>
            <a:off x="468313" y="0"/>
            <a:ext cx="8496300" cy="148431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Nejčastěji používané atributy</a:t>
            </a:r>
            <a:br>
              <a:rPr lang="cs-CZ" smtClean="0"/>
            </a:br>
            <a:r>
              <a:rPr lang="cs-CZ" smtClean="0"/>
              <a:t> kvality dat</a:t>
            </a:r>
          </a:p>
        </p:txBody>
      </p:sp>
      <p:sp>
        <p:nvSpPr>
          <p:cNvPr id="31747" name="Rectangle 2"/>
          <p:cNvSpPr>
            <a:spLocks noGrp="1" noChangeArrowheads="1"/>
          </p:cNvSpPr>
          <p:nvPr>
            <p:ph type="body" idx="1"/>
          </p:nvPr>
        </p:nvSpPr>
        <p:spPr>
          <a:xfrm>
            <a:off x="468313" y="1844675"/>
            <a:ext cx="8229600" cy="4281488"/>
          </a:xfrm>
        </p:spPr>
        <p:txBody>
          <a:bodyPr/>
          <a:lstStyle/>
          <a:p>
            <a:pPr indent="-341313" eaLnBrk="1" hangingPunct="1">
              <a:lnSpc>
                <a:spcPct val="80000"/>
              </a:lnSpc>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400" i="1" smtClean="0"/>
              <a:t>Dostupnost </a:t>
            </a:r>
            <a:r>
              <a:rPr lang="cs-CZ" sz="2400" smtClean="0"/>
              <a:t>(Accessibility) – jak jsou již existující data dostupná.</a:t>
            </a:r>
          </a:p>
          <a:p>
            <a:pPr lvl="1" indent="-284163" eaLnBrk="1" hangingPunct="1">
              <a:lnSpc>
                <a:spcPct val="80000"/>
              </a:lnSpc>
              <a:spcBef>
                <a:spcPts val="5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000" i="1" smtClean="0"/>
              <a:t>Obtížný problém díky nesmyslných předpisů pro ochranu privátních dat</a:t>
            </a:r>
          </a:p>
          <a:p>
            <a:pPr indent="-341313" eaLnBrk="1" hangingPunct="1">
              <a:lnSpc>
                <a:spcPct val="80000"/>
              </a:lnSpc>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400" i="1" smtClean="0"/>
              <a:t>Porovnatelnost </a:t>
            </a:r>
            <a:r>
              <a:rPr lang="cs-CZ" sz="2400" smtClean="0"/>
              <a:t>(Comparablity) – metrika hodnotící možnost porovnávat, ale také spojovat data z různých zdrojů.</a:t>
            </a:r>
          </a:p>
          <a:p>
            <a:pPr indent="-341313" eaLnBrk="1" hangingPunct="1">
              <a:lnSpc>
                <a:spcPct val="80000"/>
              </a:lnSpc>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400" i="1" smtClean="0"/>
              <a:t>Koherence </a:t>
            </a:r>
            <a:r>
              <a:rPr lang="cs-CZ" sz="2400" smtClean="0"/>
              <a:t>(Coherence) – metrika vyjadřuje, do jaké míry byla data vytvořena podle z hlediska výsledku kompatibilních pravidel</a:t>
            </a:r>
          </a:p>
          <a:p>
            <a:pPr indent="-341313" eaLnBrk="1" hangingPunct="1">
              <a:lnSpc>
                <a:spcPct val="80000"/>
              </a:lnSpc>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400" i="1" smtClean="0"/>
              <a:t>Úplnost </a:t>
            </a:r>
            <a:r>
              <a:rPr lang="cs-CZ" sz="2400" smtClean="0"/>
              <a:t>(Completeness) – metrika udávající jaká část potenciálních dat je zachycena v databázi, případně, zda výběr dat pokrývá „rovnoměrně“ celý výběrový prostor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Co je kvalita, ISO 8402</a:t>
            </a:r>
          </a:p>
        </p:txBody>
      </p:sp>
      <p:sp>
        <p:nvSpPr>
          <p:cNvPr id="5123" name="Rectangle 2"/>
          <p:cNvSpPr>
            <a:spLocks noGrp="1" noChangeArrowheads="1"/>
          </p:cNvSpPr>
          <p:nvPr>
            <p:ph type="body" idx="1"/>
          </p:nvPr>
        </p:nvSpPr>
        <p:spPr>
          <a:xfrm>
            <a:off x="457200" y="1600200"/>
            <a:ext cx="8229600" cy="4808538"/>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mtClean="0"/>
              <a:t>Characteristics of an entity as a whole that give the capability to satisfy explicit and implicit needs:</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mtClean="0"/>
              <a:t>Quality of an entity is a subjective concept dependent on requirements that the user of the entity requests in an implicit or explicit manner.</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mtClean="0"/>
              <a:t>Quality is a multidimensional concept tied to various characteristics.</a:t>
            </a:r>
          </a:p>
          <a:p>
            <a:pPr marL="741363" lvl="1" indent="-284163" eaLnBrk="1" hangingPunct="1">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Další metriky</a:t>
            </a:r>
          </a:p>
        </p:txBody>
      </p:sp>
      <p:sp>
        <p:nvSpPr>
          <p:cNvPr id="32771" name="Rectangle 2"/>
          <p:cNvSpPr>
            <a:spLocks noGrp="1" noChangeArrowheads="1"/>
          </p:cNvSpPr>
          <p:nvPr>
            <p:ph type="body" idx="1"/>
          </p:nvPr>
        </p:nvSpPr>
        <p:spPr>
          <a:xfrm>
            <a:off x="457200" y="1600200"/>
            <a:ext cx="8229600" cy="4525963"/>
          </a:xfrm>
        </p:spPr>
        <p:txBody>
          <a:bodyPr/>
          <a:lstStyle/>
          <a:p>
            <a:pPr indent="-341313" eaLnBrk="1" hangingPunct="1">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Pro účely statistik, např. FAO, se specifikují další metriky, např. relevance se odvozuje od počtu positivních ohlasů, počtu odkazů v publikacích a hodnocení (rate) dostupných statistik </a:t>
            </a:r>
          </a:p>
          <a:p>
            <a:pPr indent="-341313" eaLnBrk="1" hangingPunct="1">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Kromě výše uvedených metrik se často vyhodnocují další metriky z následující tabulky.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
          <p:cNvSpPr>
            <a:spLocks noGrp="1" noChangeArrowheads="1"/>
          </p:cNvSpPr>
          <p:nvPr>
            <p:ph type="title"/>
          </p:nvPr>
        </p:nvSpPr>
        <p:spPr>
          <a:xfrm>
            <a:off x="2124075" y="190500"/>
            <a:ext cx="489585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Kvalita dat, hlavně v </a:t>
            </a:r>
            <a:r>
              <a:rPr lang="cs-CZ" sz="4000" i="1" smtClean="0"/>
              <a:t>e-</a:t>
            </a:r>
            <a:r>
              <a:rPr lang="cs-CZ" sz="4000" smtClean="0"/>
              <a:t>governmentu</a:t>
            </a:r>
          </a:p>
        </p:txBody>
      </p:sp>
      <p:graphicFrame>
        <p:nvGraphicFramePr>
          <p:cNvPr id="1026" name="Object 1024"/>
          <p:cNvGraphicFramePr>
            <a:graphicFrameLocks noChangeAspect="1"/>
          </p:cNvGraphicFramePr>
          <p:nvPr/>
        </p:nvGraphicFramePr>
        <p:xfrm>
          <a:off x="323850" y="1341438"/>
          <a:ext cx="8493125" cy="5181600"/>
        </p:xfrm>
        <a:graphic>
          <a:graphicData uri="http://schemas.openxmlformats.org/presentationml/2006/ole">
            <p:oleObj spid="_x0000_s1026" r:id="rId4" imgW="5836692" imgH="3458743" progId="Word.Document.8">
              <p:embed/>
            </p:oleObj>
          </a:graphicData>
        </a:graphic>
      </p:graphicFrame>
      <p:sp>
        <p:nvSpPr>
          <p:cNvPr id="1028" name="Line 3"/>
          <p:cNvSpPr>
            <a:spLocks noChangeShapeType="1"/>
          </p:cNvSpPr>
          <p:nvPr/>
        </p:nvSpPr>
        <p:spPr bwMode="auto">
          <a:xfrm flipV="1">
            <a:off x="323850" y="6164263"/>
            <a:ext cx="8424863" cy="74612"/>
          </a:xfrm>
          <a:prstGeom prst="line">
            <a:avLst/>
          </a:prstGeom>
          <a:noFill/>
          <a:ln w="9360">
            <a:solidFill>
              <a:srgbClr val="000000"/>
            </a:solidFill>
            <a:miter lim="800000"/>
            <a:headEnd/>
            <a:tailEnd/>
          </a:ln>
        </p:spPr>
        <p:txBody>
          <a:bodyPr/>
          <a:lstStyle/>
          <a:p>
            <a:endParaRPr lang="cs-CZ"/>
          </a:p>
        </p:txBody>
      </p:sp>
      <p:sp>
        <p:nvSpPr>
          <p:cNvPr id="1029" name="Line 4"/>
          <p:cNvSpPr>
            <a:spLocks noChangeShapeType="1"/>
          </p:cNvSpPr>
          <p:nvPr/>
        </p:nvSpPr>
        <p:spPr bwMode="auto">
          <a:xfrm>
            <a:off x="323850" y="5013325"/>
            <a:ext cx="8351838" cy="1588"/>
          </a:xfrm>
          <a:prstGeom prst="line">
            <a:avLst/>
          </a:prstGeom>
          <a:noFill/>
          <a:ln w="9360">
            <a:solidFill>
              <a:srgbClr val="000000"/>
            </a:solidFill>
            <a:miter lim="800000"/>
            <a:headEnd/>
            <a:tailEnd/>
          </a:ln>
        </p:spPr>
        <p:txBody>
          <a:bodyPr/>
          <a:lstStyle/>
          <a:p>
            <a:endParaRPr lang="cs-CZ"/>
          </a:p>
        </p:txBody>
      </p:sp>
      <p:sp>
        <p:nvSpPr>
          <p:cNvPr id="1030" name="Line 5"/>
          <p:cNvSpPr>
            <a:spLocks noChangeShapeType="1"/>
          </p:cNvSpPr>
          <p:nvPr/>
        </p:nvSpPr>
        <p:spPr bwMode="auto">
          <a:xfrm>
            <a:off x="304800" y="1981200"/>
            <a:ext cx="8458200" cy="1588"/>
          </a:xfrm>
          <a:prstGeom prst="line">
            <a:avLst/>
          </a:prstGeom>
          <a:noFill/>
          <a:ln w="19080">
            <a:solidFill>
              <a:srgbClr val="000000"/>
            </a:solidFill>
            <a:miter lim="800000"/>
            <a:headEnd/>
            <a:tailEnd/>
          </a:ln>
        </p:spPr>
        <p:txBody>
          <a:bodyPr/>
          <a:lstStyle/>
          <a:p>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Problémy s kvalitou dat při dolování dat a na webu</a:t>
            </a:r>
          </a:p>
        </p:txBody>
      </p:sp>
      <p:sp>
        <p:nvSpPr>
          <p:cNvPr id="33795" name="Rectangle 2"/>
          <p:cNvSpPr>
            <a:spLocks noGrp="1" noChangeArrowheads="1"/>
          </p:cNvSpPr>
          <p:nvPr>
            <p:ph type="body" idx="1"/>
          </p:nvPr>
        </p:nvSpPr>
        <p:spPr>
          <a:xfrm>
            <a:off x="457200" y="1600200"/>
            <a:ext cx="8002588" cy="45259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Jak stanovovat míry kvality, dat jestliže</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Daná míra má pro různé zdroje různé hodnoty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Daná míra je i různě vyhodnocována (jiné procedury vyhodnocování)</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Daná míra se na některých zdrojích vůbec nevyhodnocuje</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Je pro nás lepší soubor s milionem údajů a rozptylem 2 nebo soubor s 100 údaji a rozptylem 1? Má smysl tyto soubory spojit?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Problémy s kvalitou dat při dolování dat a na webu</a:t>
            </a:r>
          </a:p>
        </p:txBody>
      </p:sp>
      <p:sp>
        <p:nvSpPr>
          <p:cNvPr id="34819"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Tento problém se řeší v matematické statistice a různě se řeší v datových skladech. Na webu asi závisí na tom, s čím se smíříme a jaké zkušenosti získáme</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Asi budeme muset často rezignovat na požadavek, aby zdroje byly transparentní (nemuseli jsme se o ně zajímat)</a:t>
            </a:r>
          </a:p>
          <a:p>
            <a:pPr marL="341313" indent="-341313" eaLnBrk="1" hangingPunct="1">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cs-CZ" smtClean="0"/>
              <a:t>Pseudometriky - indikátory</a:t>
            </a:r>
          </a:p>
        </p:txBody>
      </p:sp>
      <p:sp>
        <p:nvSpPr>
          <p:cNvPr id="35843" name="Rectangle 3"/>
          <p:cNvSpPr>
            <a:spLocks noGrp="1" noChangeArrowheads="1"/>
          </p:cNvSpPr>
          <p:nvPr>
            <p:ph type="body" idx="1"/>
          </p:nvPr>
        </p:nvSpPr>
        <p:spPr/>
        <p:txBody>
          <a:bodyPr/>
          <a:lstStyle/>
          <a:p>
            <a:pPr>
              <a:lnSpc>
                <a:spcPct val="90000"/>
              </a:lnSpc>
            </a:pPr>
            <a:r>
              <a:rPr lang="cs-CZ" sz="2400" smtClean="0"/>
              <a:t>Indikátor na ústředním topení (indikátor spotřeby v právní řeči), merika měřitelná z mnžství proteklé vody a rozdílu teplot na vstupu i výstupu</a:t>
            </a:r>
          </a:p>
          <a:p>
            <a:pPr>
              <a:lnSpc>
                <a:spcPct val="90000"/>
              </a:lnSpc>
            </a:pPr>
            <a:r>
              <a:rPr lang="cs-CZ" sz="2400" smtClean="0"/>
              <a:t>Dimense</a:t>
            </a:r>
          </a:p>
          <a:p>
            <a:pPr lvl="1">
              <a:lnSpc>
                <a:spcPct val="90000"/>
              </a:lnSpc>
              <a:buFont typeface="Times New Roman" pitchFamily="18" charset="0"/>
              <a:buChar char="–"/>
            </a:pPr>
            <a:r>
              <a:rPr lang="cs-CZ" sz="2000" smtClean="0"/>
              <a:t>Volná korelace mezi daty indikátoru a měřenou veličinou</a:t>
            </a:r>
          </a:p>
          <a:p>
            <a:pPr lvl="1">
              <a:lnSpc>
                <a:spcPct val="90000"/>
              </a:lnSpc>
              <a:buFont typeface="Times New Roman" pitchFamily="18" charset="0"/>
              <a:buChar char="–"/>
            </a:pPr>
            <a:r>
              <a:rPr lang="cs-CZ" sz="2000" smtClean="0"/>
              <a:t>Dá se relativně snadno ovlivnit, indikátory spotřeby tepla, počet citací </a:t>
            </a:r>
          </a:p>
          <a:p>
            <a:pPr>
              <a:lnSpc>
                <a:spcPct val="90000"/>
              </a:lnSpc>
              <a:buFont typeface="Times New Roman" pitchFamily="18" charset="0"/>
              <a:buChar char="•"/>
            </a:pPr>
            <a:r>
              <a:rPr lang="cs-CZ" sz="2400" smtClean="0"/>
              <a:t>Jiný příklad, kvalita výzkumu (party, krátkodobé výsledky, publikační taktiky, problém s novými obory, v různých oborech různé, rozumné použití rozumné)</a:t>
            </a:r>
          </a:p>
          <a:p>
            <a:pPr>
              <a:lnSpc>
                <a:spcPct val="90000"/>
              </a:lnSpc>
            </a:pPr>
            <a:r>
              <a:rPr lang="cs-CZ" sz="2400" smtClean="0"/>
              <a:t>Nutno sledovat a reagovat  na nežádoucí efekty.</a:t>
            </a:r>
          </a:p>
          <a:p>
            <a:pPr>
              <a:lnSpc>
                <a:spcPct val="90000"/>
              </a:lnSpc>
            </a:pPr>
            <a:endParaRPr lang="cs-CZ" sz="24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Kvalita informací</a:t>
            </a:r>
          </a:p>
        </p:txBody>
      </p:sp>
      <p:sp>
        <p:nvSpPr>
          <p:cNvPr id="36867"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Někdy se ztotožňuje s kvalitou dat</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Není na to jednotný názor. Převažuje názor, že se má kvalita informací chápat jako samostatný problém, který není totožný s kvalitou dat i když s ním úzce souvisí</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Spíše metriky výstupů procesů nad daty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Kvalita informací</a:t>
            </a:r>
          </a:p>
        </p:txBody>
      </p:sp>
      <p:sp>
        <p:nvSpPr>
          <p:cNvPr id="37891" name="Rectangle 2"/>
          <p:cNvSpPr>
            <a:spLocks noGrp="1" noChangeArrowheads="1"/>
          </p:cNvSpPr>
          <p:nvPr>
            <p:ph type="body" idx="1"/>
          </p:nvPr>
        </p:nvSpPr>
        <p:spPr>
          <a:xfrm>
            <a:off x="457200" y="1600200"/>
            <a:ext cx="8229600" cy="45386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Existuje tendence k chápání informací jako produktů s dobou života (podobně jako SW systém) </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Vize, proč se sbírá a vyhodnocuje</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Konkretizace funkcí a vlastností,  </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Implementace procesů a funkcí pro hodnocení a řízení kvality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Používání včetně sledování kvality, vylepšování a modifikace</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Zrušení nebo reinženýring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Dimense kvality informací</a:t>
            </a:r>
          </a:p>
        </p:txBody>
      </p:sp>
      <p:sp>
        <p:nvSpPr>
          <p:cNvPr id="38915" name="Rectangle 2"/>
          <p:cNvSpPr>
            <a:spLocks noChangeArrowheads="1"/>
          </p:cNvSpPr>
          <p:nvPr/>
        </p:nvSpPr>
        <p:spPr bwMode="auto">
          <a:xfrm>
            <a:off x="0" y="3200400"/>
            <a:ext cx="9144000" cy="366713"/>
          </a:xfrm>
          <a:prstGeom prst="rect">
            <a:avLst/>
          </a:prstGeom>
          <a:noFill/>
          <a:ln w="9525">
            <a:noFill/>
            <a:round/>
            <a:headEnd/>
            <a:tailEnd/>
          </a:ln>
        </p:spPr>
        <p:txBody>
          <a:bodyPr wrap="none" anchor="ctr"/>
          <a:lstStyle/>
          <a:p>
            <a:endParaRPr lang="cs-CZ" b="0"/>
          </a:p>
        </p:txBody>
      </p:sp>
      <p:pic>
        <p:nvPicPr>
          <p:cNvPr id="38916" name="Picture 3"/>
          <p:cNvPicPr>
            <a:picLocks noChangeAspect="1" noChangeArrowheads="1"/>
          </p:cNvPicPr>
          <p:nvPr/>
        </p:nvPicPr>
        <p:blipFill>
          <a:blip r:embed="rId3" cstate="print"/>
          <a:srcRect/>
          <a:stretch>
            <a:fillRect/>
          </a:stretch>
        </p:blipFill>
        <p:spPr bwMode="auto">
          <a:xfrm>
            <a:off x="609600" y="1905000"/>
            <a:ext cx="8534400" cy="3025775"/>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Dimense kvality informací</a:t>
            </a:r>
          </a:p>
        </p:txBody>
      </p:sp>
      <p:sp>
        <p:nvSpPr>
          <p:cNvPr id="39939" name="Rectangle 2"/>
          <p:cNvSpPr>
            <a:spLocks noChangeArrowheads="1"/>
          </p:cNvSpPr>
          <p:nvPr/>
        </p:nvSpPr>
        <p:spPr bwMode="auto">
          <a:xfrm>
            <a:off x="0" y="3200400"/>
            <a:ext cx="9144000" cy="366713"/>
          </a:xfrm>
          <a:prstGeom prst="rect">
            <a:avLst/>
          </a:prstGeom>
          <a:noFill/>
          <a:ln w="9525">
            <a:noFill/>
            <a:round/>
            <a:headEnd/>
            <a:tailEnd/>
          </a:ln>
        </p:spPr>
        <p:txBody>
          <a:bodyPr wrap="none" anchor="ctr"/>
          <a:lstStyle/>
          <a:p>
            <a:endParaRPr lang="cs-CZ" b="0"/>
          </a:p>
        </p:txBody>
      </p:sp>
      <p:pic>
        <p:nvPicPr>
          <p:cNvPr id="39940" name="Picture 3"/>
          <p:cNvPicPr>
            <a:picLocks noChangeAspect="1" noChangeArrowheads="1"/>
          </p:cNvPicPr>
          <p:nvPr/>
        </p:nvPicPr>
        <p:blipFill>
          <a:blip r:embed="rId3" cstate="print"/>
          <a:srcRect/>
          <a:stretch>
            <a:fillRect/>
          </a:stretch>
        </p:blipFill>
        <p:spPr bwMode="auto">
          <a:xfrm>
            <a:off x="228600" y="1524000"/>
            <a:ext cx="8686800" cy="5008563"/>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zápatí 4"/>
          <p:cNvSpPr>
            <a:spLocks noGrp="1"/>
          </p:cNvSpPr>
          <p:nvPr>
            <p:ph type="ftr" sz="quarter" idx="11"/>
          </p:nvPr>
        </p:nvSpPr>
        <p:spPr>
          <a:noFill/>
        </p:spPr>
        <p:txBody>
          <a:bodyPr/>
          <a:lstStyle/>
          <a:p>
            <a:r>
              <a:rPr lang="cs-CZ" smtClean="0"/>
              <a:t>kvalita dat</a:t>
            </a:r>
          </a:p>
        </p:txBody>
      </p:sp>
      <p:sp>
        <p:nvSpPr>
          <p:cNvPr id="40963" name="Zástupný symbol pro číslo snímku 5"/>
          <p:cNvSpPr>
            <a:spLocks noGrp="1"/>
          </p:cNvSpPr>
          <p:nvPr>
            <p:ph type="sldNum" sz="quarter" idx="12"/>
          </p:nvPr>
        </p:nvSpPr>
        <p:spPr>
          <a:noFill/>
        </p:spPr>
        <p:txBody>
          <a:bodyPr/>
          <a:lstStyle/>
          <a:p>
            <a:fld id="{140871B9-F7A6-431E-A103-E1D2021B3151}" type="slidenum">
              <a:rPr lang="cs-CZ" smtClean="0"/>
              <a:pPr/>
              <a:t>39</a:t>
            </a:fld>
            <a:endParaRPr lang="cs-CZ" smtClean="0"/>
          </a:p>
        </p:txBody>
      </p:sp>
      <p:sp>
        <p:nvSpPr>
          <p:cNvPr id="40964" name="Rectangle 2"/>
          <p:cNvSpPr>
            <a:spLocks noGrp="1" noChangeArrowheads="1"/>
          </p:cNvSpPr>
          <p:nvPr>
            <p:ph type="title"/>
          </p:nvPr>
        </p:nvSpPr>
        <p:spPr/>
        <p:txBody>
          <a:bodyPr/>
          <a:lstStyle/>
          <a:p>
            <a:r>
              <a:rPr lang="cs-CZ" sz="4000" smtClean="0"/>
              <a:t>Problémy s kvalitou dat pro řízeni</a:t>
            </a:r>
          </a:p>
        </p:txBody>
      </p:sp>
      <p:sp>
        <p:nvSpPr>
          <p:cNvPr id="40965" name="Rectangle 3"/>
          <p:cNvSpPr>
            <a:spLocks noGrp="1" noChangeArrowheads="1"/>
          </p:cNvSpPr>
          <p:nvPr>
            <p:ph type="body" idx="1"/>
          </p:nvPr>
        </p:nvSpPr>
        <p:spPr/>
        <p:txBody>
          <a:bodyPr/>
          <a:lstStyle/>
          <a:p>
            <a:pPr>
              <a:lnSpc>
                <a:spcPct val="90000"/>
              </a:lnSpc>
            </a:pPr>
            <a:r>
              <a:rPr lang="cs-CZ" smtClean="0"/>
              <a:t>Relevantnost a včasnost závisí na frekvenci zjišťování nebo na tom, jak je časově náročné data  vytvořit (např. data rozvrhu)</a:t>
            </a:r>
          </a:p>
          <a:p>
            <a:pPr>
              <a:lnSpc>
                <a:spcPct val="90000"/>
              </a:lnSpc>
            </a:pPr>
            <a:r>
              <a:rPr lang="cs-CZ" smtClean="0"/>
              <a:t>Kvalita dat může implikovat vytvoření datového úložiště v SOA,  aby management mohl ovlivňovat chod systému</a:t>
            </a:r>
          </a:p>
          <a:p>
            <a:pPr>
              <a:lnSpc>
                <a:spcPct val="90000"/>
              </a:lnSpc>
            </a:pPr>
            <a:r>
              <a:rPr lang="cs-CZ" smtClean="0">
                <a:solidFill>
                  <a:srgbClr val="FF0000"/>
                </a:solidFill>
              </a:rPr>
              <a:t>?? Zohledňuje to UML?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0" y="274638"/>
            <a:ext cx="91440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smtClean="0"/>
              <a:t>ISO 9000:2005, PLAIN ENGLISH DICTIONARY</a:t>
            </a:r>
            <a:r>
              <a:rPr lang="cs-CZ" sz="4000" smtClean="0"/>
              <a:t> </a:t>
            </a:r>
          </a:p>
        </p:txBody>
      </p:sp>
      <p:sp>
        <p:nvSpPr>
          <p:cNvPr id="6147" name="Rectangle 2"/>
          <p:cNvSpPr>
            <a:spLocks noGrp="1" noChangeArrowheads="1"/>
          </p:cNvSpPr>
          <p:nvPr>
            <p:ph type="body" idx="1"/>
          </p:nvPr>
        </p:nvSpPr>
        <p:spPr>
          <a:xfrm>
            <a:off x="0" y="1341438"/>
            <a:ext cx="8964613" cy="5054600"/>
          </a:xfrm>
        </p:spPr>
        <p:txBody>
          <a:bodyPr/>
          <a:lstStyle/>
          <a:p>
            <a:pPr marL="741363" lvl="1" indent="-284163" eaLnBrk="1" hangingPunct="1">
              <a:lnSpc>
                <a:spcPct val="80000"/>
              </a:lnSpc>
              <a:spcBef>
                <a:spcPts val="5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The </a:t>
            </a:r>
            <a:r>
              <a:rPr lang="cs-CZ" i="1" smtClean="0"/>
              <a:t>quality</a:t>
            </a:r>
            <a:r>
              <a:rPr lang="cs-CZ" smtClean="0"/>
              <a:t> of something can be determined by comparing </a:t>
            </a:r>
            <a:br>
              <a:rPr lang="cs-CZ" smtClean="0"/>
            </a:br>
            <a:r>
              <a:rPr lang="cs-CZ" smtClean="0"/>
              <a:t>a set of inherent characteristics with a set of requirements. </a:t>
            </a:r>
            <a:br>
              <a:rPr lang="cs-CZ" smtClean="0"/>
            </a:br>
            <a:r>
              <a:rPr lang="cs-CZ" smtClean="0"/>
              <a:t>If those inherent characteristics meet all requirements, high </a:t>
            </a:r>
            <a:br>
              <a:rPr lang="cs-CZ" smtClean="0"/>
            </a:br>
            <a:r>
              <a:rPr lang="cs-CZ" smtClean="0"/>
              <a:t>or excellent quality is achieved. If those characteristics do </a:t>
            </a:r>
            <a:br>
              <a:rPr lang="cs-CZ" smtClean="0"/>
            </a:br>
            <a:r>
              <a:rPr lang="cs-CZ" smtClean="0"/>
              <a:t>not meet all requirements, a low or poor level of quality </a:t>
            </a:r>
            <a:br>
              <a:rPr lang="cs-CZ" smtClean="0"/>
            </a:br>
            <a:r>
              <a:rPr lang="cs-CZ" smtClean="0"/>
              <a:t>is achieved.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zápatí 4"/>
          <p:cNvSpPr>
            <a:spLocks noGrp="1"/>
          </p:cNvSpPr>
          <p:nvPr>
            <p:ph type="ftr" sz="quarter" idx="11"/>
          </p:nvPr>
        </p:nvSpPr>
        <p:spPr>
          <a:noFill/>
        </p:spPr>
        <p:txBody>
          <a:bodyPr/>
          <a:lstStyle/>
          <a:p>
            <a:r>
              <a:rPr lang="cs-CZ" smtClean="0"/>
              <a:t>kvalita dat</a:t>
            </a:r>
          </a:p>
        </p:txBody>
      </p:sp>
      <p:sp>
        <p:nvSpPr>
          <p:cNvPr id="41987" name="Zástupný symbol pro číslo snímku 5"/>
          <p:cNvSpPr>
            <a:spLocks noGrp="1"/>
          </p:cNvSpPr>
          <p:nvPr>
            <p:ph type="sldNum" sz="quarter" idx="12"/>
          </p:nvPr>
        </p:nvSpPr>
        <p:spPr>
          <a:noFill/>
        </p:spPr>
        <p:txBody>
          <a:bodyPr/>
          <a:lstStyle/>
          <a:p>
            <a:fld id="{F8779C68-C15B-4223-8B85-697DA502D82B}" type="slidenum">
              <a:rPr lang="cs-CZ" smtClean="0"/>
              <a:pPr/>
              <a:t>40</a:t>
            </a:fld>
            <a:endParaRPr lang="cs-CZ" smtClean="0"/>
          </a:p>
        </p:txBody>
      </p:sp>
      <p:sp>
        <p:nvSpPr>
          <p:cNvPr id="41988" name="Rectangle 2"/>
          <p:cNvSpPr>
            <a:spLocks noGrp="1" noChangeArrowheads="1"/>
          </p:cNvSpPr>
          <p:nvPr>
            <p:ph type="title"/>
          </p:nvPr>
        </p:nvSpPr>
        <p:spPr/>
        <p:txBody>
          <a:bodyPr/>
          <a:lstStyle/>
          <a:p>
            <a:r>
              <a:rPr lang="cs-CZ" sz="4000" smtClean="0"/>
              <a:t>Problémy s kvalitou dat pro řízeni</a:t>
            </a:r>
          </a:p>
        </p:txBody>
      </p:sp>
      <p:sp>
        <p:nvSpPr>
          <p:cNvPr id="41989" name="Rectangle 3"/>
          <p:cNvSpPr>
            <a:spLocks noGrp="1" noChangeArrowheads="1"/>
          </p:cNvSpPr>
          <p:nvPr>
            <p:ph type="body" idx="1"/>
          </p:nvPr>
        </p:nvSpPr>
        <p:spPr/>
        <p:txBody>
          <a:bodyPr/>
          <a:lstStyle/>
          <a:p>
            <a:r>
              <a:rPr lang="cs-CZ" smtClean="0"/>
              <a:t>Kvalita dat může implikovat filosofii řešení</a:t>
            </a:r>
          </a:p>
          <a:p>
            <a:pPr lvl="1"/>
            <a:r>
              <a:rPr lang="cs-CZ" smtClean="0"/>
              <a:t> Kritická cesta a kritický řetězec</a:t>
            </a:r>
          </a:p>
          <a:p>
            <a:r>
              <a:rPr lang="cs-CZ" smtClean="0"/>
              <a:t>Kvalitu je nutno měřit či odhadovat</a:t>
            </a:r>
          </a:p>
          <a:p>
            <a:r>
              <a:rPr lang="cs-CZ" smtClean="0"/>
              <a:t>Kvalitu dat můžeme zlepšovat</a:t>
            </a:r>
          </a:p>
          <a:p>
            <a:pPr lvl="1"/>
            <a:r>
              <a:rPr lang="cs-CZ" smtClean="0"/>
              <a:t>Okrajová data</a:t>
            </a:r>
          </a:p>
          <a:p>
            <a:pPr lvl="1"/>
            <a:r>
              <a:rPr lang="cs-CZ" smtClean="0"/>
              <a:t>Chybějící data pro parametry, pro regresi</a:t>
            </a:r>
          </a:p>
          <a:p>
            <a:pPr lvl="1"/>
            <a:r>
              <a:rPr lang="cs-CZ" smtClean="0"/>
              <a:t>Opakovaná data</a:t>
            </a:r>
          </a:p>
          <a:p>
            <a:pPr lvl="1"/>
            <a:r>
              <a:rPr lang="cs-CZ" smtClean="0"/>
              <a:t>Rozsah dat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Anonimizace</a:t>
            </a:r>
          </a:p>
        </p:txBody>
      </p:sp>
      <p:sp>
        <p:nvSpPr>
          <p:cNvPr id="43011"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Zajistit, aby se nemohla zpětně identifikovat z info osoba, ke které data/info patří</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 plné míře obtížné</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Hlavní zádrhel – jak propojit k sobě patřící data pocházející z různých zdrojů a pořizovaných v různé době</a:t>
            </a:r>
          </a:p>
          <a:p>
            <a:pPr marL="341313" indent="-341313" eaLnBrk="1" hangingPunct="1">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pic>
        <p:nvPicPr>
          <p:cNvPr id="43012" name="Picture 4"/>
          <p:cNvPicPr>
            <a:picLocks noChangeAspect="1" noChangeArrowheads="1"/>
          </p:cNvPicPr>
          <p:nvPr/>
        </p:nvPicPr>
        <p:blipFill>
          <a:blip r:embed="rId3" cstate="print"/>
          <a:srcRect/>
          <a:stretch>
            <a:fillRect/>
          </a:stretch>
        </p:blipFill>
        <p:spPr bwMode="auto">
          <a:xfrm>
            <a:off x="566738" y="1227138"/>
            <a:ext cx="8008937" cy="4403725"/>
          </a:xfrm>
          <a:prstGeom prst="rect">
            <a:avLst/>
          </a:prstGeom>
          <a:noFill/>
          <a:ln w="9525">
            <a:noFill/>
            <a:miter lim="800000"/>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Data a informace</a:t>
            </a:r>
          </a:p>
        </p:txBody>
      </p:sp>
      <p:sp>
        <p:nvSpPr>
          <p:cNvPr id="44035" name="Rectangle 2"/>
          <p:cNvSpPr>
            <a:spLocks noGrp="1" noChangeArrowheads="1"/>
          </p:cNvSpPr>
          <p:nvPr>
            <p:ph type="body" idx="1"/>
          </p:nvPr>
        </p:nvSpPr>
        <p:spPr>
          <a:xfrm>
            <a:off x="457200" y="1600200"/>
            <a:ext cx="8229600" cy="4525963"/>
          </a:xfrm>
        </p:spPr>
        <p:txBody>
          <a:bodyPr/>
          <a:lstStyle/>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Hlídat výstupy aplikací generujících  informace</a:t>
            </a:r>
          </a:p>
          <a:p>
            <a:pPr marL="741363" lvl="1" indent="-28416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Zda neprozrazují hlídaná data (info o jednom subjektu)</a:t>
            </a:r>
          </a:p>
          <a:p>
            <a:pPr marL="741363" lvl="1" indent="-28416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Závazek uživatelů, že nezneužijí takto kompromitované informace</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Aplikace na prověřeném serveru</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Výstupy logovat, kontrola výše uvedených závazků</a:t>
            </a:r>
          </a:p>
          <a:p>
            <a:pPr marL="341313" indent="-341313" eaLnBrk="1" hangingPunct="1">
              <a:lnSpc>
                <a:spcPct val="80000"/>
              </a:lnSpc>
              <a:spcBef>
                <a:spcPts val="7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Musí to ale být stanoveno zákonem</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Současná situace vede ke kolosálním ztrátam nejen ve školství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Kvalita dat musí být zohledňována ve specifikacích</a:t>
            </a:r>
          </a:p>
        </p:txBody>
      </p:sp>
      <p:sp>
        <p:nvSpPr>
          <p:cNvPr id="45059"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Kvalita dat může podstatně omezovat to, co je možné</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Jednotlivé situace nejsou zdaleka zjevné.</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Mnohé dimense kvality dat se opomíjejí.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p:nvPr>
        </p:nvSpPr>
        <p:spPr>
          <a:xfrm>
            <a:off x="457200" y="128588"/>
            <a:ext cx="8229600" cy="14351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Odpor proti kvalitě dat a informací</a:t>
            </a:r>
          </a:p>
        </p:txBody>
      </p:sp>
      <p:sp>
        <p:nvSpPr>
          <p:cNvPr id="46083" name="Rectangle 2"/>
          <p:cNvSpPr>
            <a:spLocks noGrp="1" noChangeArrowheads="1"/>
          </p:cNvSpPr>
          <p:nvPr>
            <p:ph type="body" idx="1"/>
          </p:nvPr>
        </p:nvSpPr>
        <p:spPr>
          <a:xfrm>
            <a:off x="457200" y="1600200"/>
            <a:ext cx="8229600" cy="4800600"/>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Horší podniky nemusí mít zájem o zveřejňování informací, které odhalují jejich horší kvalitu, mohou být i jibné postranní úmysly</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Příklad sledování úspěšnosti absolventů škol. Principy: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Veřejný systém</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Každý svoje kriteria hodnocení</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Pro všechny školy</a:t>
            </a:r>
          </a:p>
          <a:p>
            <a:pPr marL="341313" indent="-341313" eaLnBrk="1" hangingPunct="1">
              <a:lnSpc>
                <a:spcPct val="90000"/>
              </a:lnSpc>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684213" y="846138"/>
            <a:ext cx="7772400" cy="253047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b="0">
                <a:solidFill>
                  <a:srgbClr val="000000"/>
                </a:solidFill>
              </a:rPr>
              <a:t>Špatně nastavená pravidla  ochrany osobních dat - úzké místo veřejných informačních systémů</a:t>
            </a:r>
          </a:p>
        </p:txBody>
      </p:sp>
      <p:sp>
        <p:nvSpPr>
          <p:cNvPr id="47107" name="Text Box 2"/>
          <p:cNvSpPr txBox="1">
            <a:spLocks noChangeArrowheads="1"/>
          </p:cNvSpPr>
          <p:nvPr/>
        </p:nvSpPr>
        <p:spPr bwMode="auto">
          <a:xfrm>
            <a:off x="1371600" y="3213100"/>
            <a:ext cx="6400800" cy="2143125"/>
          </a:xfrm>
          <a:prstGeom prst="rect">
            <a:avLst/>
          </a:prstGeom>
          <a:noFill/>
          <a:ln w="9525">
            <a:noFill/>
            <a:round/>
            <a:headEnd/>
            <a:tailEnd/>
          </a:ln>
        </p:spPr>
        <p:txBody>
          <a:bodyPr/>
          <a:lstStyle/>
          <a:p>
            <a:pPr algn="ctr">
              <a:spcBef>
                <a:spcPts val="8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b="0">
                <a:solidFill>
                  <a:srgbClr val="254061"/>
                </a:solidFill>
              </a:rPr>
              <a:t>Brutální metody ochrany (osobních) dat mají chránit základní lidská práva</a:t>
            </a:r>
          </a:p>
          <a:p>
            <a:pPr>
              <a:spcBef>
                <a:spcPts val="8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z="3200" b="0">
              <a:solidFill>
                <a:srgbClr val="254061"/>
              </a:solidFill>
            </a:endParaRPr>
          </a:p>
        </p:txBody>
      </p:sp>
      <p:sp>
        <p:nvSpPr>
          <p:cNvPr id="50179" name="Text Box 3"/>
          <p:cNvSpPr txBox="1">
            <a:spLocks noChangeArrowheads="1"/>
          </p:cNvSpPr>
          <p:nvPr/>
        </p:nvSpPr>
        <p:spPr bwMode="auto">
          <a:xfrm>
            <a:off x="1042988" y="5013325"/>
            <a:ext cx="7345362" cy="1571625"/>
          </a:xfrm>
          <a:prstGeom prst="rect">
            <a:avLst/>
          </a:prstGeom>
          <a:noFill/>
          <a:ln w="9525">
            <a:noFill/>
            <a:round/>
            <a:headEnd/>
            <a:tailEnd/>
          </a:ln>
        </p:spPr>
        <p:txBody>
          <a:bodyPr lIns="90000" tIns="46800" rIns="90000" bIns="46800">
            <a:spAutoFit/>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b="0">
                <a:solidFill>
                  <a:srgbClr val="000000"/>
                </a:solidFill>
                <a:cs typeface="Arial" charset="0"/>
              </a:rPr>
              <a:t>Dosahují ale opaku.</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b="0">
                <a:solidFill>
                  <a:srgbClr val="000000"/>
                </a:solidFill>
                <a:cs typeface="Arial" charset="0"/>
              </a:rPr>
              <a:t>Ohrožují budoucnost IT a nejen jich</a:t>
            </a:r>
          </a:p>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z="3200" b="0">
              <a:solidFill>
                <a:srgbClr val="000000"/>
              </a:solidFill>
              <a:cs typeface="Arial"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50179"/>
                                        </p:tgtEl>
                                        <p:attrNameLst>
                                          <p:attrName>style.visibility</p:attrName>
                                        </p:attrNameLst>
                                      </p:cBhvr>
                                      <p:to>
                                        <p:strVal val="visible"/>
                                      </p:to>
                                    </p:set>
                                    <p:anim calcmode="lin" valueType="num">
                                      <p:cBhvr>
                                        <p:cTn id="7" dur="500" fill="hold"/>
                                        <p:tgtEl>
                                          <p:spTgt spid="50179"/>
                                        </p:tgtEl>
                                        <p:attrNameLst>
                                          <p:attrName>ppt_x</p:attrName>
                                        </p:attrNameLst>
                                      </p:cBhvr>
                                      <p:tavLst>
                                        <p:tav tm="100000">
                                          <p:val>
                                            <p:strVal val="#ppt_x"/>
                                          </p:val>
                                        </p:tav>
                                        <p:tav>
                                          <p:val>
                                            <p:strVal val="#ppt_x"/>
                                          </p:val>
                                        </p:tav>
                                      </p:tavLst>
                                    </p:anim>
                                    <p:anim calcmode="lin" valueType="num">
                                      <p:cBhvr>
                                        <p:cTn id="8" dur="500" fill="hold"/>
                                        <p:tgtEl>
                                          <p:spTgt spid="50179"/>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457200" y="274638"/>
            <a:ext cx="8229600" cy="286702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b="0">
                <a:solidFill>
                  <a:srgbClr val="000000"/>
                </a:solidFill>
              </a:rPr>
              <a:t>Ničení osobních dat jako ochrana před Velkým bratrem </a:t>
            </a:r>
            <a:br>
              <a:rPr lang="cs-CZ" sz="4000" b="0">
                <a:solidFill>
                  <a:srgbClr val="000000"/>
                </a:solidFill>
              </a:rPr>
            </a:br>
            <a:r>
              <a:rPr lang="cs-CZ" sz="3200" b="0">
                <a:solidFill>
                  <a:srgbClr val="000000"/>
                </a:solidFill>
              </a:rPr>
              <a:t>Prý nutné pro splnění zásad Deklarace základních lidských práv a svobod , především práva na soukromí</a:t>
            </a:r>
          </a:p>
        </p:txBody>
      </p:sp>
      <p:sp>
        <p:nvSpPr>
          <p:cNvPr id="48131" name="Text Box 2"/>
          <p:cNvSpPr txBox="1">
            <a:spLocks noChangeArrowheads="1"/>
          </p:cNvSpPr>
          <p:nvPr/>
        </p:nvSpPr>
        <p:spPr bwMode="auto">
          <a:xfrm>
            <a:off x="457200" y="3357563"/>
            <a:ext cx="8229600" cy="3421062"/>
          </a:xfrm>
          <a:prstGeom prst="rect">
            <a:avLst/>
          </a:prstGeom>
          <a:noFill/>
          <a:ln w="9525">
            <a:noFill/>
            <a:round/>
            <a:headEnd/>
            <a:tailEnd/>
          </a:ln>
        </p:spPr>
        <p:txBody>
          <a:bodyPr/>
          <a:lstStyle/>
          <a:p>
            <a:pPr marL="341313" indent="-341313">
              <a:lnSpc>
                <a:spcPct val="90000"/>
              </a:lnSpc>
              <a:spcBef>
                <a:spcPts val="625"/>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500" b="0">
                <a:solidFill>
                  <a:srgbClr val="000000"/>
                </a:solidFill>
              </a:rPr>
              <a:t>Data se de facto smí bez explicitního souhlasu dotčených osob používat a shromažďovat pouze k účelům, pro které byla pořízena a to jen pověřenými institucemi</a:t>
            </a:r>
          </a:p>
          <a:p>
            <a:pPr marL="341313" indent="-341313">
              <a:lnSpc>
                <a:spcPct val="90000"/>
              </a:lnSpc>
              <a:spcBef>
                <a:spcPts val="625"/>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500" b="0">
                <a:solidFill>
                  <a:srgbClr val="000000"/>
                </a:solidFill>
              </a:rPr>
              <a:t>Každá data nevyhovující této podmínce musí být zničena, i třeba existují jen proto, že se objevil nový účel důležitý pro dotčený subjekt </a:t>
            </a:r>
          </a:p>
          <a:p>
            <a:pPr marL="341313" indent="-341313">
              <a:lnSpc>
                <a:spcPct val="90000"/>
              </a:lnSpc>
              <a:spcBef>
                <a:spcPts val="625"/>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500" b="0">
                <a:solidFill>
                  <a:srgbClr val="000000"/>
                </a:solidFill>
              </a:rPr>
              <a:t>To nazveme </a:t>
            </a:r>
            <a:r>
              <a:rPr lang="cs-CZ" sz="2500">
                <a:solidFill>
                  <a:srgbClr val="000000"/>
                </a:solidFill>
              </a:rPr>
              <a:t>brutální proces ochrany dat (BPOD)</a:t>
            </a:r>
          </a:p>
          <a:p>
            <a:pPr marL="341313" indent="-341313">
              <a:lnSpc>
                <a:spcPct val="90000"/>
              </a:lnSpc>
              <a:spcBef>
                <a:spcPts val="625"/>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250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b="0">
                <a:solidFill>
                  <a:srgbClr val="000000"/>
                </a:solidFill>
              </a:rPr>
              <a:t>Výchozí mlčky činěné předpoklady, vlastně předsudky</a:t>
            </a:r>
          </a:p>
        </p:txBody>
      </p:sp>
      <p:sp>
        <p:nvSpPr>
          <p:cNvPr id="49155" name="Text Box 2"/>
          <p:cNvSpPr txBox="1">
            <a:spLocks noChangeArrowheads="1"/>
          </p:cNvSpPr>
          <p:nvPr/>
        </p:nvSpPr>
        <p:spPr bwMode="auto">
          <a:xfrm>
            <a:off x="457200" y="1600200"/>
            <a:ext cx="8229600" cy="4843463"/>
          </a:xfrm>
          <a:prstGeom prst="rect">
            <a:avLst/>
          </a:prstGeom>
          <a:noFill/>
          <a:ln w="9525">
            <a:noFill/>
            <a:round/>
            <a:headEnd/>
            <a:tailEnd/>
          </a:ln>
        </p:spPr>
        <p:txBody>
          <a:bodyPr/>
          <a:lstStyle/>
          <a:p>
            <a:pPr marL="512763" indent="-512763">
              <a:lnSpc>
                <a:spcPct val="90000"/>
              </a:lnSpc>
              <a:spcBef>
                <a:spcPts val="700"/>
              </a:spcBef>
              <a:buFont typeface="Times New Roman" pitchFamily="18"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cs-CZ" sz="2800" b="0">
                <a:solidFill>
                  <a:srgbClr val="000000"/>
                </a:solidFill>
              </a:rPr>
              <a:t>BPOD jsou v souhlasu s Deklarací základních lidských práv a jsou jejím důsledkem</a:t>
            </a:r>
          </a:p>
          <a:p>
            <a:pPr marL="512763" indent="-512763">
              <a:lnSpc>
                <a:spcPct val="90000"/>
              </a:lnSpc>
              <a:spcBef>
                <a:spcPts val="750"/>
              </a:spcBef>
              <a:buFont typeface="Times New Roman" pitchFamily="18"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cs-CZ" sz="3000" b="0">
                <a:solidFill>
                  <a:srgbClr val="000000"/>
                </a:solidFill>
              </a:rPr>
              <a:t>BPOD umožňují efektivně chránit osobní data, </a:t>
            </a:r>
          </a:p>
          <a:p>
            <a:pPr marL="741363" lvl="1" indent="-284163">
              <a:lnSpc>
                <a:spcPct val="90000"/>
              </a:lnSpc>
              <a:spcBef>
                <a:spcPts val="450"/>
              </a:spcBef>
              <a:buFont typeface="Calibri" pitchFamily="34" charset="0"/>
              <a:buChar char="•"/>
              <a:tabLst>
                <a:tab pos="1082675" algn="l"/>
                <a:tab pos="1997075" algn="l"/>
                <a:tab pos="2911475" algn="l"/>
                <a:tab pos="3825875" algn="l"/>
                <a:tab pos="4740275" algn="l"/>
                <a:tab pos="5654675" algn="l"/>
                <a:tab pos="6569075" algn="l"/>
                <a:tab pos="7483475" algn="l"/>
                <a:tab pos="8397875" algn="l"/>
                <a:tab pos="9312275" algn="l"/>
                <a:tab pos="10226675" algn="l"/>
              </a:tabLst>
            </a:pPr>
            <a:r>
              <a:rPr lang="cs-CZ" b="0">
                <a:solidFill>
                  <a:srgbClr val="000000"/>
                </a:solidFill>
              </a:rPr>
              <a:t>podstatně omezí počet případů, kdy mohou moje osobní data uniknout</a:t>
            </a:r>
          </a:p>
          <a:p>
            <a:pPr marL="512763" indent="-512763">
              <a:lnSpc>
                <a:spcPct val="90000"/>
              </a:lnSpc>
              <a:spcBef>
                <a:spcPts val="750"/>
              </a:spcBef>
              <a:buFont typeface="Arial" charset="0"/>
              <a:buAutoNum type="arabicPeriod"/>
              <a:tabLst>
                <a:tab pos="1082675" algn="l"/>
                <a:tab pos="1997075" algn="l"/>
                <a:tab pos="2911475" algn="l"/>
                <a:tab pos="3825875" algn="l"/>
                <a:tab pos="4740275" algn="l"/>
                <a:tab pos="5654675" algn="l"/>
                <a:tab pos="6569075" algn="l"/>
                <a:tab pos="7483475" algn="l"/>
                <a:tab pos="8397875" algn="l"/>
                <a:tab pos="9312275" algn="l"/>
                <a:tab pos="10226675" algn="l"/>
              </a:tabLst>
            </a:pPr>
            <a:r>
              <a:rPr lang="cs-CZ" sz="3000" b="0">
                <a:solidFill>
                  <a:srgbClr val="000000"/>
                </a:solidFill>
              </a:rPr>
              <a:t>BPOD nemají zásadní negativní sociální, celospolečenské a ekonomické efekty a nemají ani negativní dopady na informatiku </a:t>
            </a:r>
          </a:p>
          <a:p>
            <a:pPr marL="741363" lvl="1" indent="-284163">
              <a:lnSpc>
                <a:spcPct val="90000"/>
              </a:lnSpc>
              <a:spcBef>
                <a:spcPts val="500"/>
              </a:spcBef>
              <a:buFont typeface="Arial" charset="0"/>
              <a:buChar char="–"/>
              <a:tabLst>
                <a:tab pos="1082675" algn="l"/>
                <a:tab pos="1997075" algn="l"/>
                <a:tab pos="2911475" algn="l"/>
                <a:tab pos="3825875" algn="l"/>
                <a:tab pos="4740275" algn="l"/>
                <a:tab pos="5654675" algn="l"/>
                <a:tab pos="6569075" algn="l"/>
                <a:tab pos="7483475" algn="l"/>
                <a:tab pos="8397875" algn="l"/>
                <a:tab pos="9312275" algn="l"/>
                <a:tab pos="10226675" algn="l"/>
              </a:tabLst>
            </a:pPr>
            <a:r>
              <a:rPr lang="cs-CZ" sz="2000" b="0">
                <a:solidFill>
                  <a:srgbClr val="000000"/>
                </a:solidFill>
              </a:rPr>
              <a:t>Předpokládá se tedy, že škody, ke kterým by došlo kompromitováním osobních dat pokud by se BPOD nepoužívala, jsou </a:t>
            </a:r>
            <a:r>
              <a:rPr lang="cs-CZ" sz="2000" b="0">
                <a:solidFill>
                  <a:srgbClr val="000000"/>
                </a:solidFill>
                <a:latin typeface="Arial Narrow" pitchFamily="34" charset="0"/>
              </a:rPr>
              <a:t>podstatně</a:t>
            </a:r>
            <a:r>
              <a:rPr lang="cs-CZ" sz="2000" b="0">
                <a:solidFill>
                  <a:srgbClr val="000000"/>
                </a:solidFill>
              </a:rPr>
              <a:t> závažnější než důsledky nedostupnosti </a:t>
            </a:r>
            <a:r>
              <a:rPr lang="cs-CZ" sz="2000" b="0" i="1">
                <a:solidFill>
                  <a:srgbClr val="000000"/>
                </a:solidFill>
              </a:rPr>
              <a:t>zveřejnitelných</a:t>
            </a:r>
            <a:r>
              <a:rPr lang="cs-CZ" sz="2000" b="0">
                <a:solidFill>
                  <a:srgbClr val="000000"/>
                </a:solidFill>
              </a:rPr>
              <a:t> informací vypočitatelných z osobních dat  + náklady na BPOD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1"/>
          <p:cNvSpPr txBox="1">
            <a:spLocks noChangeArrowheads="1"/>
          </p:cNvSpPr>
          <p:nvPr/>
        </p:nvSpPr>
        <p:spPr bwMode="auto">
          <a:xfrm>
            <a:off x="457200" y="152400"/>
            <a:ext cx="8229600" cy="2103438"/>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400" b="0">
                <a:solidFill>
                  <a:srgbClr val="000000"/>
                </a:solidFill>
              </a:rPr>
              <a:t>Brutální procesy ochrany dat nezlepšují podstatně ochranu osobních dat </a:t>
            </a:r>
          </a:p>
        </p:txBody>
      </p:sp>
      <p:sp>
        <p:nvSpPr>
          <p:cNvPr id="50179" name="Text Box 2"/>
          <p:cNvSpPr txBox="1">
            <a:spLocks noChangeArrowheads="1"/>
          </p:cNvSpPr>
          <p:nvPr/>
        </p:nvSpPr>
        <p:spPr bwMode="auto">
          <a:xfrm>
            <a:off x="457200" y="2276475"/>
            <a:ext cx="8229600" cy="4160838"/>
          </a:xfrm>
          <a:prstGeom prst="rect">
            <a:avLst/>
          </a:prstGeom>
          <a:noFill/>
          <a:ln w="9525">
            <a:noFill/>
            <a:round/>
            <a:headEnd/>
            <a:tailEnd/>
          </a:ln>
        </p:spPr>
        <p:txBody>
          <a:bodyPr/>
          <a:lstStyle/>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Pro každého je důležité, aby jeho osobní data nepřišla (neunikala) do nežádoucích rukou </a:t>
            </a:r>
          </a:p>
          <a:p>
            <a:pPr marL="741363" lvl="1" indent="-284163">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 jako osobě je mi jedno jakým způsobem a za jakým účelem. </a:t>
            </a:r>
          </a:p>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i="1">
                <a:solidFill>
                  <a:srgbClr val="000000"/>
                </a:solidFill>
              </a:rPr>
              <a:t>Existuje ale mnoho kanálů úniku osobních dat a to BPOD nezmění!!</a:t>
            </a:r>
            <a:r>
              <a:rPr lang="cs-CZ" sz="3200" b="0">
                <a:solidFill>
                  <a:srgbClr val="000000"/>
                </a:solidFill>
              </a:rPr>
              <a:t> </a:t>
            </a:r>
          </a:p>
          <a:p>
            <a:pPr marL="341313" indent="-341313">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Některé existují ze zákona!!!!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idx="4294967295"/>
          </p:nvPr>
        </p:nvSpPr>
        <p:spPr>
          <a:xfrm>
            <a:off x="0" y="274638"/>
            <a:ext cx="91440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smtClean="0"/>
              <a:t>ISO 9000:2005, PLAIN ENGLISH DICTIONARY</a:t>
            </a:r>
            <a:r>
              <a:rPr lang="cs-CZ" sz="4000" smtClean="0"/>
              <a:t> </a:t>
            </a:r>
          </a:p>
        </p:txBody>
      </p:sp>
      <p:sp>
        <p:nvSpPr>
          <p:cNvPr id="7171" name="Rectangle 2"/>
          <p:cNvSpPr>
            <a:spLocks noGrp="1" noChangeArrowheads="1"/>
          </p:cNvSpPr>
          <p:nvPr>
            <p:ph type="body" idx="4294967295"/>
          </p:nvPr>
        </p:nvSpPr>
        <p:spPr>
          <a:xfrm>
            <a:off x="0" y="1341438"/>
            <a:ext cx="8964613" cy="5054600"/>
          </a:xfrm>
        </p:spPr>
        <p:txBody>
          <a:bodyPr/>
          <a:lstStyle/>
          <a:p>
            <a:pPr marL="741363" lvl="1" indent="-284163" eaLnBrk="1" hangingPunct="1">
              <a:lnSpc>
                <a:spcPct val="80000"/>
              </a:lnSpc>
              <a:spcBef>
                <a:spcPts val="5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i="1" smtClean="0"/>
              <a:t>Quality</a:t>
            </a:r>
            <a:r>
              <a:rPr lang="cs-CZ" sz="2400" smtClean="0"/>
              <a:t> is, therefore, a question of degree. As a result, </a:t>
            </a:r>
            <a:br>
              <a:rPr lang="cs-CZ" sz="2400" smtClean="0"/>
            </a:br>
            <a:r>
              <a:rPr lang="cs-CZ" sz="2400" smtClean="0"/>
              <a:t>the central quality question is: How well does this set of </a:t>
            </a:r>
            <a:br>
              <a:rPr lang="cs-CZ" sz="2400" smtClean="0"/>
            </a:br>
            <a:r>
              <a:rPr lang="cs-CZ" sz="2400" smtClean="0"/>
              <a:t>inherent characteristics comply with this set of requirements? </a:t>
            </a:r>
            <a:br>
              <a:rPr lang="cs-CZ" sz="2400" smtClean="0"/>
            </a:br>
            <a:r>
              <a:rPr lang="cs-CZ" sz="2400" smtClean="0"/>
              <a:t>In short, the </a:t>
            </a:r>
            <a:r>
              <a:rPr lang="cs-CZ" sz="2400" i="1" smtClean="0"/>
              <a:t>quality</a:t>
            </a:r>
            <a:r>
              <a:rPr lang="cs-CZ" sz="2400" smtClean="0"/>
              <a:t> of something depends on a set of inherent </a:t>
            </a:r>
            <a:br>
              <a:rPr lang="cs-CZ" sz="2400" smtClean="0"/>
            </a:br>
            <a:r>
              <a:rPr lang="cs-CZ" sz="2400" smtClean="0"/>
              <a:t>characteristics and a set of requirements and how </a:t>
            </a:r>
            <a:br>
              <a:rPr lang="cs-CZ" sz="2400" smtClean="0"/>
            </a:br>
            <a:r>
              <a:rPr lang="cs-CZ" sz="2400" smtClean="0"/>
              <a:t>well the former complies with the latter.</a:t>
            </a:r>
          </a:p>
          <a:p>
            <a:pPr marL="741363" lvl="1" indent="-284163" eaLnBrk="1" hangingPunct="1">
              <a:lnSpc>
                <a:spcPct val="80000"/>
              </a:lnSpc>
              <a:spcBef>
                <a:spcPts val="5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According to this definition, </a:t>
            </a:r>
            <a:r>
              <a:rPr lang="cs-CZ" sz="2400" i="1" smtClean="0"/>
              <a:t>quality</a:t>
            </a:r>
            <a:r>
              <a:rPr lang="cs-CZ" sz="2400" smtClean="0"/>
              <a:t> is a relative concept. </a:t>
            </a:r>
            <a:br>
              <a:rPr lang="cs-CZ" sz="2400" smtClean="0"/>
            </a:br>
            <a:r>
              <a:rPr lang="cs-CZ" sz="2400" smtClean="0"/>
              <a:t>By linking quality to requirements, ISO 9000 argues that the </a:t>
            </a:r>
            <a:r>
              <a:rPr lang="cs-CZ" sz="2400" i="1" smtClean="0"/>
              <a:t/>
            </a:r>
            <a:br>
              <a:rPr lang="cs-CZ" sz="2400" i="1" smtClean="0"/>
            </a:br>
            <a:r>
              <a:rPr lang="cs-CZ" sz="2400" i="1" smtClean="0"/>
              <a:t>quality</a:t>
            </a:r>
            <a:r>
              <a:rPr lang="cs-CZ" sz="2400" smtClean="0"/>
              <a:t> of something cannot be established in a vacuum. </a:t>
            </a:r>
            <a:r>
              <a:rPr lang="cs-CZ" sz="2400" i="1" smtClean="0"/>
              <a:t/>
            </a:r>
            <a:br>
              <a:rPr lang="cs-CZ" sz="2400" i="1" smtClean="0"/>
            </a:br>
            <a:r>
              <a:rPr lang="cs-CZ" sz="2400" i="1" smtClean="0"/>
              <a:t>Quality</a:t>
            </a:r>
            <a:r>
              <a:rPr lang="cs-CZ" sz="2400" smtClean="0"/>
              <a:t> is always </a:t>
            </a:r>
            <a:r>
              <a:rPr lang="cs-CZ" sz="2400" i="1" smtClean="0"/>
              <a:t>relative to</a:t>
            </a:r>
            <a:r>
              <a:rPr lang="cs-CZ" sz="2400" smtClean="0"/>
              <a:t> a set of requirements.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b="0">
                <a:solidFill>
                  <a:srgbClr val="000000"/>
                </a:solidFill>
              </a:rPr>
              <a:t>Kanály úniků dat, některé je obtížné jiné nemožné uzavřít</a:t>
            </a:r>
          </a:p>
        </p:txBody>
      </p:sp>
      <p:sp>
        <p:nvSpPr>
          <p:cNvPr id="51203" name="Text Box 2"/>
          <p:cNvSpPr txBox="1">
            <a:spLocks noChangeArrowheads="1"/>
          </p:cNvSpPr>
          <p:nvPr/>
        </p:nvSpPr>
        <p:spPr bwMode="auto">
          <a:xfrm>
            <a:off x="457200" y="1600200"/>
            <a:ext cx="8229600" cy="5394325"/>
          </a:xfrm>
          <a:prstGeom prst="rect">
            <a:avLst/>
          </a:prstGeom>
          <a:noFill/>
          <a:ln w="9525">
            <a:noFill/>
            <a:round/>
            <a:headEnd/>
            <a:tailEnd/>
          </a:ln>
        </p:spPr>
        <p:txBody>
          <a:bodyPr/>
          <a:lstStyle/>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Mnohé údaje jsou veřejné ze zákona (obchodní rejstříky, registry nemovitostí, ..) a mnohé se z nich dá zjistit, jiné nejsou dostatečně zabezpečeny</a:t>
            </a:r>
          </a:p>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Některá data pacienta jsou např. pro léčbu natolik potřebná, že lékař považuje za správné je i přes zákazy využívat (jinak poruší Hippokratovu přísahu, de facto i zákon)</a:t>
            </a:r>
          </a:p>
          <a:p>
            <a:pPr marL="741363" lvl="1" indent="-284163">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To oslabuje celý systém ochrany dat (legislativní disciplinu)</a:t>
            </a:r>
          </a:p>
          <a:p>
            <a:pPr marL="741363" lvl="1" indent="-284163">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Ukazuje to, že není vše v pořádku</a:t>
            </a:r>
          </a:p>
          <a:p>
            <a:pPr marL="341313" indent="-341313">
              <a:lnSpc>
                <a:spcPct val="80000"/>
              </a:lnSpc>
              <a:spcBef>
                <a:spcPts val="8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32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1"/>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b="0">
                <a:solidFill>
                  <a:srgbClr val="000000"/>
                </a:solidFill>
              </a:rPr>
              <a:t>Kanály úniků dat, některé je obtížné jiné nemožné uzavřít</a:t>
            </a:r>
          </a:p>
        </p:txBody>
      </p:sp>
      <p:sp>
        <p:nvSpPr>
          <p:cNvPr id="52227" name="Text Box 2"/>
          <p:cNvSpPr txBox="1">
            <a:spLocks noChangeArrowheads="1"/>
          </p:cNvSpPr>
          <p:nvPr/>
        </p:nvSpPr>
        <p:spPr bwMode="auto">
          <a:xfrm>
            <a:off x="457200" y="1600200"/>
            <a:ext cx="8229600" cy="5067300"/>
          </a:xfrm>
          <a:prstGeom prst="rect">
            <a:avLst/>
          </a:prstGeom>
          <a:noFill/>
          <a:ln w="9525">
            <a:noFill/>
            <a:round/>
            <a:headEnd/>
            <a:tailEnd/>
          </a:ln>
        </p:spPr>
        <p:txBody>
          <a:bodyPr/>
          <a:lstStyle/>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 Registry  a rejstříky (katastrální, obchodní, občanů,spolků, …)</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Mobilní telefony</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Webové služby</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Sociální software</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Serverové stanice, cloudy (DATA JSOU LECKDE)</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Finanční instituce</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Zdravotní instituce</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Obchodování na webu (často partneři nejsou dostatečně profesionální a opatrní, někdy ani nemohou být)</a:t>
            </a:r>
          </a:p>
          <a:p>
            <a:pPr marL="341313" indent="-341313">
              <a:lnSpc>
                <a:spcPct val="7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Atd. (špionážní satelity)</a:t>
            </a:r>
          </a:p>
          <a:p>
            <a:pPr marL="341313" indent="-341313">
              <a:lnSpc>
                <a:spcPct val="70000"/>
              </a:lnSpc>
              <a:spcBef>
                <a:spcPts val="7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28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457200" y="69850"/>
            <a:ext cx="8229600" cy="1554163"/>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a:solidFill>
                  <a:srgbClr val="000000"/>
                </a:solidFill>
              </a:rPr>
              <a:t>BPOD ohrožuje základní lidská práva, např. právo na život a na dobrou zdravotní péči</a:t>
            </a:r>
          </a:p>
        </p:txBody>
      </p:sp>
      <p:sp>
        <p:nvSpPr>
          <p:cNvPr id="53251" name="Text Box 2"/>
          <p:cNvSpPr txBox="1">
            <a:spLocks noChangeArrowheads="1"/>
          </p:cNvSpPr>
          <p:nvPr/>
        </p:nvSpPr>
        <p:spPr bwMode="auto">
          <a:xfrm>
            <a:off x="457200" y="1600200"/>
            <a:ext cx="8229600" cy="5362575"/>
          </a:xfrm>
          <a:prstGeom prst="rect">
            <a:avLst/>
          </a:prstGeom>
          <a:noFill/>
          <a:ln w="9525">
            <a:noFill/>
            <a:round/>
            <a:headEnd/>
            <a:tailEnd/>
          </a:ln>
        </p:spPr>
        <p:txBody>
          <a:bodyPr/>
          <a:lstStyle/>
          <a:p>
            <a:pPr marL="341313" indent="-341313">
              <a:lnSpc>
                <a:spcPct val="80000"/>
              </a:lnSpc>
              <a:spcBef>
                <a:spcPts val="7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000" b="0">
                <a:solidFill>
                  <a:srgbClr val="000000"/>
                </a:solidFill>
              </a:rPr>
              <a:t>Příklad zákazu SOA systému  na  online monitorování výdeje léků jako prevence výroby pervitinu</a:t>
            </a:r>
          </a:p>
          <a:p>
            <a:pPr marL="741363" lvl="1" indent="-284163">
              <a:lnSpc>
                <a:spcPct val="80000"/>
              </a:lnSpc>
              <a:spcBef>
                <a:spcPts val="6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600" b="0">
                <a:solidFill>
                  <a:srgbClr val="000000"/>
                </a:solidFill>
              </a:rPr>
              <a:t>Blokoval se nadměrný výdej léků s pseudoefedrinem  jedné osobě za krátkou dobu jako prevence výroby Pervitinu</a:t>
            </a:r>
          </a:p>
          <a:p>
            <a:pPr marL="741363" lvl="1" indent="-284163">
              <a:lnSpc>
                <a:spcPct val="80000"/>
              </a:lnSpc>
              <a:spcBef>
                <a:spcPts val="6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600" b="0">
                <a:solidFill>
                  <a:srgbClr val="000000"/>
                </a:solidFill>
              </a:rPr>
              <a:t>Výroba Pervitinu skutečně významně klesla</a:t>
            </a:r>
          </a:p>
          <a:p>
            <a:pPr marL="741363" lvl="1" indent="-284163">
              <a:lnSpc>
                <a:spcPct val="80000"/>
              </a:lnSpc>
              <a:spcBef>
                <a:spcPts val="6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600" b="0">
                <a:solidFill>
                  <a:srgbClr val="000000"/>
                </a:solidFill>
              </a:rPr>
              <a:t>Systém byl zakázán ÚOOÚ, neboť  používal zdravotní data jednotlivých osob (léky, které používají)</a:t>
            </a:r>
          </a:p>
          <a:p>
            <a:pPr marL="341313" indent="-341313">
              <a:lnSpc>
                <a:spcPct val="80000"/>
              </a:lnSpc>
              <a:spcBef>
                <a:spcPts val="7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000" b="0">
                <a:solidFill>
                  <a:srgbClr val="000000"/>
                </a:solidFill>
              </a:rPr>
              <a:t>Ponecháváme stranou podezření, že někteří zúčastnění s takovým výsledkem předem počítali</a:t>
            </a:r>
          </a:p>
          <a:p>
            <a:pPr marL="741363" lvl="1" indent="-284163">
              <a:lnSpc>
                <a:spcPct val="80000"/>
              </a:lnSpc>
              <a:spcBef>
                <a:spcPts val="7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30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1"/>
          <p:cNvSpPr txBox="1">
            <a:spLocks noChangeArrowheads="1"/>
          </p:cNvSpPr>
          <p:nvPr/>
        </p:nvSpPr>
        <p:spPr bwMode="auto">
          <a:xfrm>
            <a:off x="457200" y="69850"/>
            <a:ext cx="8229600" cy="1554163"/>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a:solidFill>
                  <a:srgbClr val="000000"/>
                </a:solidFill>
              </a:rPr>
              <a:t>BPOD ohrožuje základní lidská práva, např. právo na život a na dobrou zdravotní péči</a:t>
            </a:r>
          </a:p>
        </p:txBody>
      </p:sp>
      <p:sp>
        <p:nvSpPr>
          <p:cNvPr id="54275" name="Text Box 2"/>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42900" indent="-341313">
              <a:lnSpc>
                <a:spcPct val="70000"/>
              </a:lnSpc>
              <a:spcBef>
                <a:spcPts val="9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600" b="0">
                <a:solidFill>
                  <a:srgbClr val="000000"/>
                </a:solidFill>
              </a:rPr>
              <a:t>Důsledky:</a:t>
            </a:r>
          </a:p>
          <a:p>
            <a:pPr marL="741363" lvl="1" indent="-284163">
              <a:lnSpc>
                <a:spcPct val="70000"/>
              </a:lnSpc>
              <a:spcBef>
                <a:spcPts val="9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600" b="0">
                <a:solidFill>
                  <a:srgbClr val="000000"/>
                </a:solidFill>
              </a:rPr>
              <a:t>Výroba Pervitinu se zase rozjela</a:t>
            </a:r>
          </a:p>
          <a:p>
            <a:pPr lvl="2">
              <a:lnSpc>
                <a:spcPct val="70000"/>
              </a:lnSpc>
              <a:spcBef>
                <a:spcPts val="7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Tragédie narkomanů a jejich rodin</a:t>
            </a:r>
          </a:p>
          <a:p>
            <a:pPr lvl="2">
              <a:lnSpc>
                <a:spcPct val="70000"/>
              </a:lnSpc>
              <a:spcBef>
                <a:spcPts val="7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Posílení podsvětí</a:t>
            </a:r>
          </a:p>
          <a:p>
            <a:pPr lvl="2">
              <a:lnSpc>
                <a:spcPct val="70000"/>
              </a:lnSpc>
              <a:spcBef>
                <a:spcPts val="7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Snížení prestiže státu u občanů</a:t>
            </a:r>
          </a:p>
          <a:p>
            <a:pPr lvl="2">
              <a:lnSpc>
                <a:spcPct val="70000"/>
              </a:lnSpc>
              <a:spcBef>
                <a:spcPts val="700"/>
              </a:spcBef>
              <a:buFont typeface="Arial" charset="0"/>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sz="28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457200" y="69850"/>
            <a:ext cx="8229600" cy="1554163"/>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a:solidFill>
                  <a:srgbClr val="000000"/>
                </a:solidFill>
              </a:rPr>
              <a:t>BPOD ohrožuje základní lidská práva, např. právo na život a na dobrou zdravotní péči</a:t>
            </a:r>
          </a:p>
        </p:txBody>
      </p:sp>
      <p:sp>
        <p:nvSpPr>
          <p:cNvPr id="55299" name="Text Box 2"/>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42900" indent="-341313">
              <a:lnSpc>
                <a:spcPct val="7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Důsledky 2:</a:t>
            </a:r>
          </a:p>
          <a:p>
            <a:pPr marL="342900" indent="-341313">
              <a:lnSpc>
                <a:spcPct val="7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600" b="0">
                <a:solidFill>
                  <a:srgbClr val="000000"/>
                </a:solidFill>
              </a:rPr>
              <a:t>Ztráta budoucích příležitostí</a:t>
            </a:r>
            <a:r>
              <a:rPr lang="cs-CZ" sz="2800" b="0">
                <a:solidFill>
                  <a:srgbClr val="000000"/>
                </a:solidFill>
              </a:rPr>
              <a:t>:</a:t>
            </a:r>
          </a:p>
          <a:p>
            <a:pPr marL="342900" indent="-341313">
              <a:lnSpc>
                <a:spcPct val="70000"/>
              </a:lnSpc>
              <a:spcBef>
                <a:spcPts val="7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Nelze pomýšlet na on-line prevenci chybných medikací (ohrožení životů a zdraví), </a:t>
            </a:r>
          </a:p>
          <a:p>
            <a:pPr marL="741363" lvl="1" indent="-284163">
              <a:lnSpc>
                <a:spcPct val="70000"/>
              </a:lnSpc>
              <a:spcBef>
                <a:spcPts val="625"/>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500" b="0">
                <a:solidFill>
                  <a:srgbClr val="000000"/>
                </a:solidFill>
              </a:rPr>
              <a:t>To způsobuje ztráty životů na úrovni ztrát životů v dopravě (více než tisíc ročně), </a:t>
            </a:r>
          </a:p>
          <a:p>
            <a:pPr lvl="2">
              <a:lnSpc>
                <a:spcPct val="70000"/>
              </a:lnSpc>
              <a:spcBef>
                <a:spcPts val="525"/>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100" b="0">
                <a:solidFill>
                  <a:srgbClr val="000000"/>
                </a:solidFill>
              </a:rPr>
              <a:t>v USA jsou kvalifikované odhady na úrovní cca 50000 ročně, takže u nás nějaké dva tisíce ročně, jistě existují kvalitnější odhady, základní zjištění platí a dá se použít i ve veřejných debatách.</a:t>
            </a:r>
          </a:p>
          <a:p>
            <a:pPr marL="741363" lvl="1" indent="-284163">
              <a:lnSpc>
                <a:spcPct val="70000"/>
              </a:lnSpc>
              <a:spcBef>
                <a:spcPts val="625"/>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500" b="0">
                <a:solidFill>
                  <a:srgbClr val="000000"/>
                </a:solidFill>
              </a:rPr>
              <a:t> Prevence chybných medikací by to mohla podstatně  omezit počet vážných poškození zdraví.  </a:t>
            </a:r>
          </a:p>
          <a:p>
            <a:pPr lvl="2">
              <a:lnSpc>
                <a:spcPct val="70000"/>
              </a:lnSpc>
              <a:spcBef>
                <a:spcPts val="525"/>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100" b="0">
                <a:solidFill>
                  <a:srgbClr val="000000"/>
                </a:solidFill>
              </a:rPr>
              <a:t>V USA se odhaduje na cca 1,2 mil. ročně, takže u nás tak asi 50000 ročně. Počet postižených jde tedy do statisíců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1"/>
          <p:cNvSpPr txBox="1">
            <a:spLocks noChangeArrowheads="1"/>
          </p:cNvSpPr>
          <p:nvPr/>
        </p:nvSpPr>
        <p:spPr bwMode="auto">
          <a:xfrm>
            <a:off x="457200" y="69850"/>
            <a:ext cx="8229600" cy="1554163"/>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a:solidFill>
                  <a:srgbClr val="000000"/>
                </a:solidFill>
              </a:rPr>
              <a:t>BPOD ohrožuje základní lidská práva, např. právo na život a na dobrou zdravotní péči</a:t>
            </a:r>
          </a:p>
        </p:txBody>
      </p:sp>
      <p:sp>
        <p:nvSpPr>
          <p:cNvPr id="56323" name="Text Box 2"/>
          <p:cNvSpPr txBox="1">
            <a:spLocks noChangeArrowheads="1"/>
          </p:cNvSpPr>
          <p:nvPr/>
        </p:nvSpPr>
        <p:spPr bwMode="auto">
          <a:xfrm>
            <a:off x="457200" y="1600200"/>
            <a:ext cx="8229600" cy="5008563"/>
          </a:xfrm>
          <a:prstGeom prst="rect">
            <a:avLst/>
          </a:prstGeom>
          <a:noFill/>
          <a:ln w="9525">
            <a:noFill/>
            <a:round/>
            <a:headEnd/>
            <a:tailEnd/>
          </a:ln>
        </p:spPr>
        <p:txBody>
          <a:bodyPr/>
          <a:lstStyle/>
          <a:p>
            <a:pPr marL="342900" indent="-341313">
              <a:lnSpc>
                <a:spcPct val="60000"/>
              </a:lnSpc>
              <a:spcBef>
                <a:spcPts val="7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b="0">
                <a:solidFill>
                  <a:srgbClr val="000000"/>
                </a:solidFill>
              </a:rPr>
              <a:t>Důsledky </a:t>
            </a:r>
            <a:r>
              <a:rPr lang="cs-CZ" sz="2800" b="0">
                <a:solidFill>
                  <a:srgbClr val="000000"/>
                </a:solidFill>
              </a:rPr>
              <a:t>3:</a:t>
            </a:r>
          </a:p>
          <a:p>
            <a:pPr marL="342900" indent="-341313">
              <a:lnSpc>
                <a:spcPct val="60000"/>
              </a:lnSpc>
              <a:spcBef>
                <a:spcPts val="8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a:solidFill>
                  <a:srgbClr val="000000"/>
                </a:solidFill>
              </a:rPr>
              <a:t>Ztráta budoucích příležitostí</a:t>
            </a:r>
          </a:p>
          <a:p>
            <a:pPr marL="741363" lvl="1" indent="-284163">
              <a:lnSpc>
                <a:spcPct val="60000"/>
              </a:lnSpc>
              <a:spcBef>
                <a:spcPts val="8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b="0">
                <a:solidFill>
                  <a:srgbClr val="000000"/>
                </a:solidFill>
              </a:rPr>
              <a:t>Zhoršení podmínek zdravotnického výzkumu a kvality reakce na epidemie, </a:t>
            </a:r>
          </a:p>
          <a:p>
            <a:pPr marL="741363" lvl="1" indent="-284163">
              <a:lnSpc>
                <a:spcPct val="60000"/>
              </a:lnSpc>
              <a:spcBef>
                <a:spcPts val="8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b="0">
                <a:solidFill>
                  <a:srgbClr val="000000"/>
                </a:solidFill>
              </a:rPr>
              <a:t> Blokování optimalizace systému zdravotních pojišťoven, </a:t>
            </a:r>
          </a:p>
          <a:p>
            <a:pPr marL="741363" lvl="1" indent="-284163">
              <a:lnSpc>
                <a:spcPct val="60000"/>
              </a:lnSpc>
              <a:spcBef>
                <a:spcPts val="8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b="0">
                <a:solidFill>
                  <a:srgbClr val="000000"/>
                </a:solidFill>
              </a:rPr>
              <a:t> Blokování účinné kontroly účinků léků, optimalizace léčby. </a:t>
            </a:r>
          </a:p>
          <a:p>
            <a:pPr lvl="2">
              <a:lnSpc>
                <a:spcPct val="60000"/>
              </a:lnSpc>
              <a:spcBef>
                <a:spcPts val="7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800" b="0">
                <a:solidFill>
                  <a:srgbClr val="000000"/>
                </a:solidFill>
              </a:rPr>
              <a:t>Pár miliard by to hodilo.</a:t>
            </a:r>
          </a:p>
          <a:p>
            <a:pPr marL="741363" lvl="1" indent="-284163">
              <a:lnSpc>
                <a:spcPct val="60000"/>
              </a:lnSpc>
              <a:spcBef>
                <a:spcPts val="8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3200" b="0">
                <a:solidFill>
                  <a:srgbClr val="000000"/>
                </a:solidFill>
              </a:rPr>
              <a:t>Objev cest šíření cholery analýzou osobních dat provedený londýnským lékařem kolem r. 1850 by dnes byl nezákonný</a:t>
            </a:r>
          </a:p>
          <a:p>
            <a:pPr marL="741363" lvl="1" indent="-284163">
              <a:lnSpc>
                <a:spcPct val="60000"/>
              </a:lnSpc>
              <a:spcBef>
                <a:spcPts val="800"/>
              </a:spcBef>
              <a:buFont typeface="Arial" charset="0"/>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sz="32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457200" y="69850"/>
            <a:ext cx="8229600" cy="1554163"/>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3200">
                <a:solidFill>
                  <a:srgbClr val="000000"/>
                </a:solidFill>
              </a:rPr>
              <a:t>BPOD ohrožuje základní lidská práva, např. právo na život a na dobrou zdravotní péči</a:t>
            </a:r>
          </a:p>
        </p:txBody>
      </p:sp>
      <p:sp>
        <p:nvSpPr>
          <p:cNvPr id="57347" name="Text Box 2"/>
          <p:cNvSpPr txBox="1">
            <a:spLocks noChangeArrowheads="1"/>
          </p:cNvSpPr>
          <p:nvPr/>
        </p:nvSpPr>
        <p:spPr bwMode="auto">
          <a:xfrm>
            <a:off x="457200" y="1600200"/>
            <a:ext cx="8229600" cy="5233988"/>
          </a:xfrm>
          <a:prstGeom prst="rect">
            <a:avLst/>
          </a:prstGeom>
          <a:noFill/>
          <a:ln w="9525">
            <a:noFill/>
            <a:round/>
            <a:headEnd/>
            <a:tailEnd/>
          </a:ln>
        </p:spPr>
        <p:txBody>
          <a:bodyPr/>
          <a:lstStyle/>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Zákaz platí i pro využívání  dat zdravotních pojišťoven akreditovanými pracovišti</a:t>
            </a:r>
          </a:p>
          <a:p>
            <a:pPr marL="741363" lvl="1" indent="-28416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To už je naprostá zhovadilost</a:t>
            </a:r>
          </a:p>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Pro státní správu má tedy de facto přednost ochrana dat  před ochranou životů a zdraví</a:t>
            </a:r>
          </a:p>
          <a:p>
            <a:pPr marL="741363" lvl="1" indent="-284163">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b="0">
                <a:solidFill>
                  <a:srgbClr val="000000"/>
                </a:solidFill>
              </a:rPr>
              <a:t>Existují pověsti,že některé instituce se k tomu oficiálně hlásí</a:t>
            </a:r>
          </a:p>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Mělo by to být veřejnosti známo včetně hlavních důsledků!!!</a:t>
            </a:r>
          </a:p>
          <a:p>
            <a:pPr marL="341313" indent="-341313">
              <a:lnSpc>
                <a:spcPct val="80000"/>
              </a:lnSpc>
              <a:spcBef>
                <a:spcPts val="8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z="3200" b="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1"/>
          <p:cNvSpPr txBox="1">
            <a:spLocks noChangeArrowheads="1"/>
          </p:cNvSpPr>
          <p:nvPr/>
        </p:nvSpPr>
        <p:spPr bwMode="auto">
          <a:xfrm>
            <a:off x="468313" y="115888"/>
            <a:ext cx="8229600" cy="1431925"/>
          </a:xfrm>
          <a:prstGeom prst="rect">
            <a:avLst/>
          </a:prstGeom>
          <a:noFill/>
          <a:ln w="9525">
            <a:noFill/>
            <a:round/>
            <a:headEnd/>
            <a:tailEnd/>
          </a:ln>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400" b="0">
                <a:solidFill>
                  <a:srgbClr val="000000"/>
                </a:solidFill>
              </a:rPr>
              <a:t>Skryté omezování práva na informace a tedy na vzdělání</a:t>
            </a:r>
          </a:p>
        </p:txBody>
      </p:sp>
      <p:sp>
        <p:nvSpPr>
          <p:cNvPr id="58371" name="Text Box 2"/>
          <p:cNvSpPr txBox="1">
            <a:spLocks noChangeArrowheads="1"/>
          </p:cNvSpPr>
          <p:nvPr/>
        </p:nvSpPr>
        <p:spPr bwMode="auto">
          <a:xfrm>
            <a:off x="457200" y="1617663"/>
            <a:ext cx="8229600" cy="4611687"/>
          </a:xfrm>
          <a:prstGeom prst="rect">
            <a:avLst/>
          </a:prstGeom>
          <a:noFill/>
          <a:ln w="9525">
            <a:noFill/>
            <a:round/>
            <a:headEnd/>
            <a:tailEnd/>
          </a:ln>
        </p:spPr>
        <p:txBody>
          <a:bodyPr/>
          <a:lstStyle/>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Chybí nezávislý systém evaluace kvality škol a vzdělávání podle kriterií hodnotitele, např. rodiče</a:t>
            </a:r>
          </a:p>
          <a:p>
            <a:pPr marL="341313" indent="-341313">
              <a:lnSpc>
                <a:spcPct val="80000"/>
              </a:lnSpc>
              <a:spcBef>
                <a:spcPts val="8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3200" b="0">
                <a:solidFill>
                  <a:srgbClr val="000000"/>
                </a:solidFill>
              </a:rPr>
              <a:t>Proto je obtížné  vynucovat kvalitu výuky a správně volit směr studia a školu, není dohled nad efekty didaktických modernizací, </a:t>
            </a:r>
          </a:p>
          <a:p>
            <a:pPr marL="741363" lvl="1" indent="-284163">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b="0">
                <a:solidFill>
                  <a:srgbClr val="000000"/>
                </a:solidFill>
              </a:rPr>
              <a:t>Stížnosti u nás i v USA (nedávno Obama)</a:t>
            </a:r>
          </a:p>
          <a:p>
            <a:pPr marL="741363" lvl="1" indent="-284163">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b="0">
                <a:solidFill>
                  <a:srgbClr val="000000"/>
                </a:solidFill>
              </a:rPr>
              <a:t>Je dost indikací, že se kvalita vzdělání snižuje (STEM), ale je obtížné vyvolat změnu</a:t>
            </a:r>
          </a:p>
          <a:p>
            <a:pPr marL="741363" lvl="1" indent="-284163">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b="0">
                <a:solidFill>
                  <a:srgbClr val="000000"/>
                </a:solidFill>
              </a:rPr>
              <a:t>Propad českých VŠ studentů  v mezinárodních soutěžích</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Data a informace v školství</a:t>
            </a:r>
          </a:p>
        </p:txBody>
      </p:sp>
      <p:sp>
        <p:nvSpPr>
          <p:cNvPr id="59395" name="Rectangle 2"/>
          <p:cNvSpPr>
            <a:spLocks noGrp="1" noChangeArrowheads="1"/>
          </p:cNvSpPr>
          <p:nvPr>
            <p:ph type="body" idx="1"/>
          </p:nvPr>
        </p:nvSpPr>
        <p:spPr>
          <a:xfrm>
            <a:off x="457200" y="1600200"/>
            <a:ext cx="8229600" cy="45259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Samozřejmě není zájem horších škol situaci změnit</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Jsou to dobré tunýlky</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Politici se snaží vyhovět voličům, i když ti nemusí chtít to nejlepší pro své děti (matematika)</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Může být zájem o to, aby lidé nebyli příliš vzdělaní </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Spíše je to nedohlédnutí násladků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Kvalita dat a formulace požadavků na informační systémy </a:t>
            </a:r>
          </a:p>
        </p:txBody>
      </p:sp>
      <p:sp>
        <p:nvSpPr>
          <p:cNvPr id="60419" name="Rectangle 2"/>
          <p:cNvSpPr>
            <a:spLocks noGrp="1" noChangeArrowheads="1"/>
          </p:cNvSpPr>
          <p:nvPr>
            <p:ph type="body" idx="1"/>
          </p:nvPr>
        </p:nvSpPr>
        <p:spPr>
          <a:xfrm>
            <a:off x="457200" y="1600200"/>
            <a:ext cx="8229600" cy="4995863"/>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To, co a jak můžeme uskutečnit je limitováno kvalitou dat více, než jsme ochotni připustit. </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Příklady: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Prostředky pro řízení projektů </a:t>
            </a:r>
          </a:p>
          <a:p>
            <a:pPr lvl="2"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Efekt líného studenta</a:t>
            </a:r>
          </a:p>
          <a:p>
            <a:pPr lvl="2"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Boj se zpevňováním norem</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Řízení výrobních procesů</a:t>
            </a:r>
          </a:p>
          <a:p>
            <a:pPr lvl="2"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Data mohou být drahá nebo nutně neúplna (Franta se včera opil)</a:t>
            </a:r>
          </a:p>
          <a:p>
            <a:pPr marL="341313" indent="-341313" eaLnBrk="1" hangingPunct="1">
              <a:lnSpc>
                <a:spcPct val="90000"/>
              </a:lnSpc>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smtClean="0"/>
              <a:t>Kvalita vzdělání</a:t>
            </a:r>
            <a:br>
              <a:rPr lang="cs-CZ" smtClean="0"/>
            </a:br>
            <a:r>
              <a:rPr lang="cs-CZ" sz="3600" smtClean="0"/>
              <a:t>Aspekty, které jsou pro mne důležité</a:t>
            </a:r>
          </a:p>
        </p:txBody>
      </p:sp>
      <p:sp>
        <p:nvSpPr>
          <p:cNvPr id="8195" name="Rectangle 3"/>
          <p:cNvSpPr>
            <a:spLocks noGrp="1" noChangeArrowheads="1"/>
          </p:cNvSpPr>
          <p:nvPr>
            <p:ph type="body" idx="1"/>
          </p:nvPr>
        </p:nvSpPr>
        <p:spPr>
          <a:xfrm>
            <a:off x="457200" y="2205038"/>
            <a:ext cx="8228013" cy="3919537"/>
          </a:xfrm>
        </p:spPr>
        <p:txBody>
          <a:bodyPr/>
          <a:lstStyle/>
          <a:p>
            <a:r>
              <a:rPr lang="cs-CZ" smtClean="0"/>
              <a:t>Jsou jiné pro umělecky nadané dítě než pro matematického génia</a:t>
            </a:r>
          </a:p>
          <a:p>
            <a:r>
              <a:rPr lang="cs-CZ" smtClean="0"/>
              <a:t>Jsou jiné pro syna majitele podniku než pro řemeslníka</a:t>
            </a:r>
          </a:p>
          <a:p>
            <a:r>
              <a:rPr lang="cs-CZ" smtClean="0"/>
              <a:t>Vyjadřují potřeby ale také přání</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Možné řešení</a:t>
            </a:r>
            <a:br>
              <a:rPr lang="cs-CZ" sz="4000" smtClean="0"/>
            </a:br>
            <a:r>
              <a:rPr lang="cs-CZ" sz="4000" smtClean="0"/>
              <a:t> Použít aparát analýzy rizik</a:t>
            </a:r>
          </a:p>
        </p:txBody>
      </p:sp>
      <p:sp>
        <p:nvSpPr>
          <p:cNvPr id="61443" name="Rectangle 2"/>
          <p:cNvSpPr>
            <a:spLocks noGrp="1" noChangeArrowheads="1"/>
          </p:cNvSpPr>
          <p:nvPr>
            <p:ph type="body" idx="1"/>
          </p:nvPr>
        </p:nvSpPr>
        <p:spPr>
          <a:xfrm>
            <a:off x="457200" y="1600200"/>
            <a:ext cx="8229600" cy="4525963"/>
          </a:xfrm>
        </p:spPr>
        <p:txBody>
          <a:bodyPr/>
          <a:lstStyle/>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Sledovat všechna možná rizika, a všechna práva</a:t>
            </a:r>
          </a:p>
          <a:p>
            <a:pPr marL="741363" lvl="1" indent="-284163" eaLnBrk="1" hangingPunct="1">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Sledovat cenu prevence, porovnávat ji s očekávanými efekty</a:t>
            </a:r>
          </a:p>
          <a:p>
            <a:pPr marL="741363" lvl="1" indent="-284163" eaLnBrk="1" hangingPunct="1">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Zahrnovat i cenu vyvolaných rizik </a:t>
            </a:r>
          </a:p>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Prokazovat, že opatření skutečně dosahuje proklamované cíle (snižuje významně pravděpodobnost úniku a zneužití dat)</a:t>
            </a:r>
          </a:p>
          <a:p>
            <a:pPr marL="341313" indent="-341313" eaLnBrk="1" hangingPunct="1">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Mělo by být kontrolovatelné</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Kvalita dat a formulace požadavků, SW řízení projektů </a:t>
            </a:r>
          </a:p>
        </p:txBody>
      </p:sp>
      <p:sp>
        <p:nvSpPr>
          <p:cNvPr id="62467" name="Rectangle 2"/>
          <p:cNvSpPr>
            <a:spLocks noGrp="1" noChangeArrowheads="1"/>
          </p:cNvSpPr>
          <p:nvPr>
            <p:ph type="body" idx="1"/>
          </p:nvPr>
        </p:nvSpPr>
        <p:spPr>
          <a:xfrm>
            <a:off x="457200" y="1600200"/>
            <a:ext cx="7931150" cy="4525963"/>
          </a:xfrm>
        </p:spPr>
        <p:txBody>
          <a:bodyPr/>
          <a:lstStyle/>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Metoda kritické cesty, MSProject</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Řešitelé podprojektů zadávají doby řešení podle pravidla „to už by muselo být hodně smůly, abych to nestihl“ (nikdo nezadá medián, to by v polovině případů nestihl a byly by postihy)</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Zadává tedy horní hranici konfidenčního intervalu. Čili se zvažuje přesnost dat a data nadhodnocuje.</a:t>
            </a:r>
          </a:p>
          <a:p>
            <a:pPr marL="741363" lvl="1" indent="-284163" eaLnBrk="1" hangingPunct="1">
              <a:lnSpc>
                <a:spcPct val="9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 Přesto se projekt obvykle nestihne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Závěry </a:t>
            </a:r>
          </a:p>
        </p:txBody>
      </p:sp>
      <p:sp>
        <p:nvSpPr>
          <p:cNvPr id="63491"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Metriky kvality je žádoucí až nezbytné zahrnout do metadat</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Není zatím jasné, jak při dolování dat a agregátních charakteristikách  postupovat při hodnocení kvality souborů dat proměnnou kvalitou. To je zvláště kritické u sémantického webu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Závěry 2</a:t>
            </a:r>
          </a:p>
        </p:txBody>
      </p:sp>
      <p:sp>
        <p:nvSpPr>
          <p:cNvPr id="64515" name="Rectangle 2"/>
          <p:cNvSpPr>
            <a:spLocks noGrp="1" noChangeArrowheads="1"/>
          </p:cNvSpPr>
          <p:nvPr>
            <p:ph type="body" idx="1"/>
          </p:nvPr>
        </p:nvSpPr>
        <p:spPr>
          <a:xfrm>
            <a:off x="755650" y="1600200"/>
            <a:ext cx="7632700" cy="4525963"/>
          </a:xfrm>
        </p:spPr>
        <p:txBody>
          <a:bodyPr/>
          <a:lstStyle/>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Kvalita dat se stává klíčovou částí návrhu IS a architektury SW systémů. Může např. znamenat částečný návrat k datovým úložištím. ?UML?</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Může podstatně ovlivnit použitelnost sématického webu.</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Srozumitelnost a deklarativnost dat na rozhraních je klíčovou podmínkou použitelnosti business procesů. A co pak objektová orientace?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
          <p:cNvSpPr>
            <a:spLocks noGrp="1" noChangeArrowheads="1"/>
          </p:cNvSpPr>
          <p:nvPr>
            <p:ph type="title"/>
          </p:nvPr>
        </p:nvSpPr>
        <p:spPr>
          <a:xfrm>
            <a:off x="684213" y="1700213"/>
            <a:ext cx="7772400" cy="1470025"/>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Závěr 3</a:t>
            </a:r>
          </a:p>
        </p:txBody>
      </p:sp>
      <p:sp>
        <p:nvSpPr>
          <p:cNvPr id="65539" name="Rectangle 2"/>
          <p:cNvSpPr>
            <a:spLocks noGrp="1" noChangeArrowheads="1"/>
          </p:cNvSpPr>
          <p:nvPr>
            <p:ph type="subTitle" idx="4294967295"/>
          </p:nvPr>
        </p:nvSpPr>
        <p:spPr>
          <a:xfrm>
            <a:off x="1042988" y="3357563"/>
            <a:ext cx="7058025" cy="2632075"/>
          </a:xfrm>
        </p:spPr>
        <p:txBody>
          <a:bodyPr/>
          <a:lstStyle/>
          <a:p>
            <a:pPr marL="0" indent="0"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Pokud můžeme soudit, je využití metrik kvality dat a informací zatím i ve světě v dosti zárodečném stavu i přes poměrně dlouhodobý výzkum</a:t>
            </a:r>
          </a:p>
          <a:p>
            <a:pPr marL="0" indent="0"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
          <p:cNvSpPr>
            <a:spLocks noGrp="1" noChangeArrowheads="1"/>
          </p:cNvSpPr>
          <p:nvPr>
            <p:ph type="title"/>
          </p:nvPr>
        </p:nvSpPr>
        <p:spPr>
          <a:xfrm>
            <a:off x="609600" y="152400"/>
            <a:ext cx="77724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Pravidla hry podrobněji</a:t>
            </a:r>
          </a:p>
        </p:txBody>
      </p:sp>
      <p:sp>
        <p:nvSpPr>
          <p:cNvPr id="66563" name="Rectangle 2"/>
          <p:cNvSpPr>
            <a:spLocks noGrp="1" noChangeArrowheads="1"/>
          </p:cNvSpPr>
          <p:nvPr>
            <p:ph type="body" idx="1"/>
          </p:nvPr>
        </p:nvSpPr>
        <p:spPr>
          <a:xfrm>
            <a:off x="685800" y="1447800"/>
            <a:ext cx="7772400" cy="4648200"/>
          </a:xfrm>
        </p:spPr>
        <p:txBody>
          <a:bodyPr/>
          <a:lstStyle/>
          <a:p>
            <a:pPr marL="608013" indent="-608013" eaLnBrk="1" hangingPunct="1">
              <a:spcBef>
                <a:spcPts val="700"/>
              </a:spcBef>
              <a:buFont typeface="Times New Roman" pitchFamily="18"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cs typeface="Times New Roman" pitchFamily="18" charset="0"/>
              </a:rPr>
              <a:t>Především změníme způsob plánování prací. Nebudeme stanovovat, kdy se přesně na jednotlivých etapách začne pracovat a kdy práce skončí. Místo toho se stanoví, jak dlouho bude asi řešení etapy trvat (např. odhad střední doby práce nebo mediánu, často se volí polovina odhadu </a:t>
            </a:r>
            <a:r>
              <a:rPr lang="cs-CZ" sz="2800" i="1" smtClean="0">
                <a:cs typeface="Times New Roman" pitchFamily="18" charset="0"/>
              </a:rPr>
              <a:t>H</a:t>
            </a:r>
            <a:r>
              <a:rPr lang="cs-CZ" sz="2800" smtClean="0">
                <a:cs typeface="Times New Roman" pitchFamily="18" charset="0"/>
              </a:rPr>
              <a:t> horní hranice kontigenčního intervalu), a kdy se asi na ní bude moci začít pracovat. </a:t>
            </a:r>
          </a:p>
          <a:p>
            <a:pPr marL="608013" indent="-608013" eaLnBrk="1" hangingPunct="1">
              <a:spcBef>
                <a:spcPts val="700"/>
              </a:spcBef>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US" sz="2800" smtClean="0">
              <a:cs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
          <p:cNvSpPr>
            <a:spLocks noGrp="1" noChangeArrowheads="1"/>
          </p:cNvSpPr>
          <p:nvPr>
            <p:ph type="title"/>
          </p:nvPr>
        </p:nvSpPr>
        <p:spPr>
          <a:xfrm>
            <a:off x="609600" y="152400"/>
            <a:ext cx="77724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Pravidla hry podrobněji</a:t>
            </a:r>
          </a:p>
        </p:txBody>
      </p:sp>
      <p:sp>
        <p:nvSpPr>
          <p:cNvPr id="67587" name="Rectangle 2"/>
          <p:cNvSpPr>
            <a:spLocks noGrp="1" noChangeArrowheads="1"/>
          </p:cNvSpPr>
          <p:nvPr>
            <p:ph type="body" idx="1"/>
          </p:nvPr>
        </p:nvSpPr>
        <p:spPr>
          <a:xfrm>
            <a:off x="228600" y="1447800"/>
            <a:ext cx="8686800" cy="4802188"/>
          </a:xfrm>
        </p:spPr>
        <p:txBody>
          <a:bodyPr/>
          <a:lstStyle/>
          <a:p>
            <a:pPr marL="608013" indent="-608013" eaLnBrk="1" hangingPunct="1">
              <a:spcBef>
                <a:spcPts val="600"/>
              </a:spcBef>
              <a:buFont typeface="Times New Roman" pitchFamily="18"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cs typeface="Times New Roman" pitchFamily="18" charset="0"/>
              </a:rPr>
              <a:t>Práce na etapě se zahájí co nejdříve od okamžiku, kdy je to možné práci zahájit. Aby tomu bylo možné vyhovět, je postupně zpřesňován odhad okamžiku,  kdy bude možné začít na etapě pracovat. K tomu je nutné mít průběžné informace o stavu řešení předcházejících etap. Zkušenost ukazuje, že  tento postup skutečně umožňuje, aby řešitelé zorganizovali práci tak, aby mohli začít na projektu pracovat hned, jak je to možné</a:t>
            </a:r>
            <a:r>
              <a:rPr lang="cs-CZ" sz="2400" smtClean="0">
                <a:cs typeface="Times New Roman" pitchFamily="18" charset="0"/>
              </a:rPr>
              <a:t>.</a:t>
            </a:r>
          </a:p>
          <a:p>
            <a:pPr marL="608013" indent="-608013" eaLnBrk="1" hangingPunct="1">
              <a:spcBef>
                <a:spcPts val="600"/>
              </a:spcBef>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cs-CZ" sz="2400" smtClean="0">
              <a:cs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
          <p:cNvSpPr>
            <a:spLocks noGrp="1" noChangeArrowheads="1"/>
          </p:cNvSpPr>
          <p:nvPr>
            <p:ph type="title"/>
          </p:nvPr>
        </p:nvSpPr>
        <p:spPr>
          <a:xfrm>
            <a:off x="609600" y="152400"/>
            <a:ext cx="77724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Pravidla hry podrobněji</a:t>
            </a:r>
          </a:p>
        </p:txBody>
      </p:sp>
      <p:sp>
        <p:nvSpPr>
          <p:cNvPr id="68611" name="Rectangle 2"/>
          <p:cNvSpPr>
            <a:spLocks noGrp="1" noChangeArrowheads="1"/>
          </p:cNvSpPr>
          <p:nvPr>
            <p:ph type="body" idx="1"/>
          </p:nvPr>
        </p:nvSpPr>
        <p:spPr>
          <a:xfrm>
            <a:off x="685800" y="1447800"/>
            <a:ext cx="7772400" cy="4648200"/>
          </a:xfrm>
        </p:spPr>
        <p:txBody>
          <a:bodyPr/>
          <a:lstStyle/>
          <a:p>
            <a:pPr marL="608013" indent="-608013" eaLnBrk="1" hangingPunct="1">
              <a:spcBef>
                <a:spcPts val="700"/>
              </a:spcBef>
              <a:buFont typeface="Times New Roman" pitchFamily="18"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cs typeface="Times New Roman" pitchFamily="18" charset="0"/>
              </a:rPr>
              <a:t>Od okamžiku zahájení prací se pracuje pouze na úkolech spojených s řešením etapy a pracuje se s maximální intenzitou (to vylučuje efekt líného studenta a multitaskingu).</a:t>
            </a:r>
          </a:p>
          <a:p>
            <a:pPr marL="608013" indent="-608013" eaLnBrk="1" hangingPunct="1">
              <a:spcBef>
                <a:spcPts val="700"/>
              </a:spcBef>
              <a:buFont typeface="Times New Roman" pitchFamily="18"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sz="2800" smtClean="0">
                <a:cs typeface="Times New Roman" pitchFamily="18" charset="0"/>
              </a:rPr>
              <a:t>Řešitelé dostatečně často předem hlásí, kdy asi budou hotovi a práci odevzdávají hned, jak jsou hotovi (to je nutné pro bod 1).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Hodnocení</a:t>
            </a:r>
          </a:p>
        </p:txBody>
      </p:sp>
      <p:sp>
        <p:nvSpPr>
          <p:cNvPr id="69635"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Mnohé nedořešeno (obecné acyklické grafy)</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Osvědčuje se podle dostupných zpráv</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Chtělo by to asi lepší statistické zpracování obecnějších případů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Hodnocení</a:t>
            </a:r>
          </a:p>
        </p:txBody>
      </p:sp>
      <p:sp>
        <p:nvSpPr>
          <p:cNvPr id="70659" name="Rectangle 2"/>
          <p:cNvSpPr>
            <a:spLocks noGrp="1" noChangeArrowheads="1"/>
          </p:cNvSpPr>
          <p:nvPr>
            <p:ph type="body" idx="1"/>
          </p:nvPr>
        </p:nvSpPr>
        <p:spPr>
          <a:xfrm>
            <a:off x="685800" y="1524000"/>
            <a:ext cx="7772400" cy="4572000"/>
          </a:xfrm>
        </p:spPr>
        <p:txBody>
          <a:bodyPr/>
          <a:lstStyle/>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Krásný příklad, jak řešení závisí na kvalitě dat a také na tom, že i pak je řešení závislé na na dobrých vztazích v podniku, jeho kultuře a morálce.</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Považuji-li lidi za onuce, nemohu čekat  dobré výsledky</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Psychologický kapitál může být zatraceně významný</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Dobrý vztah k lidem není věc dobročinnosti ale chladného kalkulu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Co je kvalita</a:t>
            </a:r>
          </a:p>
        </p:txBody>
      </p:sp>
      <p:sp>
        <p:nvSpPr>
          <p:cNvPr id="9219" name="Rectangle 2"/>
          <p:cNvSpPr>
            <a:spLocks noGrp="1" noChangeArrowheads="1"/>
          </p:cNvSpPr>
          <p:nvPr>
            <p:ph type="body" idx="1"/>
          </p:nvPr>
        </p:nvSpPr>
        <p:spPr>
          <a:xfrm>
            <a:off x="684213" y="1619250"/>
            <a:ext cx="7775575" cy="4578350"/>
          </a:xfrm>
        </p:spPr>
        <p:txBody>
          <a:bodyPr/>
          <a:lstStyle/>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Již zde cítíme jistý rozpor.</a:t>
            </a:r>
          </a:p>
          <a:p>
            <a:pPr marL="741363" lvl="1" indent="-284163" eaLnBrk="1" hangingPunct="1">
              <a:lnSpc>
                <a:spcPct val="9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Kvalita dat může být příliš vázána na jednu aplikaci a může mít v dané formě smysl jen pro určité uživatele</a:t>
            </a:r>
          </a:p>
          <a:p>
            <a:pPr marL="741363" lvl="1" indent="-284163" eaLnBrk="1" hangingPunct="1">
              <a:lnSpc>
                <a:spcPct val="9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Některé atributy kvality vyžadují velké soubory (př. odhady pro pojistku) </a:t>
            </a:r>
          </a:p>
          <a:p>
            <a:pPr marL="741363" lvl="1" indent="-284163" eaLnBrk="1" hangingPunct="1">
              <a:lnSpc>
                <a:spcPct val="9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Chceme, nějaký atribut kvality (charakteristika, dimense) byl použitelný obecně (jako např. rozptyl)</a:t>
            </a:r>
          </a:p>
          <a:p>
            <a:pPr marL="341313" indent="-341313" eaLnBrk="1" hangingPunct="1">
              <a:lnSpc>
                <a:spcPct val="9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O tomto problému se vedou ostré diskuse, viz např. projekt SQuaRE v ISO (ISO 2500xx jako náhrada ISO 9126)</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Dimense kvality informací</a:t>
            </a:r>
          </a:p>
        </p:txBody>
      </p:sp>
      <p:sp>
        <p:nvSpPr>
          <p:cNvPr id="71683" name="Rectangle 2"/>
          <p:cNvSpPr>
            <a:spLocks noChangeArrowheads="1"/>
          </p:cNvSpPr>
          <p:nvPr/>
        </p:nvSpPr>
        <p:spPr bwMode="auto">
          <a:xfrm>
            <a:off x="0" y="3200400"/>
            <a:ext cx="9144000" cy="366713"/>
          </a:xfrm>
          <a:prstGeom prst="rect">
            <a:avLst/>
          </a:prstGeom>
          <a:noFill/>
          <a:ln w="9525">
            <a:noFill/>
            <a:round/>
            <a:headEnd/>
            <a:tailEnd/>
          </a:ln>
        </p:spPr>
        <p:txBody>
          <a:bodyPr wrap="none" anchor="ctr"/>
          <a:lstStyle/>
          <a:p>
            <a:endParaRPr lang="cs-CZ" b="0"/>
          </a:p>
        </p:txBody>
      </p:sp>
      <p:pic>
        <p:nvPicPr>
          <p:cNvPr id="71684" name="Picture 3"/>
          <p:cNvPicPr>
            <a:picLocks noChangeAspect="1" noChangeArrowheads="1"/>
          </p:cNvPicPr>
          <p:nvPr/>
        </p:nvPicPr>
        <p:blipFill>
          <a:blip r:embed="rId3" cstate="print"/>
          <a:srcRect/>
          <a:stretch>
            <a:fillRect/>
          </a:stretch>
        </p:blipFill>
        <p:spPr bwMode="auto">
          <a:xfrm>
            <a:off x="609600" y="1905000"/>
            <a:ext cx="8534400" cy="3025775"/>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Dimense kvality informací</a:t>
            </a:r>
          </a:p>
        </p:txBody>
      </p:sp>
      <p:sp>
        <p:nvSpPr>
          <p:cNvPr id="72707" name="Rectangle 2"/>
          <p:cNvSpPr>
            <a:spLocks noChangeArrowheads="1"/>
          </p:cNvSpPr>
          <p:nvPr/>
        </p:nvSpPr>
        <p:spPr bwMode="auto">
          <a:xfrm>
            <a:off x="0" y="3200400"/>
            <a:ext cx="9144000" cy="366713"/>
          </a:xfrm>
          <a:prstGeom prst="rect">
            <a:avLst/>
          </a:prstGeom>
          <a:noFill/>
          <a:ln w="9525">
            <a:noFill/>
            <a:round/>
            <a:headEnd/>
            <a:tailEnd/>
          </a:ln>
        </p:spPr>
        <p:txBody>
          <a:bodyPr wrap="none" anchor="ctr"/>
          <a:lstStyle/>
          <a:p>
            <a:endParaRPr lang="cs-CZ" b="0"/>
          </a:p>
        </p:txBody>
      </p:sp>
      <p:pic>
        <p:nvPicPr>
          <p:cNvPr id="72708" name="Picture 3"/>
          <p:cNvPicPr>
            <a:picLocks noChangeAspect="1" noChangeArrowheads="1"/>
          </p:cNvPicPr>
          <p:nvPr/>
        </p:nvPicPr>
        <p:blipFill>
          <a:blip r:embed="rId3" cstate="print"/>
          <a:srcRect/>
          <a:stretch>
            <a:fillRect/>
          </a:stretch>
        </p:blipFill>
        <p:spPr bwMode="auto">
          <a:xfrm>
            <a:off x="250825" y="1341438"/>
            <a:ext cx="8686800" cy="5400675"/>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Anonimizace</a:t>
            </a:r>
          </a:p>
        </p:txBody>
      </p:sp>
      <p:sp>
        <p:nvSpPr>
          <p:cNvPr id="73731" name="Rectangle 2"/>
          <p:cNvSpPr>
            <a:spLocks noGrp="1" noChangeArrowheads="1"/>
          </p:cNvSpPr>
          <p:nvPr>
            <p:ph type="body" idx="1"/>
          </p:nvPr>
        </p:nvSpPr>
        <p:spPr>
          <a:xfrm>
            <a:off x="457200" y="1600200"/>
            <a:ext cx="8229600" cy="4784725"/>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dirty="0" smtClean="0"/>
              <a:t>Zajistit, aby se nemohla zpětně identifikovat z </a:t>
            </a:r>
            <a:r>
              <a:rPr lang="cs-CZ" dirty="0" err="1" smtClean="0"/>
              <a:t>info</a:t>
            </a:r>
            <a:r>
              <a:rPr lang="cs-CZ" dirty="0" smtClean="0"/>
              <a:t> osoba, ke které data/</a:t>
            </a:r>
            <a:r>
              <a:rPr lang="cs-CZ" dirty="0" err="1" smtClean="0"/>
              <a:t>info</a:t>
            </a:r>
            <a:r>
              <a:rPr lang="cs-CZ" dirty="0" smtClean="0"/>
              <a:t> patří</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dirty="0" smtClean="0"/>
              <a:t>V plné míře obtížné</a:t>
            </a:r>
          </a:p>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dirty="0" smtClean="0"/>
              <a:t>Hlavní problém – jak propojit k sobě patřící data pocházející z různých zdrojů a pořizovaných v různé době a neprozrazovat identitu osob</a:t>
            </a:r>
          </a:p>
          <a:p>
            <a:pPr marL="341313" indent="-341313" eaLnBrk="1" hangingPunct="1">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Nadpis 1"/>
          <p:cNvSpPr>
            <a:spLocks noGrp="1"/>
          </p:cNvSpPr>
          <p:nvPr>
            <p:ph type="title"/>
          </p:nvPr>
        </p:nvSpPr>
        <p:spPr/>
        <p:txBody>
          <a:bodyPr/>
          <a:lstStyle/>
          <a:p>
            <a:r>
              <a:rPr lang="cs-CZ" sz="3600" smtClean="0"/>
              <a:t>Postup</a:t>
            </a:r>
          </a:p>
        </p:txBody>
      </p:sp>
      <p:sp>
        <p:nvSpPr>
          <p:cNvPr id="74755" name="Zástupný symbol pro obsah 2"/>
          <p:cNvSpPr>
            <a:spLocks noGrp="1"/>
          </p:cNvSpPr>
          <p:nvPr>
            <p:ph idx="1"/>
          </p:nvPr>
        </p:nvSpPr>
        <p:spPr/>
        <p:txBody>
          <a:bodyPr/>
          <a:lstStyle/>
          <a:p>
            <a:r>
              <a:rPr lang="cs-CZ" sz="2800" smtClean="0"/>
              <a:t>Odkazy na osoby se v datech při jejich vstupu do veřejného systému nahradí anonymními identifikátory a vytvoří se aparát, který umožní pomocí propojovat neanonymní data patřící dané osobě.</a:t>
            </a:r>
          </a:p>
          <a:p>
            <a:r>
              <a:rPr lang="cs-CZ" sz="2800" smtClean="0"/>
              <a:t>To je zajišťováno komplexním aparátem zajišťovaným akreditovanými pracovišti. Ty si uchovávají potřebná data.</a:t>
            </a:r>
          </a:p>
          <a:p>
            <a:r>
              <a:rPr lang="cs-CZ" sz="2800" smtClean="0"/>
              <a:t>Anonymní idenfitikátory nemusí být na všech úřadech stejné</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Data a informace</a:t>
            </a:r>
          </a:p>
        </p:txBody>
      </p:sp>
      <p:sp>
        <p:nvSpPr>
          <p:cNvPr id="75779" name="Rectangle 2"/>
          <p:cNvSpPr>
            <a:spLocks noGrp="1" noChangeArrowheads="1"/>
          </p:cNvSpPr>
          <p:nvPr>
            <p:ph type="body" idx="1"/>
          </p:nvPr>
        </p:nvSpPr>
        <p:spPr>
          <a:xfrm>
            <a:off x="457200" y="1600200"/>
            <a:ext cx="8229600" cy="4525963"/>
          </a:xfrm>
        </p:spPr>
        <p:txBody>
          <a:bodyPr/>
          <a:lstStyle/>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Hlídat výstupy aplikací generujících  informace</a:t>
            </a:r>
          </a:p>
          <a:p>
            <a:pPr marL="741363" lvl="1" indent="-28416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Zda neprozrazují hlídaná data (info o jednom subjektu)</a:t>
            </a:r>
          </a:p>
          <a:p>
            <a:pPr marL="741363" lvl="1" indent="-284163" eaLnBrk="1" hangingPunct="1">
              <a:lnSpc>
                <a:spcPct val="80000"/>
              </a:lnSpc>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smtClean="0"/>
              <a:t>Závazek uživatelů, že nezneužijí takto kompromitované informace</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Aplikace na prověřeném serveru</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smtClean="0"/>
              <a:t>Výstupy logovat, kontrola výše uvedených závazků</a:t>
            </a:r>
          </a:p>
          <a:p>
            <a:pPr marL="341313" indent="-341313" eaLnBrk="1" hangingPunct="1">
              <a:lnSpc>
                <a:spcPct val="80000"/>
              </a:lnSpc>
              <a:spcBef>
                <a:spcPts val="7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Musí to ale být stanoveno zákonem</a:t>
            </a:r>
          </a:p>
          <a:p>
            <a:pPr marL="341313" indent="-341313" eaLnBrk="1" hangingPunct="1">
              <a:lnSpc>
                <a:spcPct val="80000"/>
              </a:lnSpc>
              <a:spcBef>
                <a:spcPts val="7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i="1" smtClean="0"/>
              <a:t>Současná situace vede ke kolosálním ztrátam nejen ve školství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
          <p:cNvSpPr>
            <a:spLocks noGrp="1" noChangeArrowheads="1"/>
          </p:cNvSpPr>
          <p:nvPr>
            <p:ph type="title"/>
          </p:nvPr>
        </p:nvSpPr>
        <p:spPr>
          <a:xfrm>
            <a:off x="457200" y="190500"/>
            <a:ext cx="8229600" cy="1312863"/>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z="4000" smtClean="0"/>
              <a:t>Kvalita dat musí být zohledňována ve specifikacích</a:t>
            </a:r>
          </a:p>
        </p:txBody>
      </p:sp>
      <p:sp>
        <p:nvSpPr>
          <p:cNvPr id="76803"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Kvalita dat může podstatně omezovat to, co je možné</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Jednotlivé situace nejsou zdaleka zjevné.</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Mnohé dimense kvality dat se opomíjejí.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
          <p:cNvSpPr>
            <a:spLocks noGrp="1" noChangeArrowheads="1"/>
          </p:cNvSpPr>
          <p:nvPr>
            <p:ph type="title"/>
          </p:nvPr>
        </p:nvSpPr>
        <p:spPr>
          <a:xfrm>
            <a:off x="457200" y="128588"/>
            <a:ext cx="8229600" cy="14351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Odpor proti kvalitě dat a informací</a:t>
            </a:r>
          </a:p>
        </p:txBody>
      </p:sp>
      <p:sp>
        <p:nvSpPr>
          <p:cNvPr id="77827" name="Rectangle 2"/>
          <p:cNvSpPr>
            <a:spLocks noGrp="1" noChangeArrowheads="1"/>
          </p:cNvSpPr>
          <p:nvPr>
            <p:ph type="body" idx="1"/>
          </p:nvPr>
        </p:nvSpPr>
        <p:spPr>
          <a:xfrm>
            <a:off x="457200" y="1600200"/>
            <a:ext cx="8229600" cy="4800600"/>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Horší podniky nemusí mít zájem o zveřejňování informací, které odhalují jejich horší kvalitu, mohou být i jibné postranní úmysly</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Příklad sledování úspěšnosti absolventů škol. Principy: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Veřejný systém</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Každý svoje kriteria hodnocení</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Pro všechny školy</a:t>
            </a:r>
          </a:p>
          <a:p>
            <a:pPr marL="341313" indent="-341313" eaLnBrk="1" hangingPunct="1">
              <a:lnSpc>
                <a:spcPct val="90000"/>
              </a:lnSpc>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Data a informace</a:t>
            </a:r>
          </a:p>
        </p:txBody>
      </p:sp>
      <p:sp>
        <p:nvSpPr>
          <p:cNvPr id="78851" name="Rectangle 2"/>
          <p:cNvSpPr>
            <a:spLocks noGrp="1" noChangeArrowheads="1"/>
          </p:cNvSpPr>
          <p:nvPr>
            <p:ph type="body" idx="1"/>
          </p:nvPr>
        </p:nvSpPr>
        <p:spPr>
          <a:xfrm>
            <a:off x="457200" y="1600200"/>
            <a:ext cx="8229600" cy="4783138"/>
          </a:xfrm>
        </p:spPr>
        <p:txBody>
          <a:bodyPr/>
          <a:lstStyle/>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Samozřejmě není zájem horších škol situaci změnit</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Jsou to dobré tunýlky</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Lenost a pohodlnost, i se strany rodičů</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Politici se snaží vyhovět voličům, i když ti nemusí chtít to nejlepší pro své děti (matematika)</a:t>
            </a:r>
          </a:p>
          <a:p>
            <a:pPr marL="341313" indent="-34131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Může být zájem o to, aby lidé nebyli příliš vzdělaní </a:t>
            </a:r>
          </a:p>
          <a:p>
            <a:pPr marL="741363" lvl="1" indent="-284163" eaLnBrk="1" hangingPunct="1">
              <a:lnSpc>
                <a:spcPct val="90000"/>
              </a:lnSpc>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i="1" smtClean="0"/>
              <a:t>Spíše je to nedohlédnutí následků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
          <p:cNvSpPr>
            <a:spLocks noGrp="1" noChangeArrowheads="1"/>
          </p:cNvSpPr>
          <p:nvPr>
            <p:ph type="title"/>
          </p:nvPr>
        </p:nvSpPr>
        <p:spPr>
          <a:xfrm>
            <a:off x="457200" y="127000"/>
            <a:ext cx="8229600" cy="143827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Jaký je hlavní úkol škol</a:t>
            </a:r>
          </a:p>
        </p:txBody>
      </p:sp>
      <p:sp>
        <p:nvSpPr>
          <p:cNvPr id="79875" name="Rectangle 2"/>
          <p:cNvSpPr>
            <a:spLocks noGrp="1" noChangeArrowheads="1"/>
          </p:cNvSpPr>
          <p:nvPr>
            <p:ph type="body" idx="1"/>
          </p:nvPr>
        </p:nvSpPr>
        <p:spPr>
          <a:xfrm>
            <a:off x="457200" y="1600200"/>
            <a:ext cx="8229600" cy="4529138"/>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Vytvořit pracovní návyky</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Předat dovednost, to lze jen tréningem (drilem)</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Umět získávat znalosti a dovednosti a umět je používat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Atributy kvality </a:t>
            </a:r>
          </a:p>
        </p:txBody>
      </p:sp>
      <p:sp>
        <p:nvSpPr>
          <p:cNvPr id="10243" name="Rectangle 2"/>
          <p:cNvSpPr>
            <a:spLocks noGrp="1" noChangeArrowheads="1"/>
          </p:cNvSpPr>
          <p:nvPr>
            <p:ph type="body" idx="1"/>
          </p:nvPr>
        </p:nvSpPr>
        <p:spPr>
          <a:xfrm>
            <a:off x="827088" y="1600200"/>
            <a:ext cx="7993062" cy="4852988"/>
          </a:xfrm>
        </p:spPr>
        <p:txBody>
          <a:bodyPr/>
          <a:lstStyle/>
          <a:p>
            <a:pPr indent="-341313" eaLnBrk="1" hangingPunct="1">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Snažíme se o takové atributy kvality, které</a:t>
            </a:r>
          </a:p>
          <a:p>
            <a:pPr marL="741363" lvl="1" indent="-284163" eaLnBrk="1" hangingPunct="1">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mají význam pokud možno pro řadu různých aplikací pracujících s danými daty,</a:t>
            </a:r>
          </a:p>
          <a:p>
            <a:pPr marL="741363" lvl="1" indent="-284163" eaLnBrk="1" hangingPunct="1">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Jsou relevantní či zajímavé pro mnohé uživatele (všechny)</a:t>
            </a:r>
          </a:p>
          <a:p>
            <a:pPr marL="741363" lvl="1" indent="-284163" eaLnBrk="1" hangingPunct="1">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nejsou pokud možno přímo vázány na potřeby určité konkrétní aplikace </a:t>
            </a:r>
          </a:p>
          <a:p>
            <a:pPr indent="-341313" eaLnBrk="1" hangingPunct="1">
              <a:buFont typeface="Arial" charse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mtClean="0"/>
              <a:t>Microsoft: Build Quality Indicators Report</a:t>
            </a:r>
          </a:p>
          <a:p>
            <a:pPr indent="-341313" eaLnBrk="1" hangingPunct="1">
              <a:buFont typeface="Arial" charse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sz="2400" i="1" smtClean="0"/>
              <a:t>msdn.</a:t>
            </a:r>
            <a:r>
              <a:rPr lang="cs-CZ" sz="2400" b="1" i="1" smtClean="0"/>
              <a:t>microsoft</a:t>
            </a:r>
            <a:r>
              <a:rPr lang="cs-CZ" sz="2400" i="1" smtClean="0"/>
              <a:t>.com/en-us/library/dd380683.aspx</a:t>
            </a:r>
            <a:r>
              <a:rPr lang="cs-CZ" sz="2400" smtClean="0"/>
              <a:t>‎ </a:t>
            </a:r>
          </a:p>
          <a:p>
            <a:pPr indent="-341313" eaLnBrk="1" hangingPunct="1">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sz="240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smtClean="0"/>
              <a:t>Hlavní zdroje</a:t>
            </a:r>
          </a:p>
        </p:txBody>
      </p:sp>
      <p:sp>
        <p:nvSpPr>
          <p:cNvPr id="11267" name="Rectangle 2"/>
          <p:cNvSpPr>
            <a:spLocks noGrp="1" noChangeArrowheads="1"/>
          </p:cNvSpPr>
          <p:nvPr>
            <p:ph type="body" idx="1"/>
          </p:nvPr>
        </p:nvSpPr>
        <p:spPr>
          <a:xfrm>
            <a:off x="457200" y="1600200"/>
            <a:ext cx="8229600" cy="4525963"/>
          </a:xfrm>
        </p:spPr>
        <p:txBody>
          <a:bodyPr/>
          <a:lstStyle/>
          <a:p>
            <a:pPr marL="341313" indent="-34131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mitiq.mit.edu, hlavní pracoviště na MIT</a:t>
            </a:r>
          </a:p>
          <a:p>
            <a:pPr marL="341313" indent="-341313" eaLnBrk="1" hangingPunct="1">
              <a:buClr>
                <a:srgbClr val="009999"/>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solidFill>
                  <a:srgbClr val="009999"/>
                </a:solidFill>
                <a:hlinkClick r:id="rId3"/>
              </a:rPr>
              <a:t>www.Data.QualityAct.US</a:t>
            </a:r>
            <a:r>
              <a:rPr lang="cs-CZ" smtClean="0"/>
              <a:t>, </a:t>
            </a:r>
          </a:p>
          <a:p>
            <a:pPr marL="741363" lvl="1" indent="-284163" eaLnBrk="1" hangingPunct="1">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US zákon. Stanovuje závazná pravidla pro měření kvality dat ve státní správě</a:t>
            </a:r>
          </a:p>
          <a:p>
            <a:pPr marL="341313" indent="-341313" eaLnBrk="1" hangingPunct="1">
              <a:buClr>
                <a:srgbClr val="009999"/>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solidFill>
                  <a:srgbClr val="009999"/>
                </a:solidFill>
                <a:hlinkClick r:id="rId4"/>
              </a:rPr>
              <a:t>www.iqconference.org</a:t>
            </a:r>
          </a:p>
          <a:p>
            <a:pPr marL="341313" indent="-341313" eaLnBrk="1" hangingPunct="1">
              <a:spcBef>
                <a:spcPts val="6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mtClean="0"/>
              <a:t>Leo Pipino, Yang W. Lee, Richard Y. Wang: </a:t>
            </a:r>
            <a:r>
              <a:rPr lang="cs-CZ" b="1" smtClean="0"/>
              <a:t>Data quality assessment</a:t>
            </a:r>
            <a:r>
              <a:rPr lang="cs-CZ" smtClean="0"/>
              <a:t>. </a:t>
            </a:r>
            <a:r>
              <a:rPr lang="cs-CZ" sz="2400" i="1" smtClean="0"/>
              <a:t>Communications of the ACM</a:t>
            </a:r>
            <a:r>
              <a:rPr lang="cs-CZ" sz="2400" smtClean="0"/>
              <a:t> 45(4): 211-218 (2002), lze získat přes portál ACM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ady Office">
  <a:themeElements>
    <a:clrScheme name="Motiv sady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sady Office">
      <a:majorFont>
        <a:latin typeface="Arial"/>
        <a:ea typeface="SimSun"/>
        <a:cs typeface=""/>
      </a:majorFont>
      <a:minorFont>
        <a:latin typeface="Arial"/>
        <a:ea typeface="SimSun"/>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ea typeface="SimSun"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ea typeface="SimSun" pitchFamily="2" charset="-122"/>
          </a:defRPr>
        </a:defPPr>
      </a:lstStyle>
    </a:lnDef>
  </a:objectDefaults>
  <a:extraClrSchemeLst>
    <a:extraClrScheme>
      <a:clrScheme name="Motiv sady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sady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sady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sady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sady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sady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sady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943</TotalTime>
  <Words>3760</Words>
  <Application>Microsoft Office PowerPoint</Application>
  <PresentationFormat>Předvádění na obrazovce (4:3)</PresentationFormat>
  <Paragraphs>434</Paragraphs>
  <Slides>78</Slides>
  <Notes>72</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78</vt:i4>
      </vt:variant>
    </vt:vector>
  </HeadingPairs>
  <TitlesOfParts>
    <vt:vector size="80" baseType="lpstr">
      <vt:lpstr>Motiv sady Office</vt:lpstr>
      <vt:lpstr>Microsoft Office Word 97 - 2003 Document</vt:lpstr>
      <vt:lpstr>Kvalita dat a informací</vt:lpstr>
      <vt:lpstr>Výzkum kvality dat</vt:lpstr>
      <vt:lpstr>Co je kvalita, ISO 8402</vt:lpstr>
      <vt:lpstr>ISO 9000:2005, PLAIN ENGLISH DICTIONARY </vt:lpstr>
      <vt:lpstr>ISO 9000:2005, PLAIN ENGLISH DICTIONARY </vt:lpstr>
      <vt:lpstr>Kvalita vzdělání Aspekty, které jsou pro mne důležité</vt:lpstr>
      <vt:lpstr>Co je kvalita</vt:lpstr>
      <vt:lpstr>Atributy kvality </vt:lpstr>
      <vt:lpstr>Hlavní zdroje</vt:lpstr>
      <vt:lpstr>Hlavní problémy</vt:lpstr>
      <vt:lpstr>Co lze vysledovat</vt:lpstr>
      <vt:lpstr>Proč se problém kvality dat (a informací) stává rozhodující až teď</vt:lpstr>
      <vt:lpstr>Data se uplatňují ve státní správě i v managementu</vt:lpstr>
      <vt:lpstr>Proč se problém kvality dat stává rozhodující 2</vt:lpstr>
      <vt:lpstr>Proč se problém kvality dat stává rozhodující 3</vt:lpstr>
      <vt:lpstr>Kvalita dat, věcné problémy</vt:lpstr>
      <vt:lpstr>Formáty metrik</vt:lpstr>
      <vt:lpstr>Řízení kvality dat (informací)</vt:lpstr>
      <vt:lpstr>Subjektivní a objektivní metriky</vt:lpstr>
      <vt:lpstr>Subjektivní a objektivní metriky</vt:lpstr>
      <vt:lpstr>Subjektivní a objektivní metriky</vt:lpstr>
      <vt:lpstr>Subjektivní metriky</vt:lpstr>
      <vt:lpstr>Objektivní metriky, data cleaning</vt:lpstr>
      <vt:lpstr>Měření subjektivních metrik, quality assesment</vt:lpstr>
      <vt:lpstr>Čištění dat</vt:lpstr>
      <vt:lpstr>Vyloučení duplicitních dat Sjednocení formátů </vt:lpstr>
      <vt:lpstr>Operace nad daty</vt:lpstr>
      <vt:lpstr>Nejčastěji používané atributy  kvality dat</vt:lpstr>
      <vt:lpstr>Nejčastěji používané atributy  kvality dat</vt:lpstr>
      <vt:lpstr>Další metriky</vt:lpstr>
      <vt:lpstr>Kvalita dat, hlavně v e-governmentu</vt:lpstr>
      <vt:lpstr>Problémy s kvalitou dat při dolování dat a na webu</vt:lpstr>
      <vt:lpstr>Problémy s kvalitou dat při dolování dat a na webu</vt:lpstr>
      <vt:lpstr>Pseudometriky - indikátory</vt:lpstr>
      <vt:lpstr>Kvalita informací</vt:lpstr>
      <vt:lpstr>Kvalita informací</vt:lpstr>
      <vt:lpstr>Dimense kvality informací</vt:lpstr>
      <vt:lpstr>Dimense kvality informací</vt:lpstr>
      <vt:lpstr>Problémy s kvalitou dat pro řízeni</vt:lpstr>
      <vt:lpstr>Problémy s kvalitou dat pro řízeni</vt:lpstr>
      <vt:lpstr>Anonimizace</vt:lpstr>
      <vt:lpstr>Snímek 42</vt:lpstr>
      <vt:lpstr>Data a informace</vt:lpstr>
      <vt:lpstr>Kvalita dat musí být zohledňována ve specifikacích</vt:lpstr>
      <vt:lpstr>Odpor proti kvalitě dat a informací</vt:lpstr>
      <vt:lpstr>Snímek 46</vt:lpstr>
      <vt:lpstr>Snímek 47</vt:lpstr>
      <vt:lpstr>Snímek 48</vt:lpstr>
      <vt:lpstr>Snímek 49</vt:lpstr>
      <vt:lpstr>Snímek 50</vt:lpstr>
      <vt:lpstr>Snímek 51</vt:lpstr>
      <vt:lpstr>Snímek 52</vt:lpstr>
      <vt:lpstr>Snímek 53</vt:lpstr>
      <vt:lpstr>Snímek 54</vt:lpstr>
      <vt:lpstr>Snímek 55</vt:lpstr>
      <vt:lpstr>Snímek 56</vt:lpstr>
      <vt:lpstr>Snímek 57</vt:lpstr>
      <vt:lpstr>Data a informace v školství</vt:lpstr>
      <vt:lpstr>Kvalita dat a formulace požadavků na informační systémy </vt:lpstr>
      <vt:lpstr>Možné řešení  Použít aparát analýzy rizik</vt:lpstr>
      <vt:lpstr>Kvalita dat a formulace požadavků, SW řízení projektů </vt:lpstr>
      <vt:lpstr>Závěry </vt:lpstr>
      <vt:lpstr>Závěry 2</vt:lpstr>
      <vt:lpstr>Závěr 3</vt:lpstr>
      <vt:lpstr>Pravidla hry podrobněji</vt:lpstr>
      <vt:lpstr>Pravidla hry podrobněji</vt:lpstr>
      <vt:lpstr>Pravidla hry podrobněji</vt:lpstr>
      <vt:lpstr>Hodnocení</vt:lpstr>
      <vt:lpstr>Hodnocení</vt:lpstr>
      <vt:lpstr>Dimense kvality informací</vt:lpstr>
      <vt:lpstr>Dimense kvality informací</vt:lpstr>
      <vt:lpstr>Anonimizace</vt:lpstr>
      <vt:lpstr>Postup</vt:lpstr>
      <vt:lpstr>Data a informace</vt:lpstr>
      <vt:lpstr>Kvalita dat musí být zohledňována ve specifikacích</vt:lpstr>
      <vt:lpstr>Odpor proti kvalitě dat a informací</vt:lpstr>
      <vt:lpstr>Data a informace</vt:lpstr>
      <vt:lpstr>Jaký je hlavní úkol škol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Kvalita dat</dc:title>
  <dc:creator>kral</dc:creator>
  <cp:lastModifiedBy>kral</cp:lastModifiedBy>
  <cp:revision>51</cp:revision>
  <cp:lastPrinted>1601-01-01T00:00:00Z</cp:lastPrinted>
  <dcterms:created xsi:type="dcterms:W3CDTF">2005-05-19T12:12:13Z</dcterms:created>
  <dcterms:modified xsi:type="dcterms:W3CDTF">2016-10-17T15:14:22Z</dcterms:modified>
</cp:coreProperties>
</file>