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794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629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9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5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28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55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1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64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6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172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007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BE5CB-B69A-4BDD-BABF-823B3294A401}" type="datetimeFigureOut">
              <a:rPr lang="en-US" smtClean="0"/>
              <a:t>10/24/2015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ECFBD-BD52-4DF3-8873-3923AB7BF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40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10 zásad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7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 vůdčích principů služeb v SOA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800" dirty="0"/>
              <a:t>Explicit </a:t>
            </a:r>
            <a:r>
              <a:rPr lang="cs-CZ" sz="2800" dirty="0" err="1"/>
              <a:t>Boundaries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/>
              <a:t>Shared</a:t>
            </a:r>
            <a:r>
              <a:rPr lang="cs-CZ" sz="2800" dirty="0"/>
              <a:t> </a:t>
            </a:r>
            <a:r>
              <a:rPr lang="cs-CZ" sz="2800" dirty="0" err="1"/>
              <a:t>Contract</a:t>
            </a:r>
            <a:r>
              <a:rPr lang="cs-CZ" sz="2800" dirty="0"/>
              <a:t> and </a:t>
            </a:r>
            <a:r>
              <a:rPr lang="cs-CZ" sz="2800" dirty="0" err="1"/>
              <a:t>Schema</a:t>
            </a:r>
            <a:r>
              <a:rPr lang="cs-CZ" sz="2800" dirty="0"/>
              <a:t>, not </a:t>
            </a:r>
            <a:r>
              <a:rPr lang="cs-CZ" sz="2800" dirty="0" err="1" smtClean="0"/>
              <a:t>Class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Policy-driven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/>
              <a:t>Autonomous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/>
              <a:t> </a:t>
            </a:r>
            <a:r>
              <a:rPr lang="cs-CZ" sz="2800" dirty="0" err="1"/>
              <a:t>Wire</a:t>
            </a:r>
            <a:r>
              <a:rPr lang="cs-CZ" sz="2800" dirty="0"/>
              <a:t> </a:t>
            </a:r>
            <a:r>
              <a:rPr lang="cs-CZ" sz="2800" dirty="0" err="1"/>
              <a:t>formats</a:t>
            </a:r>
            <a:r>
              <a:rPr lang="cs-CZ" sz="2800" dirty="0"/>
              <a:t>, not </a:t>
            </a:r>
            <a:r>
              <a:rPr lang="cs-CZ" sz="2800" dirty="0" err="1"/>
              <a:t>Programming</a:t>
            </a:r>
            <a:r>
              <a:rPr lang="cs-CZ" sz="2800" dirty="0"/>
              <a:t> </a:t>
            </a:r>
            <a:r>
              <a:rPr lang="cs-CZ" sz="2800" dirty="0" err="1"/>
              <a:t>Language</a:t>
            </a:r>
            <a:r>
              <a:rPr lang="cs-CZ" sz="2800" dirty="0"/>
              <a:t> </a:t>
            </a:r>
            <a:r>
              <a:rPr lang="cs-CZ" sz="2800" dirty="0" err="1" smtClean="0"/>
              <a:t>APIs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Document-oriented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/>
              <a:t>Loosely</a:t>
            </a:r>
            <a:r>
              <a:rPr lang="cs-CZ" sz="2800" dirty="0"/>
              <a:t> </a:t>
            </a:r>
            <a:r>
              <a:rPr lang="cs-CZ" sz="2800" dirty="0" err="1" smtClean="0"/>
              <a:t>coupled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 smtClean="0"/>
              <a:t>Standards-compliant</a:t>
            </a:r>
            <a:endParaRPr lang="cs-CZ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cs-CZ" sz="2800" dirty="0" err="1"/>
              <a:t>Vendor</a:t>
            </a:r>
            <a:r>
              <a:rPr lang="cs-CZ" sz="2800" dirty="0"/>
              <a:t> </a:t>
            </a:r>
            <a:r>
              <a:rPr lang="cs-CZ" sz="2800" dirty="0" smtClean="0"/>
              <a:t>independent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err="1"/>
              <a:t>Metadata-driven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182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34</Words>
  <Application>Microsoft Office PowerPoint</Application>
  <PresentationFormat>Předvádění na obrazovce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Motiv systému Office</vt:lpstr>
      <vt:lpstr>10 zásad</vt:lpstr>
      <vt:lpstr>10 vůdčích principů služeb v SOA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zásad</dc:title>
  <dc:creator>Květa</dc:creator>
  <cp:lastModifiedBy>Květa</cp:lastModifiedBy>
  <cp:revision>2</cp:revision>
  <dcterms:created xsi:type="dcterms:W3CDTF">2015-10-24T13:12:20Z</dcterms:created>
  <dcterms:modified xsi:type="dcterms:W3CDTF">2015-10-24T18:36:31Z</dcterms:modified>
</cp:coreProperties>
</file>