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8"/>
    <p:restoredTop sz="94613"/>
  </p:normalViewPr>
  <p:slideViewPr>
    <p:cSldViewPr snapToGrid="0" snapToObjects="1">
      <p:cViewPr>
        <p:scale>
          <a:sx n="81" d="100"/>
          <a:sy n="81" d="100"/>
        </p:scale>
        <p:origin x="-49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C7484-EB6D-1A4D-B4F3-D737BB81406A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19804-C688-C147-B548-C454DACC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6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19804-C688-C147-B548-C454DACC20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0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2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7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5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6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4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8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2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8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E414-036D-614F-823B-D2F9A074FFBB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3E401-BF13-9041-9592-9920E25E3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8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m.moore@cz.ibm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94329"/>
            <a:ext cx="12192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managing in reality 2016</a:t>
            </a:r>
          </a:p>
          <a:p>
            <a:pPr algn="ctr"/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final colloquium 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680" y="477520"/>
            <a:ext cx="1154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Your piece of work </a:t>
            </a:r>
            <a:r>
              <a:rPr lang="mr-IN" sz="2800" dirty="0" smtClean="0">
                <a:solidFill>
                  <a:schemeClr val="bg1"/>
                </a:solidFill>
              </a:rPr>
              <a:t>–</a:t>
            </a:r>
            <a:r>
              <a:rPr lang="en-US" sz="2800" dirty="0" smtClean="0">
                <a:solidFill>
                  <a:schemeClr val="bg1"/>
                </a:solidFill>
              </a:rPr>
              <a:t> due back Friday 6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January 2017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34160" y="1168400"/>
            <a:ext cx="95097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In our sessions we have looked at: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Building an organisation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Finding people for an organisation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How to interlock with a customer and a look at client satisfaction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How to hire motivate and coach employees when you have found them</a:t>
            </a:r>
            <a:br>
              <a:rPr lang="en-US" sz="2000" dirty="0" smtClean="0">
                <a:solidFill>
                  <a:schemeClr val="bg1"/>
                </a:solidFill>
              </a:rPr>
            </a:br>
            <a:endParaRPr lang="en-US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Your challenge is as follows:</a:t>
            </a:r>
            <a:br>
              <a:rPr lang="en-US" sz="2000" dirty="0" smtClean="0">
                <a:solidFill>
                  <a:schemeClr val="bg1"/>
                </a:solidFill>
              </a:rPr>
            </a:br>
            <a:endParaRPr lang="en-US" sz="20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2000" b="1" dirty="0" smtClean="0">
                <a:solidFill>
                  <a:schemeClr val="bg1"/>
                </a:solidFill>
              </a:rPr>
              <a:t>Your company, is suffering </a:t>
            </a:r>
            <a:r>
              <a:rPr lang="mr-IN" sz="2000" b="1" dirty="0" smtClean="0">
                <a:solidFill>
                  <a:schemeClr val="bg1"/>
                </a:solidFill>
              </a:rPr>
              <a:t>–</a:t>
            </a:r>
            <a:r>
              <a:rPr lang="en-US" sz="2000" b="1" dirty="0" smtClean="0">
                <a:solidFill>
                  <a:schemeClr val="bg1"/>
                </a:solidFill>
              </a:rPr>
              <a:t> your customers are moving away, you don</a:t>
            </a:r>
            <a:r>
              <a:rPr lang="mr-IN" sz="2000" b="1" dirty="0" smtClean="0">
                <a:solidFill>
                  <a:schemeClr val="bg1"/>
                </a:solidFill>
              </a:rPr>
              <a:t>’</a:t>
            </a:r>
            <a:r>
              <a:rPr lang="en-US" sz="2000" b="1" dirty="0" smtClean="0">
                <a:solidFill>
                  <a:schemeClr val="bg1"/>
                </a:solidFill>
              </a:rPr>
              <a:t>t know why. Your company has lost direction </a:t>
            </a:r>
            <a:r>
              <a:rPr lang="mr-IN" sz="2000" b="1" dirty="0" smtClean="0">
                <a:solidFill>
                  <a:schemeClr val="bg1"/>
                </a:solidFill>
              </a:rPr>
              <a:t>–</a:t>
            </a:r>
            <a:r>
              <a:rPr lang="en-US" sz="2000" b="1" dirty="0" smtClean="0">
                <a:solidFill>
                  <a:schemeClr val="bg1"/>
                </a:solidFill>
              </a:rPr>
              <a:t> it has no clear vision for the future. Your employees are starting to think about leaving, in-fact a number have already left </a:t>
            </a:r>
            <a:r>
              <a:rPr lang="mr-IN" sz="2000" b="1" dirty="0" smtClean="0">
                <a:solidFill>
                  <a:schemeClr val="bg1"/>
                </a:solidFill>
              </a:rPr>
              <a:t>–</a:t>
            </a:r>
            <a:r>
              <a:rPr lang="en-US" sz="2000" b="1" dirty="0" smtClean="0">
                <a:solidFill>
                  <a:schemeClr val="bg1"/>
                </a:solidFill>
              </a:rPr>
              <a:t> you need to find replacements.</a:t>
            </a:r>
          </a:p>
          <a:p>
            <a:pPr lvl="1" algn="ctr"/>
            <a:endParaRPr lang="en-US" sz="2000" b="1" dirty="0">
              <a:solidFill>
                <a:schemeClr val="bg1"/>
              </a:solidFill>
            </a:endParaRPr>
          </a:p>
          <a:p>
            <a:pPr marL="914400" lvl="1" indent="-457200" algn="ctr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Prepare a plan that you will take to rescue your company and return to growth</a:t>
            </a:r>
          </a:p>
          <a:p>
            <a:pPr marL="914400" lvl="1" indent="-457200" algn="ctr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Prepare a presentation </a:t>
            </a:r>
            <a:r>
              <a:rPr lang="mr-IN" sz="2000" b="1" dirty="0" smtClean="0">
                <a:solidFill>
                  <a:schemeClr val="bg1"/>
                </a:solidFill>
              </a:rPr>
              <a:t>–</a:t>
            </a:r>
            <a:r>
              <a:rPr lang="en-US" sz="2000" b="1" dirty="0" smtClean="0">
                <a:solidFill>
                  <a:schemeClr val="bg1"/>
                </a:solidFill>
              </a:rPr>
              <a:t> of three slides maximum that explains you plan</a:t>
            </a:r>
          </a:p>
          <a:p>
            <a:pPr marL="914400" lvl="1" indent="-457200" algn="ctr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Send this back to be directly at </a:t>
            </a:r>
            <a:r>
              <a:rPr lang="en-US" sz="2000" b="1" dirty="0" smtClean="0">
                <a:solidFill>
                  <a:schemeClr val="bg1"/>
                </a:solidFill>
                <a:hlinkClick r:id="rId2"/>
              </a:rPr>
              <a:t>david.m.moore@cz.ibm.com</a:t>
            </a:r>
            <a:r>
              <a:rPr lang="en-US" sz="2000" b="1" dirty="0" smtClean="0">
                <a:solidFill>
                  <a:schemeClr val="bg1"/>
                </a:solidFill>
              </a:rPr>
              <a:t> by Friday 6</a:t>
            </a:r>
            <a:r>
              <a:rPr lang="en-US" sz="20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000" b="1" dirty="0" smtClean="0">
                <a:solidFill>
                  <a:schemeClr val="bg1"/>
                </a:solidFill>
              </a:rPr>
              <a:t> January</a:t>
            </a:r>
          </a:p>
        </p:txBody>
      </p:sp>
    </p:spTree>
    <p:extLst>
      <p:ext uri="{BB962C8B-B14F-4D97-AF65-F5344CB8AC3E}">
        <p14:creationId xmlns:p14="http://schemas.microsoft.com/office/powerpoint/2010/main" val="20234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58</Words>
  <Application>Microsoft Office PowerPoint</Application>
  <PresentationFormat>Vlastní</PresentationFormat>
  <Paragraphs>16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Office Theme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MOORE</dc:creator>
  <cp:lastModifiedBy>jitka</cp:lastModifiedBy>
  <cp:revision>52</cp:revision>
  <dcterms:created xsi:type="dcterms:W3CDTF">2016-09-22T14:33:23Z</dcterms:created>
  <dcterms:modified xsi:type="dcterms:W3CDTF">2016-12-15T17:21:11Z</dcterms:modified>
</cp:coreProperties>
</file>