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3" r:id="rId3"/>
    <p:sldId id="264" r:id="rId4"/>
    <p:sldId id="265" r:id="rId5"/>
  </p:sldIdLst>
  <p:sldSz cx="9144000" cy="6858000" type="screen4x3"/>
  <p:notesSz cx="6623050" cy="98107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744B2D4-2486-4646-A4DA-6273277E5349}">
          <p14:sldIdLst>
            <p14:sldId id="261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CC0000"/>
    <a:srgbClr val="009900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8276" autoAdjust="0"/>
  </p:normalViewPr>
  <p:slideViewPr>
    <p:cSldViewPr>
      <p:cViewPr varScale="1">
        <p:scale>
          <a:sx n="108" d="100"/>
          <a:sy n="108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01A015F9-6446-4330-BDEB-D9BF65286A33}" type="datetimeFigureOut">
              <a:rPr lang="cs-CZ" altLang="cs-CZ"/>
              <a:pPr/>
              <a:t>13.10.2016</a:t>
            </a:fld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CD42045F-517F-4799-9DA7-869ACD22BDC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29482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anose="020F0502020204030204" pitchFamily="34" charset="0"/>
              </a:defRPr>
            </a:lvl1pPr>
          </a:lstStyle>
          <a:p>
            <a:fld id="{A05B1479-20F9-4BA5-A737-2E252F743E27}" type="datetimeFigureOut">
              <a:rPr lang="cs-CZ" altLang="cs-CZ"/>
              <a:pPr/>
              <a:t>13.10.2016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anose="020F0502020204030204" pitchFamily="34" charset="0"/>
              </a:defRPr>
            </a:lvl1pPr>
          </a:lstStyle>
          <a:p>
            <a:fld id="{32E7A279-47A4-407E-B025-7A30B159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526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3E4C81-3DC1-4AC2-B8B7-B22DA7DB60BF}" type="slidenum">
              <a:rPr lang="cs-CZ" altLang="cs-CZ">
                <a:latin typeface="Calibri" panose="020F0502020204030204" pitchFamily="34" charset="0"/>
              </a:rPr>
              <a:pPr eaLnBrk="1" hangingPunct="1"/>
              <a:t>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18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78BE9E-318D-4853-9A9F-91FABED409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79995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503238" y="6573838"/>
            <a:ext cx="396875" cy="284162"/>
          </a:xfrm>
        </p:spPr>
        <p:txBody>
          <a:bodyPr/>
          <a:lstStyle>
            <a:lvl1pPr>
              <a:defRPr/>
            </a:lvl1pPr>
          </a:lstStyle>
          <a:p>
            <a:fld id="{4E0949E4-F30C-451B-BA80-117ED8BC22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900113" y="6572250"/>
            <a:ext cx="28956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61699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9F762-72FB-4BD5-A818-29CDD240736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64505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ABBF9B-AC52-4328-A6CC-005355CCFA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54349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CCC5A5-3949-4E74-A961-37142DFBFEA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01548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FBA81E-0033-4F5D-AC30-6C12AA77AD2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933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8089DF-935D-4C65-A693-E2F32DF777D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7352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AD7FBD-95E5-4CA6-B15D-A4FD9550FF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14636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71D363-618F-48EB-B3F6-7563ADE3F17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94243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4EDB3-ACD1-42BB-AA8F-6A31E9F8373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346655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fld id="{10B03A19-ACCA-4B24-B6F6-CF5C3994296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altLang="cs-CZ"/>
              <a:t>I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  <p:sldLayoutId id="214748365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cs-CZ" dirty="0">
                <a:solidFill>
                  <a:schemeClr val="bg1"/>
                </a:solidFill>
              </a:rPr>
              <a:t>Check your </a:t>
            </a:r>
            <a:r>
              <a:rPr lang="en-US" altLang="cs-CZ" dirty="0" smtClean="0">
                <a:solidFill>
                  <a:schemeClr val="bg1"/>
                </a:solidFill>
              </a:rPr>
              <a:t>input</a:t>
            </a:r>
            <a:r>
              <a:rPr lang="cs-CZ" altLang="cs-CZ" dirty="0" smtClean="0">
                <a:solidFill>
                  <a:schemeClr val="bg1"/>
                </a:solidFill>
              </a:rPr>
              <a:t/>
            </a:r>
            <a:br>
              <a:rPr lang="cs-CZ" altLang="cs-CZ" dirty="0" smtClean="0">
                <a:solidFill>
                  <a:schemeClr val="bg1"/>
                </a:solidFill>
              </a:rPr>
            </a:br>
            <a:r>
              <a:rPr lang="cs-CZ" altLang="cs-CZ" dirty="0" smtClean="0">
                <a:solidFill>
                  <a:schemeClr val="bg1"/>
                </a:solidFill>
              </a:rPr>
              <a:t/>
            </a:r>
            <a:br>
              <a:rPr lang="cs-CZ" altLang="cs-CZ" dirty="0" smtClean="0">
                <a:solidFill>
                  <a:schemeClr val="bg1"/>
                </a:solidFill>
              </a:rPr>
            </a:br>
            <a:r>
              <a:rPr lang="cs-CZ" altLang="cs-CZ" dirty="0" err="1" smtClean="0">
                <a:solidFill>
                  <a:schemeClr val="bg1"/>
                </a:solidFill>
              </a:rPr>
              <a:t>Homework</a:t>
            </a:r>
            <a:r>
              <a:rPr lang="en-GB" altLang="cs-CZ" smtClean="0">
                <a:solidFill>
                  <a:schemeClr val="bg1"/>
                </a:solidFill>
              </a:rPr>
              <a:t> II.</a:t>
            </a: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3075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cs-CZ" sz="1800" b="1" dirty="0">
                <a:solidFill>
                  <a:srgbClr val="1E4485"/>
                </a:solidFill>
              </a:rPr>
              <a:t>PA193 – Secure coding</a:t>
            </a:r>
            <a:endParaRPr lang="cs-CZ" altLang="cs-CZ" sz="1800" b="1" dirty="0">
              <a:solidFill>
                <a:srgbClr val="1E4485"/>
              </a:solidFill>
            </a:endParaRP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cs-CZ" sz="1800" dirty="0">
                <a:solidFill>
                  <a:srgbClr val="1E4485"/>
                </a:solidFill>
              </a:rPr>
              <a:t>Petr </a:t>
            </a:r>
            <a:r>
              <a:rPr lang="cs-CZ" altLang="cs-CZ" sz="1800" dirty="0" err="1">
                <a:solidFill>
                  <a:srgbClr val="1E4485"/>
                </a:solidFill>
              </a:rPr>
              <a:t>Švenda</a:t>
            </a:r>
            <a:endParaRPr lang="cs-CZ" altLang="cs-CZ" sz="1800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 dirty="0">
                <a:solidFill>
                  <a:srgbClr val="1E4485"/>
                </a:solidFill>
              </a:rPr>
              <a:t>Lukáš Němec</a:t>
            </a:r>
            <a:endParaRPr lang="cs-CZ" altLang="cs-CZ" sz="1800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 dirty="0" err="1">
                <a:solidFill>
                  <a:srgbClr val="1E4485"/>
                </a:solidFill>
              </a:rPr>
              <a:t>Faculty</a:t>
            </a:r>
            <a:r>
              <a:rPr lang="cs-CZ" altLang="cs-CZ" sz="1800" dirty="0">
                <a:solidFill>
                  <a:srgbClr val="1E4485"/>
                </a:solidFill>
              </a:rPr>
              <a:t> </a:t>
            </a:r>
            <a:r>
              <a:rPr lang="cs-CZ" altLang="cs-CZ" sz="1800" dirty="0" err="1">
                <a:solidFill>
                  <a:srgbClr val="1E4485"/>
                </a:solidFill>
              </a:rPr>
              <a:t>of</a:t>
            </a:r>
            <a:r>
              <a:rPr lang="cs-CZ" altLang="cs-CZ" sz="1800" dirty="0">
                <a:solidFill>
                  <a:srgbClr val="1E4485"/>
                </a:solidFill>
              </a:rPr>
              <a:t> </a:t>
            </a:r>
            <a:r>
              <a:rPr lang="cs-CZ" altLang="cs-CZ" sz="1800" dirty="0" err="1">
                <a:solidFill>
                  <a:srgbClr val="1E4485"/>
                </a:solidFill>
              </a:rPr>
              <a:t>Informatics</a:t>
            </a:r>
            <a:r>
              <a:rPr lang="cs-CZ" altLang="cs-CZ" sz="1800" dirty="0">
                <a:solidFill>
                  <a:srgbClr val="1E4485"/>
                </a:solidFill>
              </a:rPr>
              <a:t>, Masaryk University, Brno, CZ</a:t>
            </a:r>
            <a:endParaRPr lang="cs-CZ" altLang="cs-CZ" sz="1800" dirty="0"/>
          </a:p>
        </p:txBody>
      </p:sp>
      <p:pic>
        <p:nvPicPr>
          <p:cNvPr id="6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18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Input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44824"/>
            <a:ext cx="8229600" cy="4149725"/>
          </a:xfrm>
        </p:spPr>
        <p:txBody>
          <a:bodyPr/>
          <a:lstStyle/>
          <a:p>
            <a:r>
              <a:rPr lang="cs-CZ" dirty="0" smtClean="0"/>
              <a:t>TLV </a:t>
            </a:r>
            <a:r>
              <a:rPr lang="cs-CZ" dirty="0" err="1" smtClean="0"/>
              <a:t>string</a:t>
            </a:r>
            <a:endParaRPr lang="cs-CZ" dirty="0" smtClean="0"/>
          </a:p>
          <a:p>
            <a:r>
              <a:rPr lang="en-US" dirty="0" smtClean="0"/>
              <a:t>Example: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0E F1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05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FA 12 A3 D5 B8</a:t>
            </a:r>
          </a:p>
          <a:p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Type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smtClean="0"/>
              <a:t>– 2 </a:t>
            </a:r>
            <a:r>
              <a:rPr lang="cs-CZ" dirty="0" err="1" smtClean="0"/>
              <a:t>bytes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Length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1 byte</a:t>
            </a:r>
          </a:p>
          <a:p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Value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smtClean="0"/>
              <a:t>– n </a:t>
            </a:r>
            <a:r>
              <a:rPr lang="cs-CZ" dirty="0" err="1" smtClean="0"/>
              <a:t>bytes</a:t>
            </a:r>
            <a:endParaRPr lang="en-US" dirty="0" smtClean="0"/>
          </a:p>
          <a:p>
            <a:endParaRPr lang="cs-CZ" dirty="0"/>
          </a:p>
          <a:p>
            <a:r>
              <a:rPr lang="cs-CZ" sz="2000" dirty="0" smtClean="0"/>
              <a:t>Input </a:t>
            </a:r>
            <a:r>
              <a:rPr lang="cs-CZ" sz="2000" dirty="0"/>
              <a:t>as </a:t>
            </a:r>
            <a:r>
              <a:rPr lang="cs-CZ" sz="2000" dirty="0" err="1"/>
              <a:t>command</a:t>
            </a:r>
            <a:r>
              <a:rPr lang="cs-CZ" sz="2000" dirty="0"/>
              <a:t> line </a:t>
            </a:r>
            <a:r>
              <a:rPr lang="cs-CZ" sz="2000" dirty="0" err="1"/>
              <a:t>arguments</a:t>
            </a:r>
            <a:r>
              <a:rPr lang="cs-CZ" sz="2000" dirty="0"/>
              <a:t> - (</a:t>
            </a:r>
            <a:r>
              <a:rPr lang="cs-CZ" sz="2000" dirty="0" err="1"/>
              <a:t>int</a:t>
            </a:r>
            <a:r>
              <a:rPr lang="cs-CZ" sz="2000" dirty="0"/>
              <a:t> </a:t>
            </a:r>
            <a:r>
              <a:rPr lang="cs-CZ" sz="2000" dirty="0" err="1"/>
              <a:t>argc</a:t>
            </a:r>
            <a:r>
              <a:rPr lang="cs-CZ" sz="2000" dirty="0"/>
              <a:t>, </a:t>
            </a:r>
            <a:r>
              <a:rPr lang="cs-CZ" sz="2000" dirty="0" err="1"/>
              <a:t>char</a:t>
            </a:r>
            <a:r>
              <a:rPr lang="cs-CZ" sz="2000" dirty="0"/>
              <a:t> *</a:t>
            </a:r>
            <a:r>
              <a:rPr lang="cs-CZ" sz="2000" dirty="0" err="1"/>
              <a:t>argv</a:t>
            </a:r>
            <a:r>
              <a:rPr lang="cs-CZ" sz="2000" dirty="0" smtClean="0"/>
              <a:t>[])</a:t>
            </a:r>
            <a:endParaRPr lang="en-US" sz="2000" dirty="0" smtClean="0"/>
          </a:p>
          <a:p>
            <a:r>
              <a:rPr lang="en-US" sz="2000" dirty="0" smtClean="0"/>
              <a:t>Program will be executed as ./main </a:t>
            </a:r>
            <a:r>
              <a:rPr lang="it-IT" sz="2000" dirty="0"/>
              <a:t>0E F1 05 FA 12 A3 D5 B8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387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program that accepts described input</a:t>
            </a:r>
          </a:p>
          <a:p>
            <a:r>
              <a:rPr lang="en-GB" dirty="0" smtClean="0"/>
              <a:t>Process it any way you like (save, print, </a:t>
            </a:r>
            <a:r>
              <a:rPr lang="en-GB" dirty="0" err="1" smtClean="0"/>
              <a:t>etc</a:t>
            </a:r>
            <a:r>
              <a:rPr lang="en-GB" dirty="0" smtClean="0"/>
              <a:t> …)</a:t>
            </a:r>
          </a:p>
          <a:p>
            <a:r>
              <a:rPr lang="en-GB" dirty="0" smtClean="0"/>
              <a:t>MAX </a:t>
            </a:r>
            <a:r>
              <a:rPr lang="en-GB" dirty="0" err="1" smtClean="0"/>
              <a:t>filesize</a:t>
            </a:r>
            <a:r>
              <a:rPr lang="en-GB" dirty="0" smtClean="0"/>
              <a:t> is 1 KB – strictly</a:t>
            </a:r>
          </a:p>
          <a:p>
            <a:r>
              <a:rPr lang="en-GB" dirty="0" smtClean="0"/>
              <a:t>Use plain C</a:t>
            </a:r>
          </a:p>
          <a:p>
            <a:r>
              <a:rPr lang="en-GB" dirty="0" smtClean="0"/>
              <a:t>Make as many </a:t>
            </a:r>
            <a:r>
              <a:rPr lang="en-GB" b="1" dirty="0" smtClean="0"/>
              <a:t>logically</a:t>
            </a:r>
            <a:r>
              <a:rPr lang="en-GB" dirty="0" smtClean="0"/>
              <a:t> </a:t>
            </a:r>
            <a:r>
              <a:rPr lang="en-GB" b="1" dirty="0" smtClean="0"/>
              <a:t>different</a:t>
            </a:r>
            <a:r>
              <a:rPr lang="en-GB" dirty="0" smtClean="0"/>
              <a:t> input processing bugs / mistakes</a:t>
            </a:r>
          </a:p>
          <a:p>
            <a:r>
              <a:rPr lang="en-GB" dirty="0" smtClean="0"/>
              <a:t>Program must compile without errors on </a:t>
            </a:r>
            <a:r>
              <a:rPr lang="en-GB" dirty="0" err="1" smtClean="0"/>
              <a:t>aisa</a:t>
            </a:r>
            <a:r>
              <a:rPr lang="en-GB" dirty="0" smtClean="0"/>
              <a:t>    using </a:t>
            </a:r>
            <a:r>
              <a:rPr lang="en-GB" dirty="0" err="1" smtClean="0"/>
              <a:t>gcc</a:t>
            </a:r>
            <a:r>
              <a:rPr lang="en-GB" dirty="0" smtClean="0"/>
              <a:t> -</a:t>
            </a:r>
            <a:r>
              <a:rPr lang="en-GB" dirty="0" err="1" smtClean="0"/>
              <a:t>std</a:t>
            </a:r>
            <a:r>
              <a:rPr lang="en-GB" dirty="0" smtClean="0"/>
              <a:t>=c99 (any amount of warnings is permitted)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88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to submit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US" dirty="0" smtClean="0"/>
              <a:t>Upload your solution to IS homework vault</a:t>
            </a:r>
          </a:p>
          <a:p>
            <a:pPr lvl="1"/>
            <a:r>
              <a:rPr lang="en-US" dirty="0" smtClean="0"/>
              <a:t>Two files</a:t>
            </a:r>
          </a:p>
          <a:p>
            <a:pPr lvl="1"/>
            <a:r>
              <a:rPr lang="en-US" dirty="0" err="1" smtClean="0"/>
              <a:t>main.c</a:t>
            </a:r>
            <a:r>
              <a:rPr lang="en-US" dirty="0" smtClean="0"/>
              <a:t> – your program, max </a:t>
            </a:r>
            <a:r>
              <a:rPr lang="en-US" dirty="0" err="1" smtClean="0"/>
              <a:t>filesize</a:t>
            </a:r>
            <a:r>
              <a:rPr lang="en-US" dirty="0" smtClean="0"/>
              <a:t> 1 KB</a:t>
            </a:r>
          </a:p>
          <a:p>
            <a:pPr lvl="1"/>
            <a:r>
              <a:rPr lang="en-US" dirty="0" smtClean="0"/>
              <a:t>Text – description of your program (pdf or txt)</a:t>
            </a:r>
          </a:p>
          <a:p>
            <a:r>
              <a:rPr lang="en-US" dirty="0" smtClean="0"/>
              <a:t>Discuss each individual introduced bug </a:t>
            </a:r>
          </a:p>
          <a:p>
            <a:pPr lvl="1"/>
            <a:r>
              <a:rPr lang="en-US" dirty="0" smtClean="0"/>
              <a:t>Why it is a bug</a:t>
            </a:r>
          </a:p>
          <a:p>
            <a:pPr lvl="1"/>
            <a:r>
              <a:rPr lang="en-US" dirty="0" smtClean="0"/>
              <a:t>What consequences of the bug</a:t>
            </a:r>
          </a:p>
          <a:p>
            <a:pPr lvl="1"/>
            <a:r>
              <a:rPr lang="en-US" dirty="0" smtClean="0"/>
              <a:t>How to fix it (e.g. replace gets with </a:t>
            </a:r>
            <a:r>
              <a:rPr lang="en-US" dirty="0" err="1" smtClean="0"/>
              <a:t>fgets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Deadline: </a:t>
            </a:r>
            <a:r>
              <a:rPr lang="en-US" dirty="0" smtClean="0"/>
              <a:t>20.10.2016 </a:t>
            </a:r>
            <a:r>
              <a:rPr lang="en-US" dirty="0" smtClean="0"/>
              <a:t>23:59 (full number of 7 points)</a:t>
            </a:r>
          </a:p>
          <a:p>
            <a:pPr lvl="1"/>
            <a:r>
              <a:rPr lang="en-US" dirty="0" smtClean="0"/>
              <a:t>Every additional 24h started means 2 points penalization 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057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7419</TotalTime>
  <Words>216</Words>
  <Application>Microsoft Office PowerPoint</Application>
  <PresentationFormat>Předvádění na obrazovce 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CRCS_prezentace</vt:lpstr>
      <vt:lpstr>Check your input  Homework II.</vt:lpstr>
      <vt:lpstr>Input</vt:lpstr>
      <vt:lpstr>Task</vt:lpstr>
      <vt:lpstr>What to submit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input</dc:title>
  <dc:creator>Jmeno uzivatele</dc:creator>
  <cp:lastModifiedBy>Petr Svenda</cp:lastModifiedBy>
  <cp:revision>70</cp:revision>
  <cp:lastPrinted>2012-09-10T13:56:59Z</cp:lastPrinted>
  <dcterms:created xsi:type="dcterms:W3CDTF">2013-07-10T05:02:28Z</dcterms:created>
  <dcterms:modified xsi:type="dcterms:W3CDTF">2016-10-13T11:00:37Z</dcterms:modified>
</cp:coreProperties>
</file>