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3.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0" r:id="rId2"/>
    <p:sldMasterId id="2147483661" r:id="rId3"/>
    <p:sldMasterId id="2147483663" r:id="rId4"/>
    <p:sldMasterId id="2147484002" r:id="rId5"/>
    <p:sldMasterId id="2147484015" r:id="rId6"/>
    <p:sldMasterId id="2147484028" r:id="rId7"/>
    <p:sldMasterId id="2147484040" r:id="rId8"/>
  </p:sldMasterIdLst>
  <p:notesMasterIdLst>
    <p:notesMasterId r:id="rId40"/>
  </p:notesMasterIdLst>
  <p:handoutMasterIdLst>
    <p:handoutMasterId r:id="rId41"/>
  </p:handoutMasterIdLst>
  <p:sldIdLst>
    <p:sldId id="260" r:id="rId9"/>
    <p:sldId id="287" r:id="rId10"/>
    <p:sldId id="312" r:id="rId11"/>
    <p:sldId id="314" r:id="rId12"/>
    <p:sldId id="315" r:id="rId13"/>
    <p:sldId id="316" r:id="rId14"/>
    <p:sldId id="317" r:id="rId15"/>
    <p:sldId id="313" r:id="rId16"/>
    <p:sldId id="257" r:id="rId17"/>
    <p:sldId id="269" r:id="rId18"/>
    <p:sldId id="296" r:id="rId19"/>
    <p:sldId id="305" r:id="rId20"/>
    <p:sldId id="306" r:id="rId21"/>
    <p:sldId id="308" r:id="rId22"/>
    <p:sldId id="309" r:id="rId23"/>
    <p:sldId id="310" r:id="rId24"/>
    <p:sldId id="298" r:id="rId25"/>
    <p:sldId id="299" r:id="rId26"/>
    <p:sldId id="300" r:id="rId27"/>
    <p:sldId id="265" r:id="rId28"/>
    <p:sldId id="289" r:id="rId29"/>
    <p:sldId id="290" r:id="rId30"/>
    <p:sldId id="291" r:id="rId31"/>
    <p:sldId id="292" r:id="rId32"/>
    <p:sldId id="271" r:id="rId33"/>
    <p:sldId id="304" r:id="rId34"/>
    <p:sldId id="274" r:id="rId35"/>
    <p:sldId id="276" r:id="rId36"/>
    <p:sldId id="277" r:id="rId37"/>
    <p:sldId id="311" r:id="rId38"/>
    <p:sldId id="261" r:id="rId39"/>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E4E4"/>
    <a:srgbClr val="F5F5F5"/>
    <a:srgbClr val="F8F8F8"/>
    <a:srgbClr val="EAEAEA"/>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08" autoAdjust="0"/>
    <p:restoredTop sz="94611" autoAdjust="0"/>
  </p:normalViewPr>
  <p:slideViewPr>
    <p:cSldViewPr snapToGrid="0">
      <p:cViewPr varScale="1">
        <p:scale>
          <a:sx n="85" d="100"/>
          <a:sy n="85" d="100"/>
        </p:scale>
        <p:origin x="1722" y="90"/>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viewProps" Target="viewProps.xml"/></Relationships>
</file>

<file path=ppt/diagrams/_rels/data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_rels/drawing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58ECB9-BA0A-40B0-9394-68AA4A329E63}"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cs-CZ"/>
        </a:p>
      </dgm:t>
    </dgm:pt>
    <dgm:pt modelId="{AA4BC38E-CA09-45C3-BA84-678F15C77E4B}">
      <dgm:prSet/>
      <dgm:spPr/>
      <dgm:t>
        <a:bodyPr/>
        <a:lstStyle/>
        <a:p>
          <a:pPr rtl="0"/>
          <a:r>
            <a:rPr lang="en-GB"/>
            <a:t>Motivation</a:t>
          </a:r>
          <a:endParaRPr lang="cs-CZ"/>
        </a:p>
      </dgm:t>
    </dgm:pt>
    <dgm:pt modelId="{E7B9E5B9-9B1E-4C27-9BBB-A9A9B1811D1A}" type="parTrans" cxnId="{7BCC606A-A034-4FAC-B3B6-1DCFDADF1B35}">
      <dgm:prSet/>
      <dgm:spPr/>
      <dgm:t>
        <a:bodyPr/>
        <a:lstStyle/>
        <a:p>
          <a:endParaRPr lang="cs-CZ"/>
        </a:p>
      </dgm:t>
    </dgm:pt>
    <dgm:pt modelId="{9473A8EC-BE72-4C83-9F6C-39B1C791B732}" type="sibTrans" cxnId="{7BCC606A-A034-4FAC-B3B6-1DCFDADF1B35}">
      <dgm:prSet/>
      <dgm:spPr/>
      <dgm:t>
        <a:bodyPr/>
        <a:lstStyle/>
        <a:p>
          <a:endParaRPr lang="cs-CZ"/>
        </a:p>
      </dgm:t>
    </dgm:pt>
    <dgm:pt modelId="{076C4BBA-C7EB-47D7-BC02-50E89111774A}">
      <dgm:prSet/>
      <dgm:spPr/>
      <dgm:t>
        <a:bodyPr/>
        <a:lstStyle/>
        <a:p>
          <a:pPr rtl="0"/>
          <a:r>
            <a:rPr lang="en-GB"/>
            <a:t>Why do we need marketing?</a:t>
          </a:r>
          <a:endParaRPr lang="cs-CZ"/>
        </a:p>
      </dgm:t>
    </dgm:pt>
    <dgm:pt modelId="{F183DF94-A0EB-4C46-B14D-B408786F9EC4}" type="parTrans" cxnId="{48AC1C1D-D5A8-40DB-BA47-EDDD96818E7E}">
      <dgm:prSet/>
      <dgm:spPr/>
      <dgm:t>
        <a:bodyPr/>
        <a:lstStyle/>
        <a:p>
          <a:endParaRPr lang="cs-CZ"/>
        </a:p>
      </dgm:t>
    </dgm:pt>
    <dgm:pt modelId="{088BAF09-C8D8-438B-86D5-DBD8C5CC03CE}" type="sibTrans" cxnId="{48AC1C1D-D5A8-40DB-BA47-EDDD96818E7E}">
      <dgm:prSet/>
      <dgm:spPr/>
      <dgm:t>
        <a:bodyPr/>
        <a:lstStyle/>
        <a:p>
          <a:endParaRPr lang="cs-CZ"/>
        </a:p>
      </dgm:t>
    </dgm:pt>
    <dgm:pt modelId="{43B79C60-2A21-4396-A229-3896B89C8DBE}">
      <dgm:prSet/>
      <dgm:spPr/>
      <dgm:t>
        <a:bodyPr/>
        <a:lstStyle/>
        <a:p>
          <a:pPr rtl="0"/>
          <a:r>
            <a:rPr lang="en-GB" dirty="0"/>
            <a:t>Why IT should cooperate and understand marketing?</a:t>
          </a:r>
          <a:endParaRPr lang="cs-CZ" dirty="0"/>
        </a:p>
      </dgm:t>
    </dgm:pt>
    <dgm:pt modelId="{C4F313CC-14B7-4798-A874-5DB0F97F7835}" type="parTrans" cxnId="{3DE36121-5C57-419F-80A5-C1532D615719}">
      <dgm:prSet/>
      <dgm:spPr/>
      <dgm:t>
        <a:bodyPr/>
        <a:lstStyle/>
        <a:p>
          <a:endParaRPr lang="cs-CZ"/>
        </a:p>
      </dgm:t>
    </dgm:pt>
    <dgm:pt modelId="{8B5475BB-29DB-4B50-A625-A264DB60B40E}" type="sibTrans" cxnId="{3DE36121-5C57-419F-80A5-C1532D615719}">
      <dgm:prSet/>
      <dgm:spPr/>
      <dgm:t>
        <a:bodyPr/>
        <a:lstStyle/>
        <a:p>
          <a:endParaRPr lang="cs-CZ"/>
        </a:p>
      </dgm:t>
    </dgm:pt>
    <dgm:pt modelId="{F7EFF6C7-DA27-4A7F-917B-8586278926A6}">
      <dgm:prSet/>
      <dgm:spPr/>
      <dgm:t>
        <a:bodyPr/>
        <a:lstStyle/>
        <a:p>
          <a:pPr rtl="0"/>
          <a:r>
            <a:rPr lang="en-GB"/>
            <a:t>Marketing of services basic</a:t>
          </a:r>
          <a:endParaRPr lang="cs-CZ"/>
        </a:p>
      </dgm:t>
    </dgm:pt>
    <dgm:pt modelId="{17B40662-5EA3-4FB3-B189-C087E4513763}" type="parTrans" cxnId="{BC763E53-8643-42A7-8AA0-716E7723A71F}">
      <dgm:prSet/>
      <dgm:spPr/>
      <dgm:t>
        <a:bodyPr/>
        <a:lstStyle/>
        <a:p>
          <a:endParaRPr lang="cs-CZ"/>
        </a:p>
      </dgm:t>
    </dgm:pt>
    <dgm:pt modelId="{6348B978-F471-4F58-8F95-9FDF4BEED9A4}" type="sibTrans" cxnId="{BC763E53-8643-42A7-8AA0-716E7723A71F}">
      <dgm:prSet/>
      <dgm:spPr/>
      <dgm:t>
        <a:bodyPr/>
        <a:lstStyle/>
        <a:p>
          <a:endParaRPr lang="cs-CZ"/>
        </a:p>
      </dgm:t>
    </dgm:pt>
    <dgm:pt modelId="{8E653124-F82C-492B-9A9C-E2F24744A2DD}">
      <dgm:prSet/>
      <dgm:spPr/>
      <dgm:t>
        <a:bodyPr/>
        <a:lstStyle/>
        <a:p>
          <a:pPr rtl="0"/>
          <a:r>
            <a:rPr lang="en-GB"/>
            <a:t>Diversity between goods and services</a:t>
          </a:r>
          <a:endParaRPr lang="cs-CZ"/>
        </a:p>
      </dgm:t>
    </dgm:pt>
    <dgm:pt modelId="{A3AFDB9F-9C33-4A7C-9EC2-4B10174D4C45}" type="parTrans" cxnId="{B5465DB2-3DF0-4191-A248-0B16251715A6}">
      <dgm:prSet/>
      <dgm:spPr/>
      <dgm:t>
        <a:bodyPr/>
        <a:lstStyle/>
        <a:p>
          <a:endParaRPr lang="cs-CZ"/>
        </a:p>
      </dgm:t>
    </dgm:pt>
    <dgm:pt modelId="{9DEE3F80-091F-4F9F-A1B6-34357A3D1878}" type="sibTrans" cxnId="{B5465DB2-3DF0-4191-A248-0B16251715A6}">
      <dgm:prSet/>
      <dgm:spPr/>
      <dgm:t>
        <a:bodyPr/>
        <a:lstStyle/>
        <a:p>
          <a:endParaRPr lang="cs-CZ"/>
        </a:p>
      </dgm:t>
    </dgm:pt>
    <dgm:pt modelId="{134AE0E6-D2E1-43D1-BC5C-BD8C3CE9C022}">
      <dgm:prSet/>
      <dgm:spPr/>
      <dgm:t>
        <a:bodyPr/>
        <a:lstStyle/>
        <a:p>
          <a:pPr rtl="0"/>
          <a:r>
            <a:rPr lang="en-GB"/>
            <a:t>Why are services more important than goods (or are not?)</a:t>
          </a:r>
          <a:endParaRPr lang="cs-CZ"/>
        </a:p>
      </dgm:t>
    </dgm:pt>
    <dgm:pt modelId="{7886B0BB-1731-4DA7-8740-2278072DC397}" type="parTrans" cxnId="{EC07CFAD-53DE-4342-88A5-49DB384EDC55}">
      <dgm:prSet/>
      <dgm:spPr/>
      <dgm:t>
        <a:bodyPr/>
        <a:lstStyle/>
        <a:p>
          <a:endParaRPr lang="cs-CZ"/>
        </a:p>
      </dgm:t>
    </dgm:pt>
    <dgm:pt modelId="{16D20259-4778-4D97-BD6F-5506BA6AA4A2}" type="sibTrans" cxnId="{EC07CFAD-53DE-4342-88A5-49DB384EDC55}">
      <dgm:prSet/>
      <dgm:spPr/>
      <dgm:t>
        <a:bodyPr/>
        <a:lstStyle/>
        <a:p>
          <a:endParaRPr lang="cs-CZ"/>
        </a:p>
      </dgm:t>
    </dgm:pt>
    <dgm:pt modelId="{CD7498DA-6907-4EF5-A291-6EC87016A2CA}">
      <dgm:prSet/>
      <dgm:spPr/>
      <dgm:t>
        <a:bodyPr/>
        <a:lstStyle/>
        <a:p>
          <a:pPr rtl="0"/>
          <a:r>
            <a:rPr lang="en-GB"/>
            <a:t>Tangibility spectrum</a:t>
          </a:r>
          <a:endParaRPr lang="cs-CZ"/>
        </a:p>
      </dgm:t>
    </dgm:pt>
    <dgm:pt modelId="{C2B978CD-B1F2-4245-90BE-0B3848D770B3}" type="parTrans" cxnId="{FE5185D9-6A4D-46E8-9F77-B24E21A5E696}">
      <dgm:prSet/>
      <dgm:spPr/>
      <dgm:t>
        <a:bodyPr/>
        <a:lstStyle/>
        <a:p>
          <a:endParaRPr lang="cs-CZ"/>
        </a:p>
      </dgm:t>
    </dgm:pt>
    <dgm:pt modelId="{721AB053-065B-4C48-B233-92C32E9167CE}" type="sibTrans" cxnId="{FE5185D9-6A4D-46E8-9F77-B24E21A5E696}">
      <dgm:prSet/>
      <dgm:spPr/>
      <dgm:t>
        <a:bodyPr/>
        <a:lstStyle/>
        <a:p>
          <a:endParaRPr lang="cs-CZ"/>
        </a:p>
      </dgm:t>
    </dgm:pt>
    <dgm:pt modelId="{AAE408EE-6A64-4A12-9E0E-B4B3A456078A}" type="pres">
      <dgm:prSet presAssocID="{A958ECB9-BA0A-40B0-9394-68AA4A329E63}" presName="Name0" presStyleCnt="0">
        <dgm:presLayoutVars>
          <dgm:dir/>
          <dgm:animLvl val="lvl"/>
          <dgm:resizeHandles val="exact"/>
        </dgm:presLayoutVars>
      </dgm:prSet>
      <dgm:spPr/>
    </dgm:pt>
    <dgm:pt modelId="{1520C585-5AB7-405A-933B-B878FEA85205}" type="pres">
      <dgm:prSet presAssocID="{AA4BC38E-CA09-45C3-BA84-678F15C77E4B}" presName="linNode" presStyleCnt="0"/>
      <dgm:spPr/>
    </dgm:pt>
    <dgm:pt modelId="{783E97AE-C7FB-4656-98D9-AC64B2F2FE7D}" type="pres">
      <dgm:prSet presAssocID="{AA4BC38E-CA09-45C3-BA84-678F15C77E4B}" presName="parentText" presStyleLbl="node1" presStyleIdx="0" presStyleCnt="2">
        <dgm:presLayoutVars>
          <dgm:chMax val="1"/>
          <dgm:bulletEnabled val="1"/>
        </dgm:presLayoutVars>
      </dgm:prSet>
      <dgm:spPr/>
    </dgm:pt>
    <dgm:pt modelId="{2957DE28-D3F7-4B7D-A8C8-3537828F547B}" type="pres">
      <dgm:prSet presAssocID="{AA4BC38E-CA09-45C3-BA84-678F15C77E4B}" presName="descendantText" presStyleLbl="alignAccFollowNode1" presStyleIdx="0" presStyleCnt="2">
        <dgm:presLayoutVars>
          <dgm:bulletEnabled val="1"/>
        </dgm:presLayoutVars>
      </dgm:prSet>
      <dgm:spPr/>
    </dgm:pt>
    <dgm:pt modelId="{8147D9A5-5412-4AF7-8FB9-7B41661C900D}" type="pres">
      <dgm:prSet presAssocID="{9473A8EC-BE72-4C83-9F6C-39B1C791B732}" presName="sp" presStyleCnt="0"/>
      <dgm:spPr/>
    </dgm:pt>
    <dgm:pt modelId="{0BBFB91F-ED77-484D-A3DF-7993AFA913FB}" type="pres">
      <dgm:prSet presAssocID="{F7EFF6C7-DA27-4A7F-917B-8586278926A6}" presName="linNode" presStyleCnt="0"/>
      <dgm:spPr/>
    </dgm:pt>
    <dgm:pt modelId="{6B018ADD-3F6E-47D5-BF00-D7EA7C753625}" type="pres">
      <dgm:prSet presAssocID="{F7EFF6C7-DA27-4A7F-917B-8586278926A6}" presName="parentText" presStyleLbl="node1" presStyleIdx="1" presStyleCnt="2">
        <dgm:presLayoutVars>
          <dgm:chMax val="1"/>
          <dgm:bulletEnabled val="1"/>
        </dgm:presLayoutVars>
      </dgm:prSet>
      <dgm:spPr/>
    </dgm:pt>
    <dgm:pt modelId="{A31E3705-3616-44EF-B740-84DE5B4DA740}" type="pres">
      <dgm:prSet presAssocID="{F7EFF6C7-DA27-4A7F-917B-8586278926A6}" presName="descendantText" presStyleLbl="alignAccFollowNode1" presStyleIdx="1" presStyleCnt="2">
        <dgm:presLayoutVars>
          <dgm:bulletEnabled val="1"/>
        </dgm:presLayoutVars>
      </dgm:prSet>
      <dgm:spPr/>
    </dgm:pt>
  </dgm:ptLst>
  <dgm:cxnLst>
    <dgm:cxn modelId="{3DE36121-5C57-419F-80A5-C1532D615719}" srcId="{AA4BC38E-CA09-45C3-BA84-678F15C77E4B}" destId="{43B79C60-2A21-4396-A229-3896B89C8DBE}" srcOrd="1" destOrd="0" parTransId="{C4F313CC-14B7-4798-A874-5DB0F97F7835}" sibTransId="{8B5475BB-29DB-4B50-A625-A264DB60B40E}"/>
    <dgm:cxn modelId="{BC763E53-8643-42A7-8AA0-716E7723A71F}" srcId="{A958ECB9-BA0A-40B0-9394-68AA4A329E63}" destId="{F7EFF6C7-DA27-4A7F-917B-8586278926A6}" srcOrd="1" destOrd="0" parTransId="{17B40662-5EA3-4FB3-B189-C087E4513763}" sibTransId="{6348B978-F471-4F58-8F95-9FDF4BEED9A4}"/>
    <dgm:cxn modelId="{7BCC606A-A034-4FAC-B3B6-1DCFDADF1B35}" srcId="{A958ECB9-BA0A-40B0-9394-68AA4A329E63}" destId="{AA4BC38E-CA09-45C3-BA84-678F15C77E4B}" srcOrd="0" destOrd="0" parTransId="{E7B9E5B9-9B1E-4C27-9BBB-A9A9B1811D1A}" sibTransId="{9473A8EC-BE72-4C83-9F6C-39B1C791B732}"/>
    <dgm:cxn modelId="{EC07CFAD-53DE-4342-88A5-49DB384EDC55}" srcId="{F7EFF6C7-DA27-4A7F-917B-8586278926A6}" destId="{134AE0E6-D2E1-43D1-BC5C-BD8C3CE9C022}" srcOrd="1" destOrd="0" parTransId="{7886B0BB-1731-4DA7-8740-2278072DC397}" sibTransId="{16D20259-4778-4D97-BD6F-5506BA6AA4A2}"/>
    <dgm:cxn modelId="{FE5185D9-6A4D-46E8-9F77-B24E21A5E696}" srcId="{F7EFF6C7-DA27-4A7F-917B-8586278926A6}" destId="{CD7498DA-6907-4EF5-A291-6EC87016A2CA}" srcOrd="2" destOrd="0" parTransId="{C2B978CD-B1F2-4245-90BE-0B3848D770B3}" sibTransId="{721AB053-065B-4C48-B233-92C32E9167CE}"/>
    <dgm:cxn modelId="{2CB01C0D-7994-4E2D-8C1F-E8D8A72D2E24}" type="presOf" srcId="{076C4BBA-C7EB-47D7-BC02-50E89111774A}" destId="{2957DE28-D3F7-4B7D-A8C8-3537828F547B}" srcOrd="0" destOrd="0" presId="urn:microsoft.com/office/officeart/2005/8/layout/vList5"/>
    <dgm:cxn modelId="{E578D26A-3A86-4A3E-B39F-261EA78F41A3}" type="presOf" srcId="{A958ECB9-BA0A-40B0-9394-68AA4A329E63}" destId="{AAE408EE-6A64-4A12-9E0E-B4B3A456078A}" srcOrd="0" destOrd="0" presId="urn:microsoft.com/office/officeart/2005/8/layout/vList5"/>
    <dgm:cxn modelId="{EEC1F991-57EF-419A-A428-66228D883AEE}" type="presOf" srcId="{8E653124-F82C-492B-9A9C-E2F24744A2DD}" destId="{A31E3705-3616-44EF-B740-84DE5B4DA740}" srcOrd="0" destOrd="0" presId="urn:microsoft.com/office/officeart/2005/8/layout/vList5"/>
    <dgm:cxn modelId="{DD0517B4-FAEA-4C0E-ABCD-7C033979D097}" type="presOf" srcId="{134AE0E6-D2E1-43D1-BC5C-BD8C3CE9C022}" destId="{A31E3705-3616-44EF-B740-84DE5B4DA740}" srcOrd="0" destOrd="1" presId="urn:microsoft.com/office/officeart/2005/8/layout/vList5"/>
    <dgm:cxn modelId="{B5465DB2-3DF0-4191-A248-0B16251715A6}" srcId="{F7EFF6C7-DA27-4A7F-917B-8586278926A6}" destId="{8E653124-F82C-492B-9A9C-E2F24744A2DD}" srcOrd="0" destOrd="0" parTransId="{A3AFDB9F-9C33-4A7C-9EC2-4B10174D4C45}" sibTransId="{9DEE3F80-091F-4F9F-A1B6-34357A3D1878}"/>
    <dgm:cxn modelId="{629F5864-6AA9-4D37-A5C2-2A593B30C909}" type="presOf" srcId="{CD7498DA-6907-4EF5-A291-6EC87016A2CA}" destId="{A31E3705-3616-44EF-B740-84DE5B4DA740}" srcOrd="0" destOrd="2" presId="urn:microsoft.com/office/officeart/2005/8/layout/vList5"/>
    <dgm:cxn modelId="{86B339F7-3C35-4E8A-B119-8C131E00F65D}" type="presOf" srcId="{AA4BC38E-CA09-45C3-BA84-678F15C77E4B}" destId="{783E97AE-C7FB-4656-98D9-AC64B2F2FE7D}" srcOrd="0" destOrd="0" presId="urn:microsoft.com/office/officeart/2005/8/layout/vList5"/>
    <dgm:cxn modelId="{E6F1AA07-18F8-4731-9A36-4DD81F1AB600}" type="presOf" srcId="{43B79C60-2A21-4396-A229-3896B89C8DBE}" destId="{2957DE28-D3F7-4B7D-A8C8-3537828F547B}" srcOrd="0" destOrd="1" presId="urn:microsoft.com/office/officeart/2005/8/layout/vList5"/>
    <dgm:cxn modelId="{1CEB6E10-DE45-4BA5-A756-0D992CFFCC59}" type="presOf" srcId="{F7EFF6C7-DA27-4A7F-917B-8586278926A6}" destId="{6B018ADD-3F6E-47D5-BF00-D7EA7C753625}" srcOrd="0" destOrd="0" presId="urn:microsoft.com/office/officeart/2005/8/layout/vList5"/>
    <dgm:cxn modelId="{48AC1C1D-D5A8-40DB-BA47-EDDD96818E7E}" srcId="{AA4BC38E-CA09-45C3-BA84-678F15C77E4B}" destId="{076C4BBA-C7EB-47D7-BC02-50E89111774A}" srcOrd="0" destOrd="0" parTransId="{F183DF94-A0EB-4C46-B14D-B408786F9EC4}" sibTransId="{088BAF09-C8D8-438B-86D5-DBD8C5CC03CE}"/>
    <dgm:cxn modelId="{5DD7BEA7-420A-42B4-83EC-59C0C6D8EBD5}" type="presParOf" srcId="{AAE408EE-6A64-4A12-9E0E-B4B3A456078A}" destId="{1520C585-5AB7-405A-933B-B878FEA85205}" srcOrd="0" destOrd="0" presId="urn:microsoft.com/office/officeart/2005/8/layout/vList5"/>
    <dgm:cxn modelId="{498B274D-8481-44E8-AFC1-D27F06154600}" type="presParOf" srcId="{1520C585-5AB7-405A-933B-B878FEA85205}" destId="{783E97AE-C7FB-4656-98D9-AC64B2F2FE7D}" srcOrd="0" destOrd="0" presId="urn:microsoft.com/office/officeart/2005/8/layout/vList5"/>
    <dgm:cxn modelId="{74199119-6B56-463F-83F1-7DE71E6D4AE2}" type="presParOf" srcId="{1520C585-5AB7-405A-933B-B878FEA85205}" destId="{2957DE28-D3F7-4B7D-A8C8-3537828F547B}" srcOrd="1" destOrd="0" presId="urn:microsoft.com/office/officeart/2005/8/layout/vList5"/>
    <dgm:cxn modelId="{399CF64D-88C5-4F9A-8391-7E55DEA51C6E}" type="presParOf" srcId="{AAE408EE-6A64-4A12-9E0E-B4B3A456078A}" destId="{8147D9A5-5412-4AF7-8FB9-7B41661C900D}" srcOrd="1" destOrd="0" presId="urn:microsoft.com/office/officeart/2005/8/layout/vList5"/>
    <dgm:cxn modelId="{3C9860F0-A3A0-4DB7-AA65-1D1CE640728F}" type="presParOf" srcId="{AAE408EE-6A64-4A12-9E0E-B4B3A456078A}" destId="{0BBFB91F-ED77-484D-A3DF-7993AFA913FB}" srcOrd="2" destOrd="0" presId="urn:microsoft.com/office/officeart/2005/8/layout/vList5"/>
    <dgm:cxn modelId="{2CC43478-ECAD-46BB-99E0-3CC8AEE6E344}" type="presParOf" srcId="{0BBFB91F-ED77-484D-A3DF-7993AFA913FB}" destId="{6B018ADD-3F6E-47D5-BF00-D7EA7C753625}" srcOrd="0" destOrd="0" presId="urn:microsoft.com/office/officeart/2005/8/layout/vList5"/>
    <dgm:cxn modelId="{E7F16EE8-AD2B-4DEA-8394-94DEF75F307B}" type="presParOf" srcId="{0BBFB91F-ED77-484D-A3DF-7993AFA913FB}" destId="{A31E3705-3616-44EF-B740-84DE5B4DA74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82F3506-C070-4963-B3B6-D3FA50EBE92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8753F9C-7E0E-4347-A1A6-01ABFB95C90C}">
      <dgm:prSet/>
      <dgm:spPr/>
      <dgm:t>
        <a:bodyPr/>
        <a:lstStyle/>
        <a:p>
          <a:pPr rtl="0"/>
          <a:r>
            <a:rPr lang="cs-CZ"/>
            <a:t>Are there active competitors?</a:t>
          </a:r>
        </a:p>
      </dgm:t>
    </dgm:pt>
    <dgm:pt modelId="{9A4CEB08-7D67-49FF-8D9F-568961445F4D}" type="parTrans" cxnId="{B0D83F4B-C80D-46D7-BBDA-13B7E5F35054}">
      <dgm:prSet/>
      <dgm:spPr/>
      <dgm:t>
        <a:bodyPr/>
        <a:lstStyle/>
        <a:p>
          <a:endParaRPr lang="cs-CZ"/>
        </a:p>
      </dgm:t>
    </dgm:pt>
    <dgm:pt modelId="{F13F684F-25EA-4FBA-A2EF-19FD83C7259E}" type="sibTrans" cxnId="{B0D83F4B-C80D-46D7-BBDA-13B7E5F35054}">
      <dgm:prSet/>
      <dgm:spPr/>
      <dgm:t>
        <a:bodyPr/>
        <a:lstStyle/>
        <a:p>
          <a:endParaRPr lang="cs-CZ"/>
        </a:p>
      </dgm:t>
    </dgm:pt>
    <dgm:pt modelId="{BF7F7F98-D79C-435F-8864-6D5CD1D7E7C6}">
      <dgm:prSet/>
      <dgm:spPr/>
      <dgm:t>
        <a:bodyPr/>
        <a:lstStyle/>
        <a:p>
          <a:pPr rtl="0"/>
          <a:r>
            <a:rPr lang="cs-CZ"/>
            <a:t>Or do we identify any thread?</a:t>
          </a:r>
        </a:p>
      </dgm:t>
    </dgm:pt>
    <dgm:pt modelId="{F90D463E-AAFB-460E-ABB8-2296D541633A}" type="parTrans" cxnId="{D9751A65-4505-4DC5-A1C2-3DF6DB344E78}">
      <dgm:prSet/>
      <dgm:spPr/>
      <dgm:t>
        <a:bodyPr/>
        <a:lstStyle/>
        <a:p>
          <a:endParaRPr lang="cs-CZ"/>
        </a:p>
      </dgm:t>
    </dgm:pt>
    <dgm:pt modelId="{5D6060D7-FFD6-47BE-A50E-80DC6E4F3020}" type="sibTrans" cxnId="{D9751A65-4505-4DC5-A1C2-3DF6DB344E78}">
      <dgm:prSet/>
      <dgm:spPr/>
      <dgm:t>
        <a:bodyPr/>
        <a:lstStyle/>
        <a:p>
          <a:endParaRPr lang="cs-CZ"/>
        </a:p>
      </dgm:t>
    </dgm:pt>
    <dgm:pt modelId="{835AAB38-084F-4EBC-B1B8-49674283D3C3}">
      <dgm:prSet/>
      <dgm:spPr/>
      <dgm:t>
        <a:bodyPr/>
        <a:lstStyle/>
        <a:p>
          <a:pPr rtl="0"/>
          <a:r>
            <a:rPr lang="cs-CZ"/>
            <a:t>What are competitive products exactly?</a:t>
          </a:r>
        </a:p>
      </dgm:t>
    </dgm:pt>
    <dgm:pt modelId="{A1CD3232-59EC-47C0-89C5-382D6A5817E6}" type="parTrans" cxnId="{CEF04953-268C-4460-B22D-1A66DE6E96F0}">
      <dgm:prSet/>
      <dgm:spPr/>
      <dgm:t>
        <a:bodyPr/>
        <a:lstStyle/>
        <a:p>
          <a:endParaRPr lang="cs-CZ"/>
        </a:p>
      </dgm:t>
    </dgm:pt>
    <dgm:pt modelId="{028FFEA7-3608-443B-81F4-C294F5554F21}" type="sibTrans" cxnId="{CEF04953-268C-4460-B22D-1A66DE6E96F0}">
      <dgm:prSet/>
      <dgm:spPr/>
      <dgm:t>
        <a:bodyPr/>
        <a:lstStyle/>
        <a:p>
          <a:endParaRPr lang="cs-CZ"/>
        </a:p>
      </dgm:t>
    </dgm:pt>
    <dgm:pt modelId="{A5E79BD1-735F-424B-8302-32B0F93C31DD}">
      <dgm:prSet/>
      <dgm:spPr/>
      <dgm:t>
        <a:bodyPr/>
        <a:lstStyle/>
        <a:p>
          <a:pPr rtl="0"/>
          <a:r>
            <a:rPr lang="cs-CZ"/>
            <a:t>What are their features?</a:t>
          </a:r>
        </a:p>
      </dgm:t>
    </dgm:pt>
    <dgm:pt modelId="{7EAAAB16-5DB3-42A5-8F96-041D9A043E76}" type="parTrans" cxnId="{6C36EBB2-367D-4809-9D57-570ACA274360}">
      <dgm:prSet/>
      <dgm:spPr/>
      <dgm:t>
        <a:bodyPr/>
        <a:lstStyle/>
        <a:p>
          <a:endParaRPr lang="cs-CZ"/>
        </a:p>
      </dgm:t>
    </dgm:pt>
    <dgm:pt modelId="{E1578B3B-D10F-4C37-8C75-F54F82BDEACE}" type="sibTrans" cxnId="{6C36EBB2-367D-4809-9D57-570ACA274360}">
      <dgm:prSet/>
      <dgm:spPr/>
      <dgm:t>
        <a:bodyPr/>
        <a:lstStyle/>
        <a:p>
          <a:endParaRPr lang="cs-CZ"/>
        </a:p>
      </dgm:t>
    </dgm:pt>
    <dgm:pt modelId="{E78613D5-41A0-4D53-B7E9-FEAC2CC048C0}">
      <dgm:prSet/>
      <dgm:spPr/>
      <dgm:t>
        <a:bodyPr/>
        <a:lstStyle/>
        <a:p>
          <a:pPr rtl="0"/>
          <a:r>
            <a:rPr lang="cs-CZ"/>
            <a:t>What are their strengths and weaknesses?</a:t>
          </a:r>
        </a:p>
      </dgm:t>
    </dgm:pt>
    <dgm:pt modelId="{6FA360B0-AD7C-4489-AD40-EAB2791B7372}" type="parTrans" cxnId="{C8519A24-2C00-48DF-82DA-B989B3CF0A3E}">
      <dgm:prSet/>
      <dgm:spPr/>
      <dgm:t>
        <a:bodyPr/>
        <a:lstStyle/>
        <a:p>
          <a:endParaRPr lang="cs-CZ"/>
        </a:p>
      </dgm:t>
    </dgm:pt>
    <dgm:pt modelId="{D89B3637-C1DC-4DDA-ACE7-90CD0171A8C3}" type="sibTrans" cxnId="{C8519A24-2C00-48DF-82DA-B989B3CF0A3E}">
      <dgm:prSet/>
      <dgm:spPr/>
      <dgm:t>
        <a:bodyPr/>
        <a:lstStyle/>
        <a:p>
          <a:endParaRPr lang="cs-CZ"/>
        </a:p>
      </dgm:t>
    </dgm:pt>
    <dgm:pt modelId="{A8C8AF5A-3543-4658-90BC-A018E7E1AA01}" type="pres">
      <dgm:prSet presAssocID="{C82F3506-C070-4963-B3B6-D3FA50EBE92E}" presName="linear" presStyleCnt="0">
        <dgm:presLayoutVars>
          <dgm:animLvl val="lvl"/>
          <dgm:resizeHandles val="exact"/>
        </dgm:presLayoutVars>
      </dgm:prSet>
      <dgm:spPr/>
    </dgm:pt>
    <dgm:pt modelId="{8BF06B4D-654F-4699-95A2-59705E889788}" type="pres">
      <dgm:prSet presAssocID="{B8753F9C-7E0E-4347-A1A6-01ABFB95C90C}" presName="parentText" presStyleLbl="node1" presStyleIdx="0" presStyleCnt="5">
        <dgm:presLayoutVars>
          <dgm:chMax val="0"/>
          <dgm:bulletEnabled val="1"/>
        </dgm:presLayoutVars>
      </dgm:prSet>
      <dgm:spPr/>
    </dgm:pt>
    <dgm:pt modelId="{D0E1CAB2-28F2-4A11-BFDF-01FD78F3ABFF}" type="pres">
      <dgm:prSet presAssocID="{F13F684F-25EA-4FBA-A2EF-19FD83C7259E}" presName="spacer" presStyleCnt="0"/>
      <dgm:spPr/>
    </dgm:pt>
    <dgm:pt modelId="{92CC2CCB-E139-4BFC-B196-B992291D2036}" type="pres">
      <dgm:prSet presAssocID="{BF7F7F98-D79C-435F-8864-6D5CD1D7E7C6}" presName="parentText" presStyleLbl="node1" presStyleIdx="1" presStyleCnt="5">
        <dgm:presLayoutVars>
          <dgm:chMax val="0"/>
          <dgm:bulletEnabled val="1"/>
        </dgm:presLayoutVars>
      </dgm:prSet>
      <dgm:spPr/>
    </dgm:pt>
    <dgm:pt modelId="{88DC914A-EE45-4B2B-B76D-F2FC125C7A8A}" type="pres">
      <dgm:prSet presAssocID="{5D6060D7-FFD6-47BE-A50E-80DC6E4F3020}" presName="spacer" presStyleCnt="0"/>
      <dgm:spPr/>
    </dgm:pt>
    <dgm:pt modelId="{D8C7E873-784C-4203-8471-B25F16614C6E}" type="pres">
      <dgm:prSet presAssocID="{835AAB38-084F-4EBC-B1B8-49674283D3C3}" presName="parentText" presStyleLbl="node1" presStyleIdx="2" presStyleCnt="5">
        <dgm:presLayoutVars>
          <dgm:chMax val="0"/>
          <dgm:bulletEnabled val="1"/>
        </dgm:presLayoutVars>
      </dgm:prSet>
      <dgm:spPr/>
    </dgm:pt>
    <dgm:pt modelId="{DD89567A-3E4A-4DF6-8E55-1FC30F61C02C}" type="pres">
      <dgm:prSet presAssocID="{028FFEA7-3608-443B-81F4-C294F5554F21}" presName="spacer" presStyleCnt="0"/>
      <dgm:spPr/>
    </dgm:pt>
    <dgm:pt modelId="{316AF778-D823-48CE-9E41-AEC41446E377}" type="pres">
      <dgm:prSet presAssocID="{A5E79BD1-735F-424B-8302-32B0F93C31DD}" presName="parentText" presStyleLbl="node1" presStyleIdx="3" presStyleCnt="5">
        <dgm:presLayoutVars>
          <dgm:chMax val="0"/>
          <dgm:bulletEnabled val="1"/>
        </dgm:presLayoutVars>
      </dgm:prSet>
      <dgm:spPr/>
    </dgm:pt>
    <dgm:pt modelId="{43995F97-0C3A-48B2-A9C9-3B016DAF3221}" type="pres">
      <dgm:prSet presAssocID="{E1578B3B-D10F-4C37-8C75-F54F82BDEACE}" presName="spacer" presStyleCnt="0"/>
      <dgm:spPr/>
    </dgm:pt>
    <dgm:pt modelId="{716FB65D-17FE-43D6-A9C0-DFFEA694EE35}" type="pres">
      <dgm:prSet presAssocID="{E78613D5-41A0-4D53-B7E9-FEAC2CC048C0}" presName="parentText" presStyleLbl="node1" presStyleIdx="4" presStyleCnt="5">
        <dgm:presLayoutVars>
          <dgm:chMax val="0"/>
          <dgm:bulletEnabled val="1"/>
        </dgm:presLayoutVars>
      </dgm:prSet>
      <dgm:spPr/>
    </dgm:pt>
  </dgm:ptLst>
  <dgm:cxnLst>
    <dgm:cxn modelId="{3703AC41-4379-448D-A5FD-0D303A3D1738}" type="presOf" srcId="{835AAB38-084F-4EBC-B1B8-49674283D3C3}" destId="{D8C7E873-784C-4203-8471-B25F16614C6E}" srcOrd="0" destOrd="0" presId="urn:microsoft.com/office/officeart/2005/8/layout/vList2"/>
    <dgm:cxn modelId="{CEF04953-268C-4460-B22D-1A66DE6E96F0}" srcId="{C82F3506-C070-4963-B3B6-D3FA50EBE92E}" destId="{835AAB38-084F-4EBC-B1B8-49674283D3C3}" srcOrd="2" destOrd="0" parTransId="{A1CD3232-59EC-47C0-89C5-382D6A5817E6}" sibTransId="{028FFEA7-3608-443B-81F4-C294F5554F21}"/>
    <dgm:cxn modelId="{AAD5C45E-4B42-47D5-8368-ED517A8217B8}" type="presOf" srcId="{B8753F9C-7E0E-4347-A1A6-01ABFB95C90C}" destId="{8BF06B4D-654F-4699-95A2-59705E889788}" srcOrd="0" destOrd="0" presId="urn:microsoft.com/office/officeart/2005/8/layout/vList2"/>
    <dgm:cxn modelId="{B0D83F4B-C80D-46D7-BBDA-13B7E5F35054}" srcId="{C82F3506-C070-4963-B3B6-D3FA50EBE92E}" destId="{B8753F9C-7E0E-4347-A1A6-01ABFB95C90C}" srcOrd="0" destOrd="0" parTransId="{9A4CEB08-7D67-49FF-8D9F-568961445F4D}" sibTransId="{F13F684F-25EA-4FBA-A2EF-19FD83C7259E}"/>
    <dgm:cxn modelId="{25AE6680-8689-4ADF-8EEA-A11EC3F70333}" type="presOf" srcId="{A5E79BD1-735F-424B-8302-32B0F93C31DD}" destId="{316AF778-D823-48CE-9E41-AEC41446E377}" srcOrd="0" destOrd="0" presId="urn:microsoft.com/office/officeart/2005/8/layout/vList2"/>
    <dgm:cxn modelId="{066DB83B-7E02-4663-8BDC-57630FBB097A}" type="presOf" srcId="{C82F3506-C070-4963-B3B6-D3FA50EBE92E}" destId="{A8C8AF5A-3543-4658-90BC-A018E7E1AA01}" srcOrd="0" destOrd="0" presId="urn:microsoft.com/office/officeart/2005/8/layout/vList2"/>
    <dgm:cxn modelId="{C8519A24-2C00-48DF-82DA-B989B3CF0A3E}" srcId="{C82F3506-C070-4963-B3B6-D3FA50EBE92E}" destId="{E78613D5-41A0-4D53-B7E9-FEAC2CC048C0}" srcOrd="4" destOrd="0" parTransId="{6FA360B0-AD7C-4489-AD40-EAB2791B7372}" sibTransId="{D89B3637-C1DC-4DDA-ACE7-90CD0171A8C3}"/>
    <dgm:cxn modelId="{D9751A65-4505-4DC5-A1C2-3DF6DB344E78}" srcId="{C82F3506-C070-4963-B3B6-D3FA50EBE92E}" destId="{BF7F7F98-D79C-435F-8864-6D5CD1D7E7C6}" srcOrd="1" destOrd="0" parTransId="{F90D463E-AAFB-460E-ABB8-2296D541633A}" sibTransId="{5D6060D7-FFD6-47BE-A50E-80DC6E4F3020}"/>
    <dgm:cxn modelId="{6C36EBB2-367D-4809-9D57-570ACA274360}" srcId="{C82F3506-C070-4963-B3B6-D3FA50EBE92E}" destId="{A5E79BD1-735F-424B-8302-32B0F93C31DD}" srcOrd="3" destOrd="0" parTransId="{7EAAAB16-5DB3-42A5-8F96-041D9A043E76}" sibTransId="{E1578B3B-D10F-4C37-8C75-F54F82BDEACE}"/>
    <dgm:cxn modelId="{141FB303-C739-4702-B5EE-9571A7EA2F60}" type="presOf" srcId="{E78613D5-41A0-4D53-B7E9-FEAC2CC048C0}" destId="{716FB65D-17FE-43D6-A9C0-DFFEA694EE35}" srcOrd="0" destOrd="0" presId="urn:microsoft.com/office/officeart/2005/8/layout/vList2"/>
    <dgm:cxn modelId="{050C8F6A-5DD9-4087-9A2A-EDB80962414F}" type="presOf" srcId="{BF7F7F98-D79C-435F-8864-6D5CD1D7E7C6}" destId="{92CC2CCB-E139-4BFC-B196-B992291D2036}" srcOrd="0" destOrd="0" presId="urn:microsoft.com/office/officeart/2005/8/layout/vList2"/>
    <dgm:cxn modelId="{6500CD25-A62C-4FB6-943E-5C354F91A314}" type="presParOf" srcId="{A8C8AF5A-3543-4658-90BC-A018E7E1AA01}" destId="{8BF06B4D-654F-4699-95A2-59705E889788}" srcOrd="0" destOrd="0" presId="urn:microsoft.com/office/officeart/2005/8/layout/vList2"/>
    <dgm:cxn modelId="{5BBA7B13-BBAB-454C-B410-0A0325DF046E}" type="presParOf" srcId="{A8C8AF5A-3543-4658-90BC-A018E7E1AA01}" destId="{D0E1CAB2-28F2-4A11-BFDF-01FD78F3ABFF}" srcOrd="1" destOrd="0" presId="urn:microsoft.com/office/officeart/2005/8/layout/vList2"/>
    <dgm:cxn modelId="{2D023089-A113-4DD7-A3B1-EF19674DCB3D}" type="presParOf" srcId="{A8C8AF5A-3543-4658-90BC-A018E7E1AA01}" destId="{92CC2CCB-E139-4BFC-B196-B992291D2036}" srcOrd="2" destOrd="0" presId="urn:microsoft.com/office/officeart/2005/8/layout/vList2"/>
    <dgm:cxn modelId="{C2CF27C4-85FA-41C8-8981-3F174CD5D327}" type="presParOf" srcId="{A8C8AF5A-3543-4658-90BC-A018E7E1AA01}" destId="{88DC914A-EE45-4B2B-B76D-F2FC125C7A8A}" srcOrd="3" destOrd="0" presId="urn:microsoft.com/office/officeart/2005/8/layout/vList2"/>
    <dgm:cxn modelId="{58B87256-6CB7-4644-A40E-2B2D469CFC6B}" type="presParOf" srcId="{A8C8AF5A-3543-4658-90BC-A018E7E1AA01}" destId="{D8C7E873-784C-4203-8471-B25F16614C6E}" srcOrd="4" destOrd="0" presId="urn:microsoft.com/office/officeart/2005/8/layout/vList2"/>
    <dgm:cxn modelId="{4E469CDF-945B-4535-AD3B-851C7E6AEF22}" type="presParOf" srcId="{A8C8AF5A-3543-4658-90BC-A018E7E1AA01}" destId="{DD89567A-3E4A-4DF6-8E55-1FC30F61C02C}" srcOrd="5" destOrd="0" presId="urn:microsoft.com/office/officeart/2005/8/layout/vList2"/>
    <dgm:cxn modelId="{ACD024C6-6679-4312-8C44-C431ACAB490C}" type="presParOf" srcId="{A8C8AF5A-3543-4658-90BC-A018E7E1AA01}" destId="{316AF778-D823-48CE-9E41-AEC41446E377}" srcOrd="6" destOrd="0" presId="urn:microsoft.com/office/officeart/2005/8/layout/vList2"/>
    <dgm:cxn modelId="{5E7B9280-1D35-4F43-984C-6F8CCB11423C}" type="presParOf" srcId="{A8C8AF5A-3543-4658-90BC-A018E7E1AA01}" destId="{43995F97-0C3A-48B2-A9C9-3B016DAF3221}" srcOrd="7" destOrd="0" presId="urn:microsoft.com/office/officeart/2005/8/layout/vList2"/>
    <dgm:cxn modelId="{914116AC-A36F-4F3E-8646-1A92FA9389A4}" type="presParOf" srcId="{A8C8AF5A-3543-4658-90BC-A018E7E1AA01}" destId="{716FB65D-17FE-43D6-A9C0-DFFEA694EE3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4775E9E-7634-459A-9538-F412079673E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8C78762-E648-4CAB-A236-0F0E0421133A}">
      <dgm:prSet/>
      <dgm:spPr/>
      <dgm:t>
        <a:bodyPr/>
        <a:lstStyle/>
        <a:p>
          <a:pPr rtl="0"/>
          <a:r>
            <a:rPr lang="en-GB"/>
            <a:t>Portfolio Assessment Tool</a:t>
          </a:r>
          <a:endParaRPr lang="cs-CZ"/>
        </a:p>
      </dgm:t>
    </dgm:pt>
    <dgm:pt modelId="{A88D298D-6251-4D8C-83C6-51E6198190E2}" type="parTrans" cxnId="{46992A78-E731-4D21-A04C-03DDD3C54CC9}">
      <dgm:prSet/>
      <dgm:spPr/>
      <dgm:t>
        <a:bodyPr/>
        <a:lstStyle/>
        <a:p>
          <a:endParaRPr lang="cs-CZ"/>
        </a:p>
      </dgm:t>
    </dgm:pt>
    <dgm:pt modelId="{D947E582-53BA-4AC4-9DF7-02580322653B}" type="sibTrans" cxnId="{46992A78-E731-4D21-A04C-03DDD3C54CC9}">
      <dgm:prSet/>
      <dgm:spPr/>
      <dgm:t>
        <a:bodyPr/>
        <a:lstStyle/>
        <a:p>
          <a:endParaRPr lang="cs-CZ"/>
        </a:p>
      </dgm:t>
    </dgm:pt>
    <dgm:pt modelId="{72B84F80-756F-4F19-B9B7-C9579EC164D3}">
      <dgm:prSet/>
      <dgm:spPr/>
      <dgm:t>
        <a:bodyPr/>
        <a:lstStyle/>
        <a:p>
          <a:pPr rtl="0"/>
          <a:r>
            <a:rPr lang="en-GB"/>
            <a:t>Brands or products are classified according to whether each has a strong or weak market share and slow or growing market</a:t>
          </a:r>
          <a:endParaRPr lang="cs-CZ"/>
        </a:p>
      </dgm:t>
    </dgm:pt>
    <dgm:pt modelId="{DE97F0B2-C5F8-4BA3-BD74-F0CE49C0F9A7}" type="parTrans" cxnId="{A17E2E6A-A46C-4EBA-BCEA-6704CC73B834}">
      <dgm:prSet/>
      <dgm:spPr/>
      <dgm:t>
        <a:bodyPr/>
        <a:lstStyle/>
        <a:p>
          <a:endParaRPr lang="cs-CZ"/>
        </a:p>
      </dgm:t>
    </dgm:pt>
    <dgm:pt modelId="{012E9778-6D51-4547-94F5-8FCE29C5BD3E}" type="sibTrans" cxnId="{A17E2E6A-A46C-4EBA-BCEA-6704CC73B834}">
      <dgm:prSet/>
      <dgm:spPr/>
      <dgm:t>
        <a:bodyPr/>
        <a:lstStyle/>
        <a:p>
          <a:endParaRPr lang="cs-CZ"/>
        </a:p>
      </dgm:t>
    </dgm:pt>
    <dgm:pt modelId="{BE089BBE-5EFA-413C-BBD9-32EDECA00DC3}">
      <dgm:prSet/>
      <dgm:spPr/>
      <dgm:t>
        <a:bodyPr/>
        <a:lstStyle/>
        <a:p>
          <a:pPr rtl="0"/>
          <a:r>
            <a:rPr lang="cs-CZ"/>
            <a:t>Helps us to formulate marketing strategy </a:t>
          </a:r>
        </a:p>
      </dgm:t>
    </dgm:pt>
    <dgm:pt modelId="{5C1A3D50-8503-434E-955E-5477044526CA}" type="parTrans" cxnId="{053C996C-7E13-4B00-A181-9D63EDD87B21}">
      <dgm:prSet/>
      <dgm:spPr/>
      <dgm:t>
        <a:bodyPr/>
        <a:lstStyle/>
        <a:p>
          <a:endParaRPr lang="cs-CZ"/>
        </a:p>
      </dgm:t>
    </dgm:pt>
    <dgm:pt modelId="{5F7E0DC9-40B5-483B-ABED-868160A51ADD}" type="sibTrans" cxnId="{053C996C-7E13-4B00-A181-9D63EDD87B21}">
      <dgm:prSet/>
      <dgm:spPr/>
      <dgm:t>
        <a:bodyPr/>
        <a:lstStyle/>
        <a:p>
          <a:endParaRPr lang="cs-CZ"/>
        </a:p>
      </dgm:t>
    </dgm:pt>
    <dgm:pt modelId="{B012E5CA-A72F-40F4-A2D1-7A70C166F7CB}">
      <dgm:prSet/>
      <dgm:spPr/>
      <dgm:t>
        <a:bodyPr/>
        <a:lstStyle/>
        <a:p>
          <a:pPr rtl="0"/>
          <a:r>
            <a:rPr lang="cs-CZ"/>
            <a:t>Very easy to use in any other cases</a:t>
          </a:r>
        </a:p>
      </dgm:t>
    </dgm:pt>
    <dgm:pt modelId="{339815A0-AE66-4CB8-8D1F-F67BBA4F08A7}" type="parTrans" cxnId="{638ED6B6-B6B2-4E27-BB33-CB140EB94C86}">
      <dgm:prSet/>
      <dgm:spPr/>
      <dgm:t>
        <a:bodyPr/>
        <a:lstStyle/>
        <a:p>
          <a:endParaRPr lang="cs-CZ"/>
        </a:p>
      </dgm:t>
    </dgm:pt>
    <dgm:pt modelId="{0C9331A1-E369-47A4-B0E8-4A1DF46ED0BD}" type="sibTrans" cxnId="{638ED6B6-B6B2-4E27-BB33-CB140EB94C86}">
      <dgm:prSet/>
      <dgm:spPr/>
      <dgm:t>
        <a:bodyPr/>
        <a:lstStyle/>
        <a:p>
          <a:endParaRPr lang="cs-CZ"/>
        </a:p>
      </dgm:t>
    </dgm:pt>
    <dgm:pt modelId="{20A19F10-4266-4719-905B-23661B588228}" type="pres">
      <dgm:prSet presAssocID="{E4775E9E-7634-459A-9538-F412079673EF}" presName="linear" presStyleCnt="0">
        <dgm:presLayoutVars>
          <dgm:animLvl val="lvl"/>
          <dgm:resizeHandles val="exact"/>
        </dgm:presLayoutVars>
      </dgm:prSet>
      <dgm:spPr/>
    </dgm:pt>
    <dgm:pt modelId="{5C45D9B6-4AC1-4DA8-BD58-9FADB2C7E272}" type="pres">
      <dgm:prSet presAssocID="{38C78762-E648-4CAB-A236-0F0E0421133A}" presName="parentText" presStyleLbl="node1" presStyleIdx="0" presStyleCnt="4">
        <dgm:presLayoutVars>
          <dgm:chMax val="0"/>
          <dgm:bulletEnabled val="1"/>
        </dgm:presLayoutVars>
      </dgm:prSet>
      <dgm:spPr/>
    </dgm:pt>
    <dgm:pt modelId="{ECE2A3DB-3839-4003-B378-D1A851167B6F}" type="pres">
      <dgm:prSet presAssocID="{D947E582-53BA-4AC4-9DF7-02580322653B}" presName="spacer" presStyleCnt="0"/>
      <dgm:spPr/>
    </dgm:pt>
    <dgm:pt modelId="{5CE6ECBB-59C4-47C8-94C3-4E23BFE2E706}" type="pres">
      <dgm:prSet presAssocID="{72B84F80-756F-4F19-B9B7-C9579EC164D3}" presName="parentText" presStyleLbl="node1" presStyleIdx="1" presStyleCnt="4">
        <dgm:presLayoutVars>
          <dgm:chMax val="0"/>
          <dgm:bulletEnabled val="1"/>
        </dgm:presLayoutVars>
      </dgm:prSet>
      <dgm:spPr/>
    </dgm:pt>
    <dgm:pt modelId="{5819802E-610B-4065-8917-0A014BE211B6}" type="pres">
      <dgm:prSet presAssocID="{012E9778-6D51-4547-94F5-8FCE29C5BD3E}" presName="spacer" presStyleCnt="0"/>
      <dgm:spPr/>
    </dgm:pt>
    <dgm:pt modelId="{95FC80CB-B43A-4EAB-849D-2760B2DD7FCE}" type="pres">
      <dgm:prSet presAssocID="{BE089BBE-5EFA-413C-BBD9-32EDECA00DC3}" presName="parentText" presStyleLbl="node1" presStyleIdx="2" presStyleCnt="4">
        <dgm:presLayoutVars>
          <dgm:chMax val="0"/>
          <dgm:bulletEnabled val="1"/>
        </dgm:presLayoutVars>
      </dgm:prSet>
      <dgm:spPr/>
    </dgm:pt>
    <dgm:pt modelId="{2A0566D8-D171-45E1-9973-992386135B9A}" type="pres">
      <dgm:prSet presAssocID="{5F7E0DC9-40B5-483B-ABED-868160A51ADD}" presName="spacer" presStyleCnt="0"/>
      <dgm:spPr/>
    </dgm:pt>
    <dgm:pt modelId="{615FB20D-6419-4602-B302-2382F215DA4A}" type="pres">
      <dgm:prSet presAssocID="{B012E5CA-A72F-40F4-A2D1-7A70C166F7CB}" presName="parentText" presStyleLbl="node1" presStyleIdx="3" presStyleCnt="4">
        <dgm:presLayoutVars>
          <dgm:chMax val="0"/>
          <dgm:bulletEnabled val="1"/>
        </dgm:presLayoutVars>
      </dgm:prSet>
      <dgm:spPr/>
    </dgm:pt>
  </dgm:ptLst>
  <dgm:cxnLst>
    <dgm:cxn modelId="{46992A78-E731-4D21-A04C-03DDD3C54CC9}" srcId="{E4775E9E-7634-459A-9538-F412079673EF}" destId="{38C78762-E648-4CAB-A236-0F0E0421133A}" srcOrd="0" destOrd="0" parTransId="{A88D298D-6251-4D8C-83C6-51E6198190E2}" sibTransId="{D947E582-53BA-4AC4-9DF7-02580322653B}"/>
    <dgm:cxn modelId="{053C996C-7E13-4B00-A181-9D63EDD87B21}" srcId="{E4775E9E-7634-459A-9538-F412079673EF}" destId="{BE089BBE-5EFA-413C-BBD9-32EDECA00DC3}" srcOrd="2" destOrd="0" parTransId="{5C1A3D50-8503-434E-955E-5477044526CA}" sibTransId="{5F7E0DC9-40B5-483B-ABED-868160A51ADD}"/>
    <dgm:cxn modelId="{638ED6B6-B6B2-4E27-BB33-CB140EB94C86}" srcId="{E4775E9E-7634-459A-9538-F412079673EF}" destId="{B012E5CA-A72F-40F4-A2D1-7A70C166F7CB}" srcOrd="3" destOrd="0" parTransId="{339815A0-AE66-4CB8-8D1F-F67BBA4F08A7}" sibTransId="{0C9331A1-E369-47A4-B0E8-4A1DF46ED0BD}"/>
    <dgm:cxn modelId="{A17E2E6A-A46C-4EBA-BCEA-6704CC73B834}" srcId="{E4775E9E-7634-459A-9538-F412079673EF}" destId="{72B84F80-756F-4F19-B9B7-C9579EC164D3}" srcOrd="1" destOrd="0" parTransId="{DE97F0B2-C5F8-4BA3-BD74-F0CE49C0F9A7}" sibTransId="{012E9778-6D51-4547-94F5-8FCE29C5BD3E}"/>
    <dgm:cxn modelId="{27236146-2320-4227-B79D-CBEFF75A510E}" type="presOf" srcId="{38C78762-E648-4CAB-A236-0F0E0421133A}" destId="{5C45D9B6-4AC1-4DA8-BD58-9FADB2C7E272}" srcOrd="0" destOrd="0" presId="urn:microsoft.com/office/officeart/2005/8/layout/vList2"/>
    <dgm:cxn modelId="{EC90A3BA-C705-4047-89F5-6C89F4D94B1F}" type="presOf" srcId="{B012E5CA-A72F-40F4-A2D1-7A70C166F7CB}" destId="{615FB20D-6419-4602-B302-2382F215DA4A}" srcOrd="0" destOrd="0" presId="urn:microsoft.com/office/officeart/2005/8/layout/vList2"/>
    <dgm:cxn modelId="{D0D79CE6-C408-49A1-A589-DB58EAA13C03}" type="presOf" srcId="{BE089BBE-5EFA-413C-BBD9-32EDECA00DC3}" destId="{95FC80CB-B43A-4EAB-849D-2760B2DD7FCE}" srcOrd="0" destOrd="0" presId="urn:microsoft.com/office/officeart/2005/8/layout/vList2"/>
    <dgm:cxn modelId="{D297385B-122C-481A-84F5-73D06309D5DD}" type="presOf" srcId="{E4775E9E-7634-459A-9538-F412079673EF}" destId="{20A19F10-4266-4719-905B-23661B588228}" srcOrd="0" destOrd="0" presId="urn:microsoft.com/office/officeart/2005/8/layout/vList2"/>
    <dgm:cxn modelId="{EE8911B8-4DE3-4339-BEC2-79C905A3F0DA}" type="presOf" srcId="{72B84F80-756F-4F19-B9B7-C9579EC164D3}" destId="{5CE6ECBB-59C4-47C8-94C3-4E23BFE2E706}" srcOrd="0" destOrd="0" presId="urn:microsoft.com/office/officeart/2005/8/layout/vList2"/>
    <dgm:cxn modelId="{5FC325CC-EE6C-45C6-BFDD-DFD91261404B}" type="presParOf" srcId="{20A19F10-4266-4719-905B-23661B588228}" destId="{5C45D9B6-4AC1-4DA8-BD58-9FADB2C7E272}" srcOrd="0" destOrd="0" presId="urn:microsoft.com/office/officeart/2005/8/layout/vList2"/>
    <dgm:cxn modelId="{D75278D9-A936-485F-9CE2-40CF88DB349A}" type="presParOf" srcId="{20A19F10-4266-4719-905B-23661B588228}" destId="{ECE2A3DB-3839-4003-B378-D1A851167B6F}" srcOrd="1" destOrd="0" presId="urn:microsoft.com/office/officeart/2005/8/layout/vList2"/>
    <dgm:cxn modelId="{E60C6F89-A461-429A-BDBA-6CFEF3E9C76F}" type="presParOf" srcId="{20A19F10-4266-4719-905B-23661B588228}" destId="{5CE6ECBB-59C4-47C8-94C3-4E23BFE2E706}" srcOrd="2" destOrd="0" presId="urn:microsoft.com/office/officeart/2005/8/layout/vList2"/>
    <dgm:cxn modelId="{5E15442F-D671-424D-ADFC-BC35516B8B55}" type="presParOf" srcId="{20A19F10-4266-4719-905B-23661B588228}" destId="{5819802E-610B-4065-8917-0A014BE211B6}" srcOrd="3" destOrd="0" presId="urn:microsoft.com/office/officeart/2005/8/layout/vList2"/>
    <dgm:cxn modelId="{11FBDF84-86B2-42CE-8264-060D12C1BD66}" type="presParOf" srcId="{20A19F10-4266-4719-905B-23661B588228}" destId="{95FC80CB-B43A-4EAB-849D-2760B2DD7FCE}" srcOrd="4" destOrd="0" presId="urn:microsoft.com/office/officeart/2005/8/layout/vList2"/>
    <dgm:cxn modelId="{8D7A14AA-1D11-4ACA-95E0-883316F049EE}" type="presParOf" srcId="{20A19F10-4266-4719-905B-23661B588228}" destId="{2A0566D8-D171-45E1-9973-992386135B9A}" srcOrd="5" destOrd="0" presId="urn:microsoft.com/office/officeart/2005/8/layout/vList2"/>
    <dgm:cxn modelId="{118D5F75-7E3E-4A49-A68A-CDE605043B10}" type="presParOf" srcId="{20A19F10-4266-4719-905B-23661B588228}" destId="{615FB20D-6419-4602-B302-2382F215DA4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1D3A9DC-C3CC-4BF1-80BF-A534D640C30F}" type="doc">
      <dgm:prSet loTypeId="urn:microsoft.com/office/officeart/2005/8/layout/matrix3" loCatId="matrix" qsTypeId="urn:microsoft.com/office/officeart/2005/8/quickstyle/simple1" qsCatId="simple" csTypeId="urn:microsoft.com/office/officeart/2005/8/colors/colorful3" csCatId="colorful" phldr="1"/>
      <dgm:spPr/>
      <dgm:t>
        <a:bodyPr/>
        <a:lstStyle/>
        <a:p>
          <a:endParaRPr lang="en-US"/>
        </a:p>
      </dgm:t>
    </dgm:pt>
    <dgm:pt modelId="{A8D4F5B9-9710-4E31-A3DA-BE65CDA9DA8A}">
      <dgm:prSet phldrT="[Text]"/>
      <dgm:spPr/>
      <dgm:t>
        <a:bodyPr/>
        <a:lstStyle/>
        <a:p>
          <a:r>
            <a:rPr lang="cs-CZ" dirty="0"/>
            <a:t>Star</a:t>
          </a:r>
          <a:endParaRPr lang="en-US" dirty="0"/>
        </a:p>
      </dgm:t>
    </dgm:pt>
    <dgm:pt modelId="{E132F84D-21E0-417C-9A3D-4EB78C0D5B9B}" type="parTrans" cxnId="{A03B9677-DA5D-4F18-BF5A-5BB484B385DF}">
      <dgm:prSet/>
      <dgm:spPr/>
      <dgm:t>
        <a:bodyPr/>
        <a:lstStyle/>
        <a:p>
          <a:endParaRPr lang="en-US"/>
        </a:p>
      </dgm:t>
    </dgm:pt>
    <dgm:pt modelId="{F2C1CB7D-20AB-4C0D-9150-8F10EE140AE6}" type="sibTrans" cxnId="{A03B9677-DA5D-4F18-BF5A-5BB484B385DF}">
      <dgm:prSet/>
      <dgm:spPr/>
      <dgm:t>
        <a:bodyPr/>
        <a:lstStyle/>
        <a:p>
          <a:endParaRPr lang="en-US"/>
        </a:p>
      </dgm:t>
    </dgm:pt>
    <dgm:pt modelId="{24E7AE27-C9EE-43FB-B998-76EAADD140B0}">
      <dgm:prSet phldrT="[Text]"/>
      <dgm:spPr/>
      <dgm:t>
        <a:bodyPr/>
        <a:lstStyle/>
        <a:p>
          <a:r>
            <a:rPr lang="cs-CZ" dirty="0"/>
            <a:t>???</a:t>
          </a:r>
          <a:endParaRPr lang="en-US" dirty="0"/>
        </a:p>
      </dgm:t>
    </dgm:pt>
    <dgm:pt modelId="{B8320C0A-76B4-4887-BE22-F9721EB64570}" type="parTrans" cxnId="{E7F355C6-D797-4112-8794-CBCCB95627BA}">
      <dgm:prSet/>
      <dgm:spPr/>
      <dgm:t>
        <a:bodyPr/>
        <a:lstStyle/>
        <a:p>
          <a:endParaRPr lang="en-US"/>
        </a:p>
      </dgm:t>
    </dgm:pt>
    <dgm:pt modelId="{F84DBB23-2A49-403A-B96E-1005C6A7B08F}" type="sibTrans" cxnId="{E7F355C6-D797-4112-8794-CBCCB95627BA}">
      <dgm:prSet/>
      <dgm:spPr/>
      <dgm:t>
        <a:bodyPr/>
        <a:lstStyle/>
        <a:p>
          <a:endParaRPr lang="en-US"/>
        </a:p>
      </dgm:t>
    </dgm:pt>
    <dgm:pt modelId="{F9C5C46A-9D35-4C04-B4EF-95CE27DF336A}">
      <dgm:prSet phldrT="[Text]"/>
      <dgm:spPr/>
      <dgm:t>
        <a:bodyPr/>
        <a:lstStyle/>
        <a:p>
          <a:r>
            <a:rPr lang="cs-CZ" dirty="0"/>
            <a:t>Cash </a:t>
          </a:r>
          <a:r>
            <a:rPr lang="cs-CZ" dirty="0" err="1"/>
            <a:t>cow</a:t>
          </a:r>
          <a:endParaRPr lang="en-US" dirty="0"/>
        </a:p>
      </dgm:t>
    </dgm:pt>
    <dgm:pt modelId="{B2C00D2D-56CD-4631-BE72-DFADD7848850}" type="parTrans" cxnId="{7D053267-72FB-4049-980A-2448C17B2802}">
      <dgm:prSet/>
      <dgm:spPr/>
      <dgm:t>
        <a:bodyPr/>
        <a:lstStyle/>
        <a:p>
          <a:endParaRPr lang="en-US"/>
        </a:p>
      </dgm:t>
    </dgm:pt>
    <dgm:pt modelId="{555A7438-982F-4AE7-8310-7007F29F4C32}" type="sibTrans" cxnId="{7D053267-72FB-4049-980A-2448C17B2802}">
      <dgm:prSet/>
      <dgm:spPr/>
      <dgm:t>
        <a:bodyPr/>
        <a:lstStyle/>
        <a:p>
          <a:endParaRPr lang="en-US"/>
        </a:p>
      </dgm:t>
    </dgm:pt>
    <dgm:pt modelId="{2D8C5748-19B1-46B6-8EFE-16F5BE034182}">
      <dgm:prSet phldrT="[Text]"/>
      <dgm:spPr/>
      <dgm:t>
        <a:bodyPr/>
        <a:lstStyle/>
        <a:p>
          <a:r>
            <a:rPr lang="cs-CZ" dirty="0"/>
            <a:t>Dog</a:t>
          </a:r>
          <a:endParaRPr lang="en-US" dirty="0"/>
        </a:p>
      </dgm:t>
    </dgm:pt>
    <dgm:pt modelId="{5C17294F-148A-4198-B553-C87E77147D98}" type="parTrans" cxnId="{FDC47243-1149-4C91-8CAD-16DFDD556725}">
      <dgm:prSet/>
      <dgm:spPr/>
      <dgm:t>
        <a:bodyPr/>
        <a:lstStyle/>
        <a:p>
          <a:endParaRPr lang="en-US"/>
        </a:p>
      </dgm:t>
    </dgm:pt>
    <dgm:pt modelId="{A9D53E3F-3B79-4EF7-A4B5-CFED4C29F01E}" type="sibTrans" cxnId="{FDC47243-1149-4C91-8CAD-16DFDD556725}">
      <dgm:prSet/>
      <dgm:spPr/>
      <dgm:t>
        <a:bodyPr/>
        <a:lstStyle/>
        <a:p>
          <a:endParaRPr lang="en-US"/>
        </a:p>
      </dgm:t>
    </dgm:pt>
    <dgm:pt modelId="{FD307665-B942-4453-A595-C63D49B05117}" type="pres">
      <dgm:prSet presAssocID="{51D3A9DC-C3CC-4BF1-80BF-A534D640C30F}" presName="matrix" presStyleCnt="0">
        <dgm:presLayoutVars>
          <dgm:chMax val="1"/>
          <dgm:dir/>
          <dgm:resizeHandles val="exact"/>
        </dgm:presLayoutVars>
      </dgm:prSet>
      <dgm:spPr/>
    </dgm:pt>
    <dgm:pt modelId="{D5ABAF94-20F0-407B-9C88-D5E924D44B16}" type="pres">
      <dgm:prSet presAssocID="{51D3A9DC-C3CC-4BF1-80BF-A534D640C30F}" presName="diamond" presStyleLbl="bgShp" presStyleIdx="0" presStyleCnt="1"/>
      <dgm:spPr/>
    </dgm:pt>
    <dgm:pt modelId="{B96975B0-DD4F-4E3D-BF8C-B14F7CE50D7B}" type="pres">
      <dgm:prSet presAssocID="{51D3A9DC-C3CC-4BF1-80BF-A534D640C30F}" presName="quad1" presStyleLbl="node1" presStyleIdx="0" presStyleCnt="4">
        <dgm:presLayoutVars>
          <dgm:chMax val="0"/>
          <dgm:chPref val="0"/>
          <dgm:bulletEnabled val="1"/>
        </dgm:presLayoutVars>
      </dgm:prSet>
      <dgm:spPr/>
    </dgm:pt>
    <dgm:pt modelId="{A466C6E1-EEAB-45EF-81FE-D4912DAAA6B6}" type="pres">
      <dgm:prSet presAssocID="{51D3A9DC-C3CC-4BF1-80BF-A534D640C30F}" presName="quad2" presStyleLbl="node1" presStyleIdx="1" presStyleCnt="4">
        <dgm:presLayoutVars>
          <dgm:chMax val="0"/>
          <dgm:chPref val="0"/>
          <dgm:bulletEnabled val="1"/>
        </dgm:presLayoutVars>
      </dgm:prSet>
      <dgm:spPr/>
    </dgm:pt>
    <dgm:pt modelId="{F3FE0D4F-9F0C-4196-9F80-AB95FAD9454E}" type="pres">
      <dgm:prSet presAssocID="{51D3A9DC-C3CC-4BF1-80BF-A534D640C30F}" presName="quad3" presStyleLbl="node1" presStyleIdx="2" presStyleCnt="4">
        <dgm:presLayoutVars>
          <dgm:chMax val="0"/>
          <dgm:chPref val="0"/>
          <dgm:bulletEnabled val="1"/>
        </dgm:presLayoutVars>
      </dgm:prSet>
      <dgm:spPr/>
    </dgm:pt>
    <dgm:pt modelId="{462A56FC-9C55-4922-8FBA-038831E7F3FB}" type="pres">
      <dgm:prSet presAssocID="{51D3A9DC-C3CC-4BF1-80BF-A534D640C30F}" presName="quad4" presStyleLbl="node1" presStyleIdx="3" presStyleCnt="4">
        <dgm:presLayoutVars>
          <dgm:chMax val="0"/>
          <dgm:chPref val="0"/>
          <dgm:bulletEnabled val="1"/>
        </dgm:presLayoutVars>
      </dgm:prSet>
      <dgm:spPr/>
    </dgm:pt>
  </dgm:ptLst>
  <dgm:cxnLst>
    <dgm:cxn modelId="{FDC47243-1149-4C91-8CAD-16DFDD556725}" srcId="{51D3A9DC-C3CC-4BF1-80BF-A534D640C30F}" destId="{2D8C5748-19B1-46B6-8EFE-16F5BE034182}" srcOrd="3" destOrd="0" parTransId="{5C17294F-148A-4198-B553-C87E77147D98}" sibTransId="{A9D53E3F-3B79-4EF7-A4B5-CFED4C29F01E}"/>
    <dgm:cxn modelId="{C8445507-645B-476C-BBA9-B679F39FD859}" type="presOf" srcId="{A8D4F5B9-9710-4E31-A3DA-BE65CDA9DA8A}" destId="{B96975B0-DD4F-4E3D-BF8C-B14F7CE50D7B}" srcOrd="0" destOrd="0" presId="urn:microsoft.com/office/officeart/2005/8/layout/matrix3"/>
    <dgm:cxn modelId="{38663F2C-41DB-4271-B536-132FFB78373A}" type="presOf" srcId="{F9C5C46A-9D35-4C04-B4EF-95CE27DF336A}" destId="{F3FE0D4F-9F0C-4196-9F80-AB95FAD9454E}" srcOrd="0" destOrd="0" presId="urn:microsoft.com/office/officeart/2005/8/layout/matrix3"/>
    <dgm:cxn modelId="{0432B531-BE3F-4E69-8127-474A4EEC1BE6}" type="presOf" srcId="{51D3A9DC-C3CC-4BF1-80BF-A534D640C30F}" destId="{FD307665-B942-4453-A595-C63D49B05117}" srcOrd="0" destOrd="0" presId="urn:microsoft.com/office/officeart/2005/8/layout/matrix3"/>
    <dgm:cxn modelId="{BE833736-66A8-471A-84D1-9079FF092E1A}" type="presOf" srcId="{24E7AE27-C9EE-43FB-B998-76EAADD140B0}" destId="{A466C6E1-EEAB-45EF-81FE-D4912DAAA6B6}" srcOrd="0" destOrd="0" presId="urn:microsoft.com/office/officeart/2005/8/layout/matrix3"/>
    <dgm:cxn modelId="{A03B9677-DA5D-4F18-BF5A-5BB484B385DF}" srcId="{51D3A9DC-C3CC-4BF1-80BF-A534D640C30F}" destId="{A8D4F5B9-9710-4E31-A3DA-BE65CDA9DA8A}" srcOrd="0" destOrd="0" parTransId="{E132F84D-21E0-417C-9A3D-4EB78C0D5B9B}" sibTransId="{F2C1CB7D-20AB-4C0D-9150-8F10EE140AE6}"/>
    <dgm:cxn modelId="{7D053267-72FB-4049-980A-2448C17B2802}" srcId="{51D3A9DC-C3CC-4BF1-80BF-A534D640C30F}" destId="{F9C5C46A-9D35-4C04-B4EF-95CE27DF336A}" srcOrd="2" destOrd="0" parTransId="{B2C00D2D-56CD-4631-BE72-DFADD7848850}" sibTransId="{555A7438-982F-4AE7-8310-7007F29F4C32}"/>
    <dgm:cxn modelId="{2724DAD0-A984-4BA2-BDF9-487E3027C674}" type="presOf" srcId="{2D8C5748-19B1-46B6-8EFE-16F5BE034182}" destId="{462A56FC-9C55-4922-8FBA-038831E7F3FB}" srcOrd="0" destOrd="0" presId="urn:microsoft.com/office/officeart/2005/8/layout/matrix3"/>
    <dgm:cxn modelId="{E7F355C6-D797-4112-8794-CBCCB95627BA}" srcId="{51D3A9DC-C3CC-4BF1-80BF-A534D640C30F}" destId="{24E7AE27-C9EE-43FB-B998-76EAADD140B0}" srcOrd="1" destOrd="0" parTransId="{B8320C0A-76B4-4887-BE22-F9721EB64570}" sibTransId="{F84DBB23-2A49-403A-B96E-1005C6A7B08F}"/>
    <dgm:cxn modelId="{3BDFA3B4-05A8-4184-ACB6-A3A6A2D12590}" type="presParOf" srcId="{FD307665-B942-4453-A595-C63D49B05117}" destId="{D5ABAF94-20F0-407B-9C88-D5E924D44B16}" srcOrd="0" destOrd="0" presId="urn:microsoft.com/office/officeart/2005/8/layout/matrix3"/>
    <dgm:cxn modelId="{31F0B51D-6F96-4134-AEF2-8E2C451393D1}" type="presParOf" srcId="{FD307665-B942-4453-A595-C63D49B05117}" destId="{B96975B0-DD4F-4E3D-BF8C-B14F7CE50D7B}" srcOrd="1" destOrd="0" presId="urn:microsoft.com/office/officeart/2005/8/layout/matrix3"/>
    <dgm:cxn modelId="{5AE84C83-C361-43E8-A4F1-32082B9A43E2}" type="presParOf" srcId="{FD307665-B942-4453-A595-C63D49B05117}" destId="{A466C6E1-EEAB-45EF-81FE-D4912DAAA6B6}" srcOrd="2" destOrd="0" presId="urn:microsoft.com/office/officeart/2005/8/layout/matrix3"/>
    <dgm:cxn modelId="{D2152EB7-E1D0-4112-8419-1886D5933133}" type="presParOf" srcId="{FD307665-B942-4453-A595-C63D49B05117}" destId="{F3FE0D4F-9F0C-4196-9F80-AB95FAD9454E}" srcOrd="3" destOrd="0" presId="urn:microsoft.com/office/officeart/2005/8/layout/matrix3"/>
    <dgm:cxn modelId="{573C25F1-ECDA-41E6-88EE-51FE68E425D0}" type="presParOf" srcId="{FD307665-B942-4453-A595-C63D49B05117}" destId="{462A56FC-9C55-4922-8FBA-038831E7F3F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3056E0C-5861-46AF-9047-374F5FACF6E3}"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cs-CZ"/>
        </a:p>
      </dgm:t>
    </dgm:pt>
    <dgm:pt modelId="{B6B0A761-8D9E-4ED2-9586-78B7F6F279BB}">
      <dgm:prSet/>
      <dgm:spPr/>
      <dgm:t>
        <a:bodyPr/>
        <a:lstStyle/>
        <a:p>
          <a:pPr rtl="0"/>
          <a:r>
            <a:rPr lang="en-GB" dirty="0"/>
            <a:t>optimize or hold</a:t>
          </a:r>
          <a:endParaRPr lang="cs-CZ" dirty="0"/>
        </a:p>
      </dgm:t>
    </dgm:pt>
    <dgm:pt modelId="{F0924BF0-FA1F-400B-BD09-2AEB3D284EE6}" type="parTrans" cxnId="{43FF6FF0-FDD5-44BF-BE5C-0F6CD9714C08}">
      <dgm:prSet/>
      <dgm:spPr/>
      <dgm:t>
        <a:bodyPr/>
        <a:lstStyle/>
        <a:p>
          <a:endParaRPr lang="cs-CZ"/>
        </a:p>
      </dgm:t>
    </dgm:pt>
    <dgm:pt modelId="{56167BE9-B812-45F2-82A6-FABF9B36FC07}" type="sibTrans" cxnId="{43FF6FF0-FDD5-44BF-BE5C-0F6CD9714C08}">
      <dgm:prSet/>
      <dgm:spPr/>
      <dgm:t>
        <a:bodyPr/>
        <a:lstStyle/>
        <a:p>
          <a:endParaRPr lang="cs-CZ"/>
        </a:p>
      </dgm:t>
    </dgm:pt>
    <dgm:pt modelId="{E9196F50-1CA2-4F74-BC58-3CDD223E11DC}">
      <dgm:prSet/>
      <dgm:spPr/>
      <dgm:t>
        <a:bodyPr/>
        <a:lstStyle/>
        <a:p>
          <a:pPr rtl="0"/>
          <a:r>
            <a:rPr lang="en-GB" dirty="0"/>
            <a:t>minimize or divest</a:t>
          </a:r>
          <a:endParaRPr lang="cs-CZ" dirty="0"/>
        </a:p>
      </dgm:t>
    </dgm:pt>
    <dgm:pt modelId="{95896DC3-C6D8-44CD-8D3D-46CAF93120C6}" type="parTrans" cxnId="{9F8BA126-054F-4F5A-8C72-05DB4C0E9150}">
      <dgm:prSet/>
      <dgm:spPr/>
      <dgm:t>
        <a:bodyPr/>
        <a:lstStyle/>
        <a:p>
          <a:endParaRPr lang="cs-CZ"/>
        </a:p>
      </dgm:t>
    </dgm:pt>
    <dgm:pt modelId="{6D545407-B221-4CEA-B973-E0CA59C5C80D}" type="sibTrans" cxnId="{9F8BA126-054F-4F5A-8C72-05DB4C0E9150}">
      <dgm:prSet/>
      <dgm:spPr/>
      <dgm:t>
        <a:bodyPr/>
        <a:lstStyle/>
        <a:p>
          <a:endParaRPr lang="cs-CZ"/>
        </a:p>
      </dgm:t>
    </dgm:pt>
    <dgm:pt modelId="{608FA8CF-4112-49EB-85C3-04D35BCFE891}">
      <dgm:prSet/>
      <dgm:spPr/>
      <dgm:t>
        <a:bodyPr/>
        <a:lstStyle/>
        <a:p>
          <a:pPr rtl="0"/>
          <a:r>
            <a:rPr lang="en-GB" dirty="0"/>
            <a:t>milk</a:t>
          </a:r>
          <a:endParaRPr lang="cs-CZ" dirty="0"/>
        </a:p>
      </dgm:t>
    </dgm:pt>
    <dgm:pt modelId="{10F6CDAC-2646-453F-AF40-0E1CDD63AC43}" type="parTrans" cxnId="{77846564-559B-4914-ACDA-457274736909}">
      <dgm:prSet/>
      <dgm:spPr/>
      <dgm:t>
        <a:bodyPr/>
        <a:lstStyle/>
        <a:p>
          <a:endParaRPr lang="cs-CZ"/>
        </a:p>
      </dgm:t>
    </dgm:pt>
    <dgm:pt modelId="{3F54532B-4901-485E-B6FD-D8E4EFA8FFC0}" type="sibTrans" cxnId="{77846564-559B-4914-ACDA-457274736909}">
      <dgm:prSet/>
      <dgm:spPr/>
      <dgm:t>
        <a:bodyPr/>
        <a:lstStyle/>
        <a:p>
          <a:endParaRPr lang="cs-CZ"/>
        </a:p>
      </dgm:t>
    </dgm:pt>
    <dgm:pt modelId="{969FF68D-2773-4D26-9E06-77A5A539B8D0}">
      <dgm:prSet/>
      <dgm:spPr/>
      <dgm:t>
        <a:bodyPr/>
        <a:lstStyle/>
        <a:p>
          <a:pPr rtl="0"/>
          <a:r>
            <a:rPr lang="en-GB" dirty="0"/>
            <a:t>unknown</a:t>
          </a:r>
          <a:endParaRPr lang="cs-CZ" dirty="0"/>
        </a:p>
      </dgm:t>
    </dgm:pt>
    <dgm:pt modelId="{45A99612-75E2-4AD8-9A75-FC138440083A}" type="parTrans" cxnId="{EDB2D75E-0B08-4806-83C0-53EEA8597829}">
      <dgm:prSet/>
      <dgm:spPr/>
      <dgm:t>
        <a:bodyPr/>
        <a:lstStyle/>
        <a:p>
          <a:endParaRPr lang="cs-CZ"/>
        </a:p>
      </dgm:t>
    </dgm:pt>
    <dgm:pt modelId="{3B5DF692-0820-4499-AC56-FA5FF126957A}" type="sibTrans" cxnId="{EDB2D75E-0B08-4806-83C0-53EEA8597829}">
      <dgm:prSet/>
      <dgm:spPr/>
      <dgm:t>
        <a:bodyPr/>
        <a:lstStyle/>
        <a:p>
          <a:endParaRPr lang="cs-CZ"/>
        </a:p>
      </dgm:t>
    </dgm:pt>
    <dgm:pt modelId="{7F0A610A-7A54-4747-8EC1-61A0684E1CED}" type="pres">
      <dgm:prSet presAssocID="{33056E0C-5861-46AF-9047-374F5FACF6E3}" presName="linearFlow" presStyleCnt="0">
        <dgm:presLayoutVars>
          <dgm:dir/>
          <dgm:resizeHandles val="exact"/>
        </dgm:presLayoutVars>
      </dgm:prSet>
      <dgm:spPr/>
    </dgm:pt>
    <dgm:pt modelId="{AABD8359-4B40-424D-BEA5-06A7A9E6AEBA}" type="pres">
      <dgm:prSet presAssocID="{B6B0A761-8D9E-4ED2-9586-78B7F6F279BB}" presName="composite" presStyleCnt="0"/>
      <dgm:spPr/>
    </dgm:pt>
    <dgm:pt modelId="{6B85A2E4-71EB-4B27-B31C-75F39275A623}" type="pres">
      <dgm:prSet presAssocID="{B6B0A761-8D9E-4ED2-9586-78B7F6F279BB}" presName="imgShp" presStyleLbl="fgImgPlace1" presStyleIdx="0" presStyleCnt="4"/>
      <dgm:spPr>
        <a:blipFill rotWithShape="1">
          <a:blip xmlns:r="http://schemas.openxmlformats.org/officeDocument/2006/relationships" r:embed="rId1"/>
          <a:stretch>
            <a:fillRect/>
          </a:stretch>
        </a:blipFill>
      </dgm:spPr>
    </dgm:pt>
    <dgm:pt modelId="{A5B53602-35C4-401B-853A-78B6FE2A2999}" type="pres">
      <dgm:prSet presAssocID="{B6B0A761-8D9E-4ED2-9586-78B7F6F279BB}" presName="txShp" presStyleLbl="node1" presStyleIdx="0" presStyleCnt="4">
        <dgm:presLayoutVars>
          <dgm:bulletEnabled val="1"/>
        </dgm:presLayoutVars>
      </dgm:prSet>
      <dgm:spPr/>
    </dgm:pt>
    <dgm:pt modelId="{32CB9B0E-A6F5-4D5E-80BF-F637C8E10E84}" type="pres">
      <dgm:prSet presAssocID="{56167BE9-B812-45F2-82A6-FABF9B36FC07}" presName="spacing" presStyleCnt="0"/>
      <dgm:spPr/>
    </dgm:pt>
    <dgm:pt modelId="{D516112D-01D0-4111-9369-EF2CB8F8A92C}" type="pres">
      <dgm:prSet presAssocID="{E9196F50-1CA2-4F74-BC58-3CDD223E11DC}" presName="composite" presStyleCnt="0"/>
      <dgm:spPr/>
    </dgm:pt>
    <dgm:pt modelId="{A9AC31CA-A409-43BB-A22E-7B045F72EABE}" type="pres">
      <dgm:prSet presAssocID="{E9196F50-1CA2-4F74-BC58-3CDD223E11DC}" presName="imgShp" presStyleLbl="fgImgPlace1" presStyleIdx="1" presStyleCnt="4"/>
      <dgm:spPr>
        <a:blipFill rotWithShape="1">
          <a:blip xmlns:r="http://schemas.openxmlformats.org/officeDocument/2006/relationships" r:embed="rId2"/>
          <a:stretch>
            <a:fillRect/>
          </a:stretch>
        </a:blipFill>
      </dgm:spPr>
    </dgm:pt>
    <dgm:pt modelId="{BBDFFF77-4657-4CBB-9732-333C8C897B27}" type="pres">
      <dgm:prSet presAssocID="{E9196F50-1CA2-4F74-BC58-3CDD223E11DC}" presName="txShp" presStyleLbl="node1" presStyleIdx="1" presStyleCnt="4">
        <dgm:presLayoutVars>
          <dgm:bulletEnabled val="1"/>
        </dgm:presLayoutVars>
      </dgm:prSet>
      <dgm:spPr/>
    </dgm:pt>
    <dgm:pt modelId="{DB073CF2-CF1B-4FBE-B45C-DDF28A8E63DC}" type="pres">
      <dgm:prSet presAssocID="{6D545407-B221-4CEA-B973-E0CA59C5C80D}" presName="spacing" presStyleCnt="0"/>
      <dgm:spPr/>
    </dgm:pt>
    <dgm:pt modelId="{E21730EF-E676-4B15-BF96-DFAFC4A32E2F}" type="pres">
      <dgm:prSet presAssocID="{608FA8CF-4112-49EB-85C3-04D35BCFE891}" presName="composite" presStyleCnt="0"/>
      <dgm:spPr/>
    </dgm:pt>
    <dgm:pt modelId="{28EF8727-3F76-4328-8110-7AF374DD8718}" type="pres">
      <dgm:prSet presAssocID="{608FA8CF-4112-49EB-85C3-04D35BCFE891}" presName="imgShp"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10000" r="-10000"/>
          </a:stretch>
        </a:blipFill>
      </dgm:spPr>
    </dgm:pt>
    <dgm:pt modelId="{F44EB7C3-9797-4828-ADA2-EE05C37204C5}" type="pres">
      <dgm:prSet presAssocID="{608FA8CF-4112-49EB-85C3-04D35BCFE891}" presName="txShp" presStyleLbl="node1" presStyleIdx="2" presStyleCnt="4">
        <dgm:presLayoutVars>
          <dgm:bulletEnabled val="1"/>
        </dgm:presLayoutVars>
      </dgm:prSet>
      <dgm:spPr/>
    </dgm:pt>
    <dgm:pt modelId="{1AF44D32-316C-403A-ADF8-ACB8236ED7D6}" type="pres">
      <dgm:prSet presAssocID="{3F54532B-4901-485E-B6FD-D8E4EFA8FFC0}" presName="spacing" presStyleCnt="0"/>
      <dgm:spPr/>
    </dgm:pt>
    <dgm:pt modelId="{B9C24FDA-980C-46D4-9D62-C76E654F4092}" type="pres">
      <dgm:prSet presAssocID="{969FF68D-2773-4D26-9E06-77A5A539B8D0}" presName="composite" presStyleCnt="0"/>
      <dgm:spPr/>
    </dgm:pt>
    <dgm:pt modelId="{CF50254D-030A-4566-A7A2-4D33E80838A4}" type="pres">
      <dgm:prSet presAssocID="{969FF68D-2773-4D26-9E06-77A5A539B8D0}" presName="imgShp" presStyleLbl="fgImgPlace1" presStyleIdx="3"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2000" r="-2000"/>
          </a:stretch>
        </a:blipFill>
      </dgm:spPr>
    </dgm:pt>
    <dgm:pt modelId="{07D8BDD3-D1A2-443D-BB70-1C82C23F5B9B}" type="pres">
      <dgm:prSet presAssocID="{969FF68D-2773-4D26-9E06-77A5A539B8D0}" presName="txShp" presStyleLbl="node1" presStyleIdx="3" presStyleCnt="4">
        <dgm:presLayoutVars>
          <dgm:bulletEnabled val="1"/>
        </dgm:presLayoutVars>
      </dgm:prSet>
      <dgm:spPr/>
    </dgm:pt>
  </dgm:ptLst>
  <dgm:cxnLst>
    <dgm:cxn modelId="{DC349A8C-DBDF-4E7F-A884-BEF56E50E02E}" type="presOf" srcId="{E9196F50-1CA2-4F74-BC58-3CDD223E11DC}" destId="{BBDFFF77-4657-4CBB-9732-333C8C897B27}" srcOrd="0" destOrd="0" presId="urn:microsoft.com/office/officeart/2005/8/layout/vList3"/>
    <dgm:cxn modelId="{B68C17FF-B862-4D66-8722-9CE3123D67EE}" type="presOf" srcId="{B6B0A761-8D9E-4ED2-9586-78B7F6F279BB}" destId="{A5B53602-35C4-401B-853A-78B6FE2A2999}" srcOrd="0" destOrd="0" presId="urn:microsoft.com/office/officeart/2005/8/layout/vList3"/>
    <dgm:cxn modelId="{885D6A82-8624-4815-B378-90D6E6D19C60}" type="presOf" srcId="{608FA8CF-4112-49EB-85C3-04D35BCFE891}" destId="{F44EB7C3-9797-4828-ADA2-EE05C37204C5}" srcOrd="0" destOrd="0" presId="urn:microsoft.com/office/officeart/2005/8/layout/vList3"/>
    <dgm:cxn modelId="{60B0E169-479F-4BA2-B03E-60DF04E0E983}" type="presOf" srcId="{33056E0C-5861-46AF-9047-374F5FACF6E3}" destId="{7F0A610A-7A54-4747-8EC1-61A0684E1CED}" srcOrd="0" destOrd="0" presId="urn:microsoft.com/office/officeart/2005/8/layout/vList3"/>
    <dgm:cxn modelId="{7268E8A4-48F6-4A29-A20D-32AE8507AFAE}" type="presOf" srcId="{969FF68D-2773-4D26-9E06-77A5A539B8D0}" destId="{07D8BDD3-D1A2-443D-BB70-1C82C23F5B9B}" srcOrd="0" destOrd="0" presId="urn:microsoft.com/office/officeart/2005/8/layout/vList3"/>
    <dgm:cxn modelId="{EDB2D75E-0B08-4806-83C0-53EEA8597829}" srcId="{33056E0C-5861-46AF-9047-374F5FACF6E3}" destId="{969FF68D-2773-4D26-9E06-77A5A539B8D0}" srcOrd="3" destOrd="0" parTransId="{45A99612-75E2-4AD8-9A75-FC138440083A}" sibTransId="{3B5DF692-0820-4499-AC56-FA5FF126957A}"/>
    <dgm:cxn modelId="{43FF6FF0-FDD5-44BF-BE5C-0F6CD9714C08}" srcId="{33056E0C-5861-46AF-9047-374F5FACF6E3}" destId="{B6B0A761-8D9E-4ED2-9586-78B7F6F279BB}" srcOrd="0" destOrd="0" parTransId="{F0924BF0-FA1F-400B-BD09-2AEB3D284EE6}" sibTransId="{56167BE9-B812-45F2-82A6-FABF9B36FC07}"/>
    <dgm:cxn modelId="{9F8BA126-054F-4F5A-8C72-05DB4C0E9150}" srcId="{33056E0C-5861-46AF-9047-374F5FACF6E3}" destId="{E9196F50-1CA2-4F74-BC58-3CDD223E11DC}" srcOrd="1" destOrd="0" parTransId="{95896DC3-C6D8-44CD-8D3D-46CAF93120C6}" sibTransId="{6D545407-B221-4CEA-B973-E0CA59C5C80D}"/>
    <dgm:cxn modelId="{77846564-559B-4914-ACDA-457274736909}" srcId="{33056E0C-5861-46AF-9047-374F5FACF6E3}" destId="{608FA8CF-4112-49EB-85C3-04D35BCFE891}" srcOrd="2" destOrd="0" parTransId="{10F6CDAC-2646-453F-AF40-0E1CDD63AC43}" sibTransId="{3F54532B-4901-485E-B6FD-D8E4EFA8FFC0}"/>
    <dgm:cxn modelId="{6AB5640E-E0D4-4E66-A4CE-E64F3A035614}" type="presParOf" srcId="{7F0A610A-7A54-4747-8EC1-61A0684E1CED}" destId="{AABD8359-4B40-424D-BEA5-06A7A9E6AEBA}" srcOrd="0" destOrd="0" presId="urn:microsoft.com/office/officeart/2005/8/layout/vList3"/>
    <dgm:cxn modelId="{D8363F4B-BCC2-4884-B6A3-FECBA4319A78}" type="presParOf" srcId="{AABD8359-4B40-424D-BEA5-06A7A9E6AEBA}" destId="{6B85A2E4-71EB-4B27-B31C-75F39275A623}" srcOrd="0" destOrd="0" presId="urn:microsoft.com/office/officeart/2005/8/layout/vList3"/>
    <dgm:cxn modelId="{D4152079-8B16-47F0-994D-CF7BD05308DE}" type="presParOf" srcId="{AABD8359-4B40-424D-BEA5-06A7A9E6AEBA}" destId="{A5B53602-35C4-401B-853A-78B6FE2A2999}" srcOrd="1" destOrd="0" presId="urn:microsoft.com/office/officeart/2005/8/layout/vList3"/>
    <dgm:cxn modelId="{77AD5942-4E64-4083-A044-E9810981AE9B}" type="presParOf" srcId="{7F0A610A-7A54-4747-8EC1-61A0684E1CED}" destId="{32CB9B0E-A6F5-4D5E-80BF-F637C8E10E84}" srcOrd="1" destOrd="0" presId="urn:microsoft.com/office/officeart/2005/8/layout/vList3"/>
    <dgm:cxn modelId="{31A2A349-4FD3-496D-A496-726DB2E8739B}" type="presParOf" srcId="{7F0A610A-7A54-4747-8EC1-61A0684E1CED}" destId="{D516112D-01D0-4111-9369-EF2CB8F8A92C}" srcOrd="2" destOrd="0" presId="urn:microsoft.com/office/officeart/2005/8/layout/vList3"/>
    <dgm:cxn modelId="{6D17C2D7-B6D3-403D-B20F-5F050AAEDA83}" type="presParOf" srcId="{D516112D-01D0-4111-9369-EF2CB8F8A92C}" destId="{A9AC31CA-A409-43BB-A22E-7B045F72EABE}" srcOrd="0" destOrd="0" presId="urn:microsoft.com/office/officeart/2005/8/layout/vList3"/>
    <dgm:cxn modelId="{39711591-F767-407C-8D92-5864D06C40B8}" type="presParOf" srcId="{D516112D-01D0-4111-9369-EF2CB8F8A92C}" destId="{BBDFFF77-4657-4CBB-9732-333C8C897B27}" srcOrd="1" destOrd="0" presId="urn:microsoft.com/office/officeart/2005/8/layout/vList3"/>
    <dgm:cxn modelId="{FB10F7F7-7EDD-43B3-AC5A-DF5BDF585B70}" type="presParOf" srcId="{7F0A610A-7A54-4747-8EC1-61A0684E1CED}" destId="{DB073CF2-CF1B-4FBE-B45C-DDF28A8E63DC}" srcOrd="3" destOrd="0" presId="urn:microsoft.com/office/officeart/2005/8/layout/vList3"/>
    <dgm:cxn modelId="{9D3AA13F-1BCB-4095-B1E4-8F3CAB18172A}" type="presParOf" srcId="{7F0A610A-7A54-4747-8EC1-61A0684E1CED}" destId="{E21730EF-E676-4B15-BF96-DFAFC4A32E2F}" srcOrd="4" destOrd="0" presId="urn:microsoft.com/office/officeart/2005/8/layout/vList3"/>
    <dgm:cxn modelId="{50369E41-1F9D-465F-8E54-F805668AACA5}" type="presParOf" srcId="{E21730EF-E676-4B15-BF96-DFAFC4A32E2F}" destId="{28EF8727-3F76-4328-8110-7AF374DD8718}" srcOrd="0" destOrd="0" presId="urn:microsoft.com/office/officeart/2005/8/layout/vList3"/>
    <dgm:cxn modelId="{87920E49-3B91-4294-86C9-A10967AC3D24}" type="presParOf" srcId="{E21730EF-E676-4B15-BF96-DFAFC4A32E2F}" destId="{F44EB7C3-9797-4828-ADA2-EE05C37204C5}" srcOrd="1" destOrd="0" presId="urn:microsoft.com/office/officeart/2005/8/layout/vList3"/>
    <dgm:cxn modelId="{0FDE0C95-3069-4C24-901D-363F1588D159}" type="presParOf" srcId="{7F0A610A-7A54-4747-8EC1-61A0684E1CED}" destId="{1AF44D32-316C-403A-ADF8-ACB8236ED7D6}" srcOrd="5" destOrd="0" presId="urn:microsoft.com/office/officeart/2005/8/layout/vList3"/>
    <dgm:cxn modelId="{5F5E29B4-0F25-4474-BC9E-D7F10936CE2F}" type="presParOf" srcId="{7F0A610A-7A54-4747-8EC1-61A0684E1CED}" destId="{B9C24FDA-980C-46D4-9D62-C76E654F4092}" srcOrd="6" destOrd="0" presId="urn:microsoft.com/office/officeart/2005/8/layout/vList3"/>
    <dgm:cxn modelId="{1DADEEF7-0A40-402D-8F9B-F766D5349522}" type="presParOf" srcId="{B9C24FDA-980C-46D4-9D62-C76E654F4092}" destId="{CF50254D-030A-4566-A7A2-4D33E80838A4}" srcOrd="0" destOrd="0" presId="urn:microsoft.com/office/officeart/2005/8/layout/vList3"/>
    <dgm:cxn modelId="{460C2DBF-FE36-4DFB-BFFD-54BFBFE1FA35}" type="presParOf" srcId="{B9C24FDA-980C-46D4-9D62-C76E654F4092}" destId="{07D8BDD3-D1A2-443D-BB70-1C82C23F5B9B}"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6532DDB-7366-4763-891B-E0C1B8D533A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E7CB5ED2-14D7-4BD5-BACF-B63F7C0F6B44}">
      <dgm:prSet/>
      <dgm:spPr/>
      <dgm:t>
        <a:bodyPr/>
        <a:lstStyle/>
        <a:p>
          <a:pPr rtl="0"/>
          <a:r>
            <a:rPr lang="en-GB" dirty="0"/>
            <a:t>There are two primary considerations in marketing strategy</a:t>
          </a:r>
          <a:endParaRPr lang="cs-CZ" dirty="0"/>
        </a:p>
      </dgm:t>
    </dgm:pt>
    <dgm:pt modelId="{B2449805-0DBC-4125-9851-A6146F5B9292}" type="parTrans" cxnId="{AFD635E9-C8F3-4B00-BA8C-055255F7EA8A}">
      <dgm:prSet/>
      <dgm:spPr/>
      <dgm:t>
        <a:bodyPr/>
        <a:lstStyle/>
        <a:p>
          <a:endParaRPr lang="cs-CZ"/>
        </a:p>
      </dgm:t>
    </dgm:pt>
    <dgm:pt modelId="{E5F26A26-A41E-4B7D-B1B8-7A492A7F4AA6}" type="sibTrans" cxnId="{AFD635E9-C8F3-4B00-BA8C-055255F7EA8A}">
      <dgm:prSet/>
      <dgm:spPr/>
      <dgm:t>
        <a:bodyPr/>
        <a:lstStyle/>
        <a:p>
          <a:endParaRPr lang="cs-CZ"/>
        </a:p>
      </dgm:t>
    </dgm:pt>
    <dgm:pt modelId="{7D2F6419-6917-48AA-9330-DD596BBD44A4}">
      <dgm:prSet/>
      <dgm:spPr/>
      <dgm:t>
        <a:bodyPr/>
        <a:lstStyle/>
        <a:p>
          <a:pPr rtl="0"/>
          <a:r>
            <a:rPr lang="en-GB" dirty="0"/>
            <a:t>Where are we? </a:t>
          </a:r>
          <a:endParaRPr lang="cs-CZ" dirty="0"/>
        </a:p>
      </dgm:t>
    </dgm:pt>
    <dgm:pt modelId="{BBBEA2EA-7CB3-4740-8310-0B5D638227EB}" type="parTrans" cxnId="{1352ED47-BE3D-42A3-88F2-AF53D1B35FBC}">
      <dgm:prSet/>
      <dgm:spPr/>
      <dgm:t>
        <a:bodyPr/>
        <a:lstStyle/>
        <a:p>
          <a:endParaRPr lang="cs-CZ"/>
        </a:p>
      </dgm:t>
    </dgm:pt>
    <dgm:pt modelId="{D02DA461-34A4-4DDA-AE1C-1D0D0C6689A1}" type="sibTrans" cxnId="{1352ED47-BE3D-42A3-88F2-AF53D1B35FBC}">
      <dgm:prSet/>
      <dgm:spPr/>
      <dgm:t>
        <a:bodyPr/>
        <a:lstStyle/>
        <a:p>
          <a:endParaRPr lang="cs-CZ"/>
        </a:p>
      </dgm:t>
    </dgm:pt>
    <dgm:pt modelId="{10874ED9-9B46-4215-98E9-EC9600DC4647}">
      <dgm:prSet/>
      <dgm:spPr/>
      <dgm:t>
        <a:bodyPr/>
        <a:lstStyle/>
        <a:p>
          <a:pPr rtl="0"/>
          <a:r>
            <a:rPr lang="en-GB"/>
            <a:t>Where do we want to go? </a:t>
          </a:r>
          <a:endParaRPr lang="cs-CZ"/>
        </a:p>
      </dgm:t>
    </dgm:pt>
    <dgm:pt modelId="{E45252C8-7E82-4FE6-835A-9FE1926E6DAF}" type="parTrans" cxnId="{186EE5D9-5309-41FA-B916-401EA282AEB1}">
      <dgm:prSet/>
      <dgm:spPr/>
      <dgm:t>
        <a:bodyPr/>
        <a:lstStyle/>
        <a:p>
          <a:endParaRPr lang="cs-CZ"/>
        </a:p>
      </dgm:t>
    </dgm:pt>
    <dgm:pt modelId="{ED6A40E1-1099-49D7-88D9-44C4276422DB}" type="sibTrans" cxnId="{186EE5D9-5309-41FA-B916-401EA282AEB1}">
      <dgm:prSet/>
      <dgm:spPr/>
      <dgm:t>
        <a:bodyPr/>
        <a:lstStyle/>
        <a:p>
          <a:endParaRPr lang="cs-CZ"/>
        </a:p>
      </dgm:t>
    </dgm:pt>
    <dgm:pt modelId="{70827C8C-9A07-4DCE-976E-1B7C34FF28B0}">
      <dgm:prSet/>
      <dgm:spPr/>
      <dgm:t>
        <a:bodyPr/>
        <a:lstStyle/>
        <a:p>
          <a:pPr rtl="0"/>
          <a:r>
            <a:rPr lang="en-GB"/>
            <a:t>To see</a:t>
          </a:r>
          <a:endParaRPr lang="cs-CZ"/>
        </a:p>
      </dgm:t>
    </dgm:pt>
    <dgm:pt modelId="{93F3D50F-36D5-4B95-8D9F-F4F564217E7B}" type="parTrans" cxnId="{9183B519-9B93-4D63-B1EE-4D19538D4EDF}">
      <dgm:prSet/>
      <dgm:spPr/>
      <dgm:t>
        <a:bodyPr/>
        <a:lstStyle/>
        <a:p>
          <a:endParaRPr lang="cs-CZ"/>
        </a:p>
      </dgm:t>
    </dgm:pt>
    <dgm:pt modelId="{77F40824-EAAD-4C90-B95F-34D3E53BF248}" type="sibTrans" cxnId="{9183B519-9B93-4D63-B1EE-4D19538D4EDF}">
      <dgm:prSet/>
      <dgm:spPr/>
      <dgm:t>
        <a:bodyPr/>
        <a:lstStyle/>
        <a:p>
          <a:endParaRPr lang="cs-CZ"/>
        </a:p>
      </dgm:t>
    </dgm:pt>
    <dgm:pt modelId="{931A11E4-9483-4BE8-91D4-0C9F31065B8D}">
      <dgm:prSet/>
      <dgm:spPr/>
      <dgm:t>
        <a:bodyPr/>
        <a:lstStyle/>
        <a:p>
          <a:pPr rtl="0"/>
          <a:r>
            <a:rPr lang="en-GB"/>
            <a:t>Mission</a:t>
          </a:r>
          <a:endParaRPr lang="cs-CZ"/>
        </a:p>
      </dgm:t>
    </dgm:pt>
    <dgm:pt modelId="{BA6682FB-2F21-4AF9-A319-B855106BD1D0}" type="parTrans" cxnId="{D4534EA7-0AEE-4541-81E4-9E10F058E7AE}">
      <dgm:prSet/>
      <dgm:spPr/>
      <dgm:t>
        <a:bodyPr/>
        <a:lstStyle/>
        <a:p>
          <a:endParaRPr lang="cs-CZ"/>
        </a:p>
      </dgm:t>
    </dgm:pt>
    <dgm:pt modelId="{D5DBEB01-0679-43E6-84BF-60452870E80E}" type="sibTrans" cxnId="{D4534EA7-0AEE-4541-81E4-9E10F058E7AE}">
      <dgm:prSet/>
      <dgm:spPr/>
      <dgm:t>
        <a:bodyPr/>
        <a:lstStyle/>
        <a:p>
          <a:endParaRPr lang="cs-CZ"/>
        </a:p>
      </dgm:t>
    </dgm:pt>
    <dgm:pt modelId="{64C47EDB-15EE-4C49-A521-CBFB48F3485D}">
      <dgm:prSet/>
      <dgm:spPr/>
      <dgm:t>
        <a:bodyPr/>
        <a:lstStyle/>
        <a:p>
          <a:pPr rtl="0"/>
          <a:r>
            <a:rPr lang="en-GB"/>
            <a:t>Vison</a:t>
          </a:r>
          <a:endParaRPr lang="cs-CZ"/>
        </a:p>
      </dgm:t>
    </dgm:pt>
    <dgm:pt modelId="{067EA2BE-15CE-4EDF-A7EE-AF9A35E3A2BF}" type="parTrans" cxnId="{0FDC56BF-BCD9-460F-A109-6DD408BFED93}">
      <dgm:prSet/>
      <dgm:spPr/>
      <dgm:t>
        <a:bodyPr/>
        <a:lstStyle/>
        <a:p>
          <a:endParaRPr lang="cs-CZ"/>
        </a:p>
      </dgm:t>
    </dgm:pt>
    <dgm:pt modelId="{5B62B32F-781B-4D52-9B43-12F529BE8C17}" type="sibTrans" cxnId="{0FDC56BF-BCD9-460F-A109-6DD408BFED93}">
      <dgm:prSet/>
      <dgm:spPr/>
      <dgm:t>
        <a:bodyPr/>
        <a:lstStyle/>
        <a:p>
          <a:endParaRPr lang="cs-CZ"/>
        </a:p>
      </dgm:t>
    </dgm:pt>
    <dgm:pt modelId="{155960DF-ED84-4F4B-AD91-88A8EAADED60}" type="pres">
      <dgm:prSet presAssocID="{66532DDB-7366-4763-891B-E0C1B8D533A3}" presName="Name0" presStyleCnt="0">
        <dgm:presLayoutVars>
          <dgm:dir/>
          <dgm:animLvl val="lvl"/>
          <dgm:resizeHandles val="exact"/>
        </dgm:presLayoutVars>
      </dgm:prSet>
      <dgm:spPr/>
    </dgm:pt>
    <dgm:pt modelId="{BE66F51A-ABD3-4A45-85F0-10EF9F353E8D}" type="pres">
      <dgm:prSet presAssocID="{E7CB5ED2-14D7-4BD5-BACF-B63F7C0F6B44}" presName="linNode" presStyleCnt="0"/>
      <dgm:spPr/>
    </dgm:pt>
    <dgm:pt modelId="{4D597D34-656C-481C-9BD7-5E45E2DC88F2}" type="pres">
      <dgm:prSet presAssocID="{E7CB5ED2-14D7-4BD5-BACF-B63F7C0F6B44}" presName="parentText" presStyleLbl="node1" presStyleIdx="0" presStyleCnt="2">
        <dgm:presLayoutVars>
          <dgm:chMax val="1"/>
          <dgm:bulletEnabled val="1"/>
        </dgm:presLayoutVars>
      </dgm:prSet>
      <dgm:spPr/>
    </dgm:pt>
    <dgm:pt modelId="{E3014F43-0A72-414E-B31D-F90A7AAB876C}" type="pres">
      <dgm:prSet presAssocID="{E7CB5ED2-14D7-4BD5-BACF-B63F7C0F6B44}" presName="descendantText" presStyleLbl="alignAccFollowNode1" presStyleIdx="0" presStyleCnt="2">
        <dgm:presLayoutVars>
          <dgm:bulletEnabled val="1"/>
        </dgm:presLayoutVars>
      </dgm:prSet>
      <dgm:spPr/>
    </dgm:pt>
    <dgm:pt modelId="{16E066A1-F885-4BED-BD5B-32BEE5639CE6}" type="pres">
      <dgm:prSet presAssocID="{E5F26A26-A41E-4B7D-B1B8-7A492A7F4AA6}" presName="sp" presStyleCnt="0"/>
      <dgm:spPr/>
    </dgm:pt>
    <dgm:pt modelId="{38CFFEB2-5847-46B6-AF82-B0C2B8C0A734}" type="pres">
      <dgm:prSet presAssocID="{70827C8C-9A07-4DCE-976E-1B7C34FF28B0}" presName="linNode" presStyleCnt="0"/>
      <dgm:spPr/>
    </dgm:pt>
    <dgm:pt modelId="{CBDC2DBB-D669-40B6-9292-EF457F995F30}" type="pres">
      <dgm:prSet presAssocID="{70827C8C-9A07-4DCE-976E-1B7C34FF28B0}" presName="parentText" presStyleLbl="node1" presStyleIdx="1" presStyleCnt="2">
        <dgm:presLayoutVars>
          <dgm:chMax val="1"/>
          <dgm:bulletEnabled val="1"/>
        </dgm:presLayoutVars>
      </dgm:prSet>
      <dgm:spPr/>
    </dgm:pt>
    <dgm:pt modelId="{6A7664D9-0C36-413F-8768-CAEF98579F24}" type="pres">
      <dgm:prSet presAssocID="{70827C8C-9A07-4DCE-976E-1B7C34FF28B0}" presName="descendantText" presStyleLbl="alignAccFollowNode1" presStyleIdx="1" presStyleCnt="2">
        <dgm:presLayoutVars>
          <dgm:bulletEnabled val="1"/>
        </dgm:presLayoutVars>
      </dgm:prSet>
      <dgm:spPr/>
    </dgm:pt>
  </dgm:ptLst>
  <dgm:cxnLst>
    <dgm:cxn modelId="{1BFE3B35-300C-419B-86E7-211101CA25E7}" type="presOf" srcId="{E7CB5ED2-14D7-4BD5-BACF-B63F7C0F6B44}" destId="{4D597D34-656C-481C-9BD7-5E45E2DC88F2}" srcOrd="0" destOrd="0" presId="urn:microsoft.com/office/officeart/2005/8/layout/vList5"/>
    <dgm:cxn modelId="{0FDC56BF-BCD9-460F-A109-6DD408BFED93}" srcId="{70827C8C-9A07-4DCE-976E-1B7C34FF28B0}" destId="{64C47EDB-15EE-4C49-A521-CBFB48F3485D}" srcOrd="1" destOrd="0" parTransId="{067EA2BE-15CE-4EDF-A7EE-AF9A35E3A2BF}" sibTransId="{5B62B32F-781B-4D52-9B43-12F529BE8C17}"/>
    <dgm:cxn modelId="{186EE5D9-5309-41FA-B916-401EA282AEB1}" srcId="{E7CB5ED2-14D7-4BD5-BACF-B63F7C0F6B44}" destId="{10874ED9-9B46-4215-98E9-EC9600DC4647}" srcOrd="1" destOrd="0" parTransId="{E45252C8-7E82-4FE6-835A-9FE1926E6DAF}" sibTransId="{ED6A40E1-1099-49D7-88D9-44C4276422DB}"/>
    <dgm:cxn modelId="{111B0F9C-9C51-4EEE-AB82-28D46C3C2693}" type="presOf" srcId="{10874ED9-9B46-4215-98E9-EC9600DC4647}" destId="{E3014F43-0A72-414E-B31D-F90A7AAB876C}" srcOrd="0" destOrd="1" presId="urn:microsoft.com/office/officeart/2005/8/layout/vList5"/>
    <dgm:cxn modelId="{AFD635E9-C8F3-4B00-BA8C-055255F7EA8A}" srcId="{66532DDB-7366-4763-891B-E0C1B8D533A3}" destId="{E7CB5ED2-14D7-4BD5-BACF-B63F7C0F6B44}" srcOrd="0" destOrd="0" parTransId="{B2449805-0DBC-4125-9851-A6146F5B9292}" sibTransId="{E5F26A26-A41E-4B7D-B1B8-7A492A7F4AA6}"/>
    <dgm:cxn modelId="{C8F768BC-7005-4A80-9081-9A752BA375E9}" type="presOf" srcId="{66532DDB-7366-4763-891B-E0C1B8D533A3}" destId="{155960DF-ED84-4F4B-AD91-88A8EAADED60}" srcOrd="0" destOrd="0" presId="urn:microsoft.com/office/officeart/2005/8/layout/vList5"/>
    <dgm:cxn modelId="{9183B519-9B93-4D63-B1EE-4D19538D4EDF}" srcId="{66532DDB-7366-4763-891B-E0C1B8D533A3}" destId="{70827C8C-9A07-4DCE-976E-1B7C34FF28B0}" srcOrd="1" destOrd="0" parTransId="{93F3D50F-36D5-4B95-8D9F-F4F564217E7B}" sibTransId="{77F40824-EAAD-4C90-B95F-34D3E53BF248}"/>
    <dgm:cxn modelId="{E07AECCC-A0F2-481F-88B9-D2CEDED347C4}" type="presOf" srcId="{7D2F6419-6917-48AA-9330-DD596BBD44A4}" destId="{E3014F43-0A72-414E-B31D-F90A7AAB876C}" srcOrd="0" destOrd="0" presId="urn:microsoft.com/office/officeart/2005/8/layout/vList5"/>
    <dgm:cxn modelId="{C4630F94-2002-40C8-90C6-4317CA8D35A7}" type="presOf" srcId="{70827C8C-9A07-4DCE-976E-1B7C34FF28B0}" destId="{CBDC2DBB-D669-40B6-9292-EF457F995F30}" srcOrd="0" destOrd="0" presId="urn:microsoft.com/office/officeart/2005/8/layout/vList5"/>
    <dgm:cxn modelId="{D4534EA7-0AEE-4541-81E4-9E10F058E7AE}" srcId="{70827C8C-9A07-4DCE-976E-1B7C34FF28B0}" destId="{931A11E4-9483-4BE8-91D4-0C9F31065B8D}" srcOrd="0" destOrd="0" parTransId="{BA6682FB-2F21-4AF9-A319-B855106BD1D0}" sibTransId="{D5DBEB01-0679-43E6-84BF-60452870E80E}"/>
    <dgm:cxn modelId="{7F134FB2-000D-4709-91B6-8265352E4B7E}" type="presOf" srcId="{931A11E4-9483-4BE8-91D4-0C9F31065B8D}" destId="{6A7664D9-0C36-413F-8768-CAEF98579F24}" srcOrd="0" destOrd="0" presId="urn:microsoft.com/office/officeart/2005/8/layout/vList5"/>
    <dgm:cxn modelId="{1352ED47-BE3D-42A3-88F2-AF53D1B35FBC}" srcId="{E7CB5ED2-14D7-4BD5-BACF-B63F7C0F6B44}" destId="{7D2F6419-6917-48AA-9330-DD596BBD44A4}" srcOrd="0" destOrd="0" parTransId="{BBBEA2EA-7CB3-4740-8310-0B5D638227EB}" sibTransId="{D02DA461-34A4-4DDA-AE1C-1D0D0C6689A1}"/>
    <dgm:cxn modelId="{9B7DE4A3-0E95-49CA-ACC9-96D6AB6B55CB}" type="presOf" srcId="{64C47EDB-15EE-4C49-A521-CBFB48F3485D}" destId="{6A7664D9-0C36-413F-8768-CAEF98579F24}" srcOrd="0" destOrd="1" presId="urn:microsoft.com/office/officeart/2005/8/layout/vList5"/>
    <dgm:cxn modelId="{C52EA133-0E3E-4C9B-86C5-130FA4C7173A}" type="presParOf" srcId="{155960DF-ED84-4F4B-AD91-88A8EAADED60}" destId="{BE66F51A-ABD3-4A45-85F0-10EF9F353E8D}" srcOrd="0" destOrd="0" presId="urn:microsoft.com/office/officeart/2005/8/layout/vList5"/>
    <dgm:cxn modelId="{D3D11C7C-2714-4F18-930F-2FBF207EE7EF}" type="presParOf" srcId="{BE66F51A-ABD3-4A45-85F0-10EF9F353E8D}" destId="{4D597D34-656C-481C-9BD7-5E45E2DC88F2}" srcOrd="0" destOrd="0" presId="urn:microsoft.com/office/officeart/2005/8/layout/vList5"/>
    <dgm:cxn modelId="{01B681CF-8C59-4997-A3A9-EF4E9AA67020}" type="presParOf" srcId="{BE66F51A-ABD3-4A45-85F0-10EF9F353E8D}" destId="{E3014F43-0A72-414E-B31D-F90A7AAB876C}" srcOrd="1" destOrd="0" presId="urn:microsoft.com/office/officeart/2005/8/layout/vList5"/>
    <dgm:cxn modelId="{0F33575C-0522-492B-8483-89A58DF21D47}" type="presParOf" srcId="{155960DF-ED84-4F4B-AD91-88A8EAADED60}" destId="{16E066A1-F885-4BED-BD5B-32BEE5639CE6}" srcOrd="1" destOrd="0" presId="urn:microsoft.com/office/officeart/2005/8/layout/vList5"/>
    <dgm:cxn modelId="{6D3BB83B-3BA2-439F-8D97-5FD11A8EE108}" type="presParOf" srcId="{155960DF-ED84-4F4B-AD91-88A8EAADED60}" destId="{38CFFEB2-5847-46B6-AF82-B0C2B8C0A734}" srcOrd="2" destOrd="0" presId="urn:microsoft.com/office/officeart/2005/8/layout/vList5"/>
    <dgm:cxn modelId="{5DD8754A-0E21-46CA-A8E9-EE14DFB70D33}" type="presParOf" srcId="{38CFFEB2-5847-46B6-AF82-B0C2B8C0A734}" destId="{CBDC2DBB-D669-40B6-9292-EF457F995F30}" srcOrd="0" destOrd="0" presId="urn:microsoft.com/office/officeart/2005/8/layout/vList5"/>
    <dgm:cxn modelId="{84356EB6-5152-498E-BB2F-2ED55A499F68}" type="presParOf" srcId="{38CFFEB2-5847-46B6-AF82-B0C2B8C0A734}" destId="{6A7664D9-0C36-413F-8768-CAEF98579F2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8250017-CB24-9442-A157-B0B25151F3CA}" type="doc">
      <dgm:prSet loTypeId="urn:microsoft.com/office/officeart/2005/8/layout/vList2" loCatId="list" qsTypeId="urn:microsoft.com/office/officeart/2005/8/quickstyle/simple4" qsCatId="simple" csTypeId="urn:microsoft.com/office/officeart/2005/8/colors/accent1_3" csCatId="accent1" phldr="1"/>
      <dgm:spPr/>
      <dgm:t>
        <a:bodyPr/>
        <a:lstStyle/>
        <a:p>
          <a:endParaRPr lang="en-US"/>
        </a:p>
      </dgm:t>
    </dgm:pt>
    <dgm:pt modelId="{AD959DAC-E0D1-194F-8150-E284F89D95D1}">
      <dgm:prSet phldrT="[Text]"/>
      <dgm:spPr/>
      <dgm:t>
        <a:bodyPr/>
        <a:lstStyle/>
        <a:p>
          <a:r>
            <a:rPr lang="en-US" dirty="0"/>
            <a:t>Indicates the benefits for customers, suppliers, employees</a:t>
          </a:r>
        </a:p>
      </dgm:t>
    </dgm:pt>
    <dgm:pt modelId="{9FDAED5F-9309-4C4F-8975-AB69907C5F71}" type="parTrans" cxnId="{7D2DE30D-6B0D-4E45-8E01-429F0193FCE5}">
      <dgm:prSet/>
      <dgm:spPr/>
      <dgm:t>
        <a:bodyPr/>
        <a:lstStyle/>
        <a:p>
          <a:endParaRPr lang="en-US"/>
        </a:p>
      </dgm:t>
    </dgm:pt>
    <dgm:pt modelId="{696B95D5-B2F2-3943-958F-2C945A95E10B}" type="sibTrans" cxnId="{7D2DE30D-6B0D-4E45-8E01-429F0193FCE5}">
      <dgm:prSet/>
      <dgm:spPr/>
      <dgm:t>
        <a:bodyPr/>
        <a:lstStyle/>
        <a:p>
          <a:endParaRPr lang="en-US"/>
        </a:p>
      </dgm:t>
    </dgm:pt>
    <dgm:pt modelId="{7C04D9A2-B677-274D-B8C4-516243177A08}">
      <dgm:prSet phldrT="[Text]"/>
      <dgm:spPr/>
      <dgm:t>
        <a:bodyPr/>
        <a:lstStyle/>
        <a:p>
          <a:r>
            <a:rPr lang="en-US" dirty="0"/>
            <a:t>Offers products and services to satisfy needs of the subjects</a:t>
          </a:r>
        </a:p>
      </dgm:t>
    </dgm:pt>
    <dgm:pt modelId="{461468E8-9298-0842-B8D5-024C18148789}" type="parTrans" cxnId="{032CE81E-58C2-F941-B7AF-2126ADAC554D}">
      <dgm:prSet/>
      <dgm:spPr/>
      <dgm:t>
        <a:bodyPr/>
        <a:lstStyle/>
        <a:p>
          <a:endParaRPr lang="en-US"/>
        </a:p>
      </dgm:t>
    </dgm:pt>
    <dgm:pt modelId="{5EDEBC23-0B5A-2340-BF11-29FD11BD139B}" type="sibTrans" cxnId="{032CE81E-58C2-F941-B7AF-2126ADAC554D}">
      <dgm:prSet/>
      <dgm:spPr/>
      <dgm:t>
        <a:bodyPr/>
        <a:lstStyle/>
        <a:p>
          <a:endParaRPr lang="en-US"/>
        </a:p>
      </dgm:t>
    </dgm:pt>
    <dgm:pt modelId="{8111CB87-5BF7-304C-A3F6-C0A7B1F2E1F5}">
      <dgm:prSet phldrT="[Text]"/>
      <dgm:spPr/>
      <dgm:t>
        <a:bodyPr/>
        <a:lstStyle/>
        <a:p>
          <a:r>
            <a:rPr lang="en-US" dirty="0"/>
            <a:t>Appeals to wider customer groups</a:t>
          </a:r>
        </a:p>
      </dgm:t>
    </dgm:pt>
    <dgm:pt modelId="{4BD7E804-975E-F14D-B2E2-1C43D1E7CD91}" type="parTrans" cxnId="{665AB296-DEEC-6B42-9CC6-37CF05F9B657}">
      <dgm:prSet/>
      <dgm:spPr/>
      <dgm:t>
        <a:bodyPr/>
        <a:lstStyle/>
        <a:p>
          <a:endParaRPr lang="en-US"/>
        </a:p>
      </dgm:t>
    </dgm:pt>
    <dgm:pt modelId="{0AD5E2A9-DAE7-7F48-B3A2-68F5232995BE}" type="sibTrans" cxnId="{665AB296-DEEC-6B42-9CC6-37CF05F9B657}">
      <dgm:prSet/>
      <dgm:spPr/>
      <dgm:t>
        <a:bodyPr/>
        <a:lstStyle/>
        <a:p>
          <a:endParaRPr lang="en-US"/>
        </a:p>
      </dgm:t>
    </dgm:pt>
    <dgm:pt modelId="{FA192D4A-AD26-4840-918E-D5AA35439D4F}">
      <dgm:prSet phldrT="[Text]"/>
      <dgm:spPr/>
      <dgm:t>
        <a:bodyPr/>
        <a:lstStyle/>
        <a:p>
          <a:r>
            <a:rPr lang="en-US" dirty="0"/>
            <a:t>Attracts attention rather than explain usefulness exactly</a:t>
          </a:r>
        </a:p>
      </dgm:t>
    </dgm:pt>
    <dgm:pt modelId="{21D07AA4-FAC7-0146-92D1-CB1D6D5ECCDE}" type="parTrans" cxnId="{6347F29B-BC51-DD45-87A8-C781407EEECF}">
      <dgm:prSet/>
      <dgm:spPr/>
      <dgm:t>
        <a:bodyPr/>
        <a:lstStyle/>
        <a:p>
          <a:endParaRPr lang="en-US"/>
        </a:p>
      </dgm:t>
    </dgm:pt>
    <dgm:pt modelId="{BDB13BA1-FE7F-7E4F-BA3F-762715B9558C}" type="sibTrans" cxnId="{6347F29B-BC51-DD45-87A8-C781407EEECF}">
      <dgm:prSet/>
      <dgm:spPr/>
      <dgm:t>
        <a:bodyPr/>
        <a:lstStyle/>
        <a:p>
          <a:endParaRPr lang="en-US"/>
        </a:p>
      </dgm:t>
    </dgm:pt>
    <dgm:pt modelId="{3566C0B4-F9B7-0042-9DB9-17E4F4C95219}" type="pres">
      <dgm:prSet presAssocID="{28250017-CB24-9442-A157-B0B25151F3CA}" presName="linear" presStyleCnt="0">
        <dgm:presLayoutVars>
          <dgm:animLvl val="lvl"/>
          <dgm:resizeHandles val="exact"/>
        </dgm:presLayoutVars>
      </dgm:prSet>
      <dgm:spPr/>
    </dgm:pt>
    <dgm:pt modelId="{3F90C316-B932-1644-9E5A-85CF345D5FA0}" type="pres">
      <dgm:prSet presAssocID="{AD959DAC-E0D1-194F-8150-E284F89D95D1}" presName="parentText" presStyleLbl="node1" presStyleIdx="0" presStyleCnt="4">
        <dgm:presLayoutVars>
          <dgm:chMax val="0"/>
          <dgm:bulletEnabled val="1"/>
        </dgm:presLayoutVars>
      </dgm:prSet>
      <dgm:spPr/>
    </dgm:pt>
    <dgm:pt modelId="{EFD83631-DAA5-A14F-AE9E-D4EEB784F0AA}" type="pres">
      <dgm:prSet presAssocID="{696B95D5-B2F2-3943-958F-2C945A95E10B}" presName="spacer" presStyleCnt="0"/>
      <dgm:spPr/>
    </dgm:pt>
    <dgm:pt modelId="{FECE648E-828F-EF49-8BE6-37E350F53870}" type="pres">
      <dgm:prSet presAssocID="{7C04D9A2-B677-274D-B8C4-516243177A08}" presName="parentText" presStyleLbl="node1" presStyleIdx="1" presStyleCnt="4">
        <dgm:presLayoutVars>
          <dgm:chMax val="0"/>
          <dgm:bulletEnabled val="1"/>
        </dgm:presLayoutVars>
      </dgm:prSet>
      <dgm:spPr/>
    </dgm:pt>
    <dgm:pt modelId="{2D297C6F-4034-CB41-868E-434FEFD952A4}" type="pres">
      <dgm:prSet presAssocID="{5EDEBC23-0B5A-2340-BF11-29FD11BD139B}" presName="spacer" presStyleCnt="0"/>
      <dgm:spPr/>
    </dgm:pt>
    <dgm:pt modelId="{E4670E08-01D4-9242-9D7B-7858A64628C3}" type="pres">
      <dgm:prSet presAssocID="{8111CB87-5BF7-304C-A3F6-C0A7B1F2E1F5}" presName="parentText" presStyleLbl="node1" presStyleIdx="2" presStyleCnt="4">
        <dgm:presLayoutVars>
          <dgm:chMax val="0"/>
          <dgm:bulletEnabled val="1"/>
        </dgm:presLayoutVars>
      </dgm:prSet>
      <dgm:spPr/>
    </dgm:pt>
    <dgm:pt modelId="{4563EFD0-9773-204C-9A75-E257BAA60CA7}" type="pres">
      <dgm:prSet presAssocID="{0AD5E2A9-DAE7-7F48-B3A2-68F5232995BE}" presName="spacer" presStyleCnt="0"/>
      <dgm:spPr/>
    </dgm:pt>
    <dgm:pt modelId="{8C66B23C-5ACB-904E-ABB7-344274110DF3}" type="pres">
      <dgm:prSet presAssocID="{FA192D4A-AD26-4840-918E-D5AA35439D4F}" presName="parentText" presStyleLbl="node1" presStyleIdx="3" presStyleCnt="4">
        <dgm:presLayoutVars>
          <dgm:chMax val="0"/>
          <dgm:bulletEnabled val="1"/>
        </dgm:presLayoutVars>
      </dgm:prSet>
      <dgm:spPr/>
    </dgm:pt>
  </dgm:ptLst>
  <dgm:cxnLst>
    <dgm:cxn modelId="{841E37C0-D5A1-4DE0-8B74-6269573EBCA7}" type="presOf" srcId="{AD959DAC-E0D1-194F-8150-E284F89D95D1}" destId="{3F90C316-B932-1644-9E5A-85CF345D5FA0}" srcOrd="0" destOrd="0" presId="urn:microsoft.com/office/officeart/2005/8/layout/vList2"/>
    <dgm:cxn modelId="{032CE81E-58C2-F941-B7AF-2126ADAC554D}" srcId="{28250017-CB24-9442-A157-B0B25151F3CA}" destId="{7C04D9A2-B677-274D-B8C4-516243177A08}" srcOrd="1" destOrd="0" parTransId="{461468E8-9298-0842-B8D5-024C18148789}" sibTransId="{5EDEBC23-0B5A-2340-BF11-29FD11BD139B}"/>
    <dgm:cxn modelId="{6347F29B-BC51-DD45-87A8-C781407EEECF}" srcId="{28250017-CB24-9442-A157-B0B25151F3CA}" destId="{FA192D4A-AD26-4840-918E-D5AA35439D4F}" srcOrd="3" destOrd="0" parTransId="{21D07AA4-FAC7-0146-92D1-CB1D6D5ECCDE}" sibTransId="{BDB13BA1-FE7F-7E4F-BA3F-762715B9558C}"/>
    <dgm:cxn modelId="{1F732A35-36C8-40B8-8463-4C54FA70DA54}" type="presOf" srcId="{7C04D9A2-B677-274D-B8C4-516243177A08}" destId="{FECE648E-828F-EF49-8BE6-37E350F53870}" srcOrd="0" destOrd="0" presId="urn:microsoft.com/office/officeart/2005/8/layout/vList2"/>
    <dgm:cxn modelId="{7989085B-1731-4AA2-99DE-8E2AF05E4F90}" type="presOf" srcId="{28250017-CB24-9442-A157-B0B25151F3CA}" destId="{3566C0B4-F9B7-0042-9DB9-17E4F4C95219}" srcOrd="0" destOrd="0" presId="urn:microsoft.com/office/officeart/2005/8/layout/vList2"/>
    <dgm:cxn modelId="{7D2DE30D-6B0D-4E45-8E01-429F0193FCE5}" srcId="{28250017-CB24-9442-A157-B0B25151F3CA}" destId="{AD959DAC-E0D1-194F-8150-E284F89D95D1}" srcOrd="0" destOrd="0" parTransId="{9FDAED5F-9309-4C4F-8975-AB69907C5F71}" sibTransId="{696B95D5-B2F2-3943-958F-2C945A95E10B}"/>
    <dgm:cxn modelId="{665AB296-DEEC-6B42-9CC6-37CF05F9B657}" srcId="{28250017-CB24-9442-A157-B0B25151F3CA}" destId="{8111CB87-5BF7-304C-A3F6-C0A7B1F2E1F5}" srcOrd="2" destOrd="0" parTransId="{4BD7E804-975E-F14D-B2E2-1C43D1E7CD91}" sibTransId="{0AD5E2A9-DAE7-7F48-B3A2-68F5232995BE}"/>
    <dgm:cxn modelId="{544AAF61-2933-4A68-ABCA-EFAC70725468}" type="presOf" srcId="{FA192D4A-AD26-4840-918E-D5AA35439D4F}" destId="{8C66B23C-5ACB-904E-ABB7-344274110DF3}" srcOrd="0" destOrd="0" presId="urn:microsoft.com/office/officeart/2005/8/layout/vList2"/>
    <dgm:cxn modelId="{9C3538B8-1C6A-44B1-A1AA-511750D0CB35}" type="presOf" srcId="{8111CB87-5BF7-304C-A3F6-C0A7B1F2E1F5}" destId="{E4670E08-01D4-9242-9D7B-7858A64628C3}" srcOrd="0" destOrd="0" presId="urn:microsoft.com/office/officeart/2005/8/layout/vList2"/>
    <dgm:cxn modelId="{6A018A10-2B5D-423D-B619-716E63FBE7CC}" type="presParOf" srcId="{3566C0B4-F9B7-0042-9DB9-17E4F4C95219}" destId="{3F90C316-B932-1644-9E5A-85CF345D5FA0}" srcOrd="0" destOrd="0" presId="urn:microsoft.com/office/officeart/2005/8/layout/vList2"/>
    <dgm:cxn modelId="{B59B5270-C7D7-43E5-9BE0-4C06AFADD9D5}" type="presParOf" srcId="{3566C0B4-F9B7-0042-9DB9-17E4F4C95219}" destId="{EFD83631-DAA5-A14F-AE9E-D4EEB784F0AA}" srcOrd="1" destOrd="0" presId="urn:microsoft.com/office/officeart/2005/8/layout/vList2"/>
    <dgm:cxn modelId="{466F5189-9609-4FB0-8710-53F73742B67D}" type="presParOf" srcId="{3566C0B4-F9B7-0042-9DB9-17E4F4C95219}" destId="{FECE648E-828F-EF49-8BE6-37E350F53870}" srcOrd="2" destOrd="0" presId="urn:microsoft.com/office/officeart/2005/8/layout/vList2"/>
    <dgm:cxn modelId="{A020B083-64BB-4B10-ACEF-4133A8E669EC}" type="presParOf" srcId="{3566C0B4-F9B7-0042-9DB9-17E4F4C95219}" destId="{2D297C6F-4034-CB41-868E-434FEFD952A4}" srcOrd="3" destOrd="0" presId="urn:microsoft.com/office/officeart/2005/8/layout/vList2"/>
    <dgm:cxn modelId="{A8DDCE0C-F7AE-4E0C-A368-4F03DB62AFC9}" type="presParOf" srcId="{3566C0B4-F9B7-0042-9DB9-17E4F4C95219}" destId="{E4670E08-01D4-9242-9D7B-7858A64628C3}" srcOrd="4" destOrd="0" presId="urn:microsoft.com/office/officeart/2005/8/layout/vList2"/>
    <dgm:cxn modelId="{02E31396-AF55-4E00-81B3-6337728DE3ED}" type="presParOf" srcId="{3566C0B4-F9B7-0042-9DB9-17E4F4C95219}" destId="{4563EFD0-9773-204C-9A75-E257BAA60CA7}" srcOrd="5" destOrd="0" presId="urn:microsoft.com/office/officeart/2005/8/layout/vList2"/>
    <dgm:cxn modelId="{8A0806F9-4F68-49C9-8E98-7A8ABF597986}" type="presParOf" srcId="{3566C0B4-F9B7-0042-9DB9-17E4F4C95219}" destId="{8C66B23C-5ACB-904E-ABB7-344274110DF3}"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7273634-E511-2243-9846-93FC6C9AE74F}"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EB0415C4-C9E5-1340-A249-A4B58251C289}">
      <dgm:prSet/>
      <dgm:spPr/>
      <dgm:t>
        <a:bodyPr/>
        <a:lstStyle/>
        <a:p>
          <a:pPr rtl="0"/>
          <a:r>
            <a:rPr lang="en-US" dirty="0"/>
            <a:t>Google</a:t>
          </a:r>
        </a:p>
      </dgm:t>
    </dgm:pt>
    <dgm:pt modelId="{3DD0CEBC-016E-1440-8186-E1F907041D24}" type="parTrans" cxnId="{E242CFEB-1273-FB46-BBB8-4466DDA0E5B8}">
      <dgm:prSet/>
      <dgm:spPr/>
      <dgm:t>
        <a:bodyPr/>
        <a:lstStyle/>
        <a:p>
          <a:endParaRPr lang="en-US"/>
        </a:p>
      </dgm:t>
    </dgm:pt>
    <dgm:pt modelId="{5DF4210B-2B77-8F42-BAF5-55A7E29D53CA}" type="sibTrans" cxnId="{E242CFEB-1273-FB46-BBB8-4466DDA0E5B8}">
      <dgm:prSet/>
      <dgm:spPr/>
      <dgm:t>
        <a:bodyPr/>
        <a:lstStyle/>
        <a:p>
          <a:endParaRPr lang="en-US"/>
        </a:p>
      </dgm:t>
    </dgm:pt>
    <dgm:pt modelId="{EDDD7BDC-8D6A-6A4F-8DC0-33907C80BE8F}">
      <dgm:prSet/>
      <dgm:spPr/>
      <dgm:t>
        <a:bodyPr/>
        <a:lstStyle/>
        <a:p>
          <a:pPr rtl="0"/>
          <a:r>
            <a:rPr lang="en-US" dirty="0"/>
            <a:t>to organize the world's information and make it universally accessible and useful.</a:t>
          </a:r>
        </a:p>
      </dgm:t>
    </dgm:pt>
    <dgm:pt modelId="{CAB53ECD-3967-4747-B665-A883DAB0C971}" type="parTrans" cxnId="{8DCBA9B9-74F5-0E4F-8E8D-B433FF81AB76}">
      <dgm:prSet/>
      <dgm:spPr/>
      <dgm:t>
        <a:bodyPr/>
        <a:lstStyle/>
        <a:p>
          <a:endParaRPr lang="en-US"/>
        </a:p>
      </dgm:t>
    </dgm:pt>
    <dgm:pt modelId="{399CB800-6AF8-6247-AD3B-9FCC6A686B62}" type="sibTrans" cxnId="{8DCBA9B9-74F5-0E4F-8E8D-B433FF81AB76}">
      <dgm:prSet/>
      <dgm:spPr/>
      <dgm:t>
        <a:bodyPr/>
        <a:lstStyle/>
        <a:p>
          <a:endParaRPr lang="en-US"/>
        </a:p>
      </dgm:t>
    </dgm:pt>
    <dgm:pt modelId="{15EFEA5F-B197-114A-9873-D71BB56C8EBF}">
      <dgm:prSet/>
      <dgm:spPr/>
      <dgm:t>
        <a:bodyPr/>
        <a:lstStyle/>
        <a:p>
          <a:pPr rtl="0"/>
          <a:r>
            <a:rPr lang="en-US" dirty="0" err="1"/>
            <a:t>Kofola</a:t>
          </a:r>
          <a:endParaRPr lang="en-US" dirty="0"/>
        </a:p>
      </dgm:t>
    </dgm:pt>
    <dgm:pt modelId="{DA2DFDFE-8237-D540-A7E0-69636717D892}" type="parTrans" cxnId="{3214BF49-5355-B24E-A334-3EA5BE15670D}">
      <dgm:prSet/>
      <dgm:spPr/>
      <dgm:t>
        <a:bodyPr/>
        <a:lstStyle/>
        <a:p>
          <a:endParaRPr lang="en-US"/>
        </a:p>
      </dgm:t>
    </dgm:pt>
    <dgm:pt modelId="{87EF8613-C967-F644-B1B1-2D2DC1730CC0}" type="sibTrans" cxnId="{3214BF49-5355-B24E-A334-3EA5BE15670D}">
      <dgm:prSet/>
      <dgm:spPr/>
      <dgm:t>
        <a:bodyPr/>
        <a:lstStyle/>
        <a:p>
          <a:endParaRPr lang="en-US"/>
        </a:p>
      </dgm:t>
    </dgm:pt>
    <dgm:pt modelId="{D7FADBA7-0AD1-984C-9781-56A6B1AAA285}">
      <dgm:prSet/>
      <dgm:spPr/>
      <dgm:t>
        <a:bodyPr/>
        <a:lstStyle/>
        <a:p>
          <a:pPr rtl="0"/>
          <a:r>
            <a:rPr lang="en-US" dirty="0" err="1"/>
            <a:t>Kofola's</a:t>
          </a:r>
          <a:r>
            <a:rPr lang="en-US" dirty="0"/>
            <a:t> mission is to enthusiastically create an attractive brand of beverages, which will offer consumers a functional and emotional value that they become an important part of their </a:t>
          </a:r>
          <a:r>
            <a:rPr lang="en-US" dirty="0" err="1"/>
            <a:t>lifes</a:t>
          </a:r>
          <a:r>
            <a:rPr lang="en-US" dirty="0"/>
            <a:t>.</a:t>
          </a:r>
        </a:p>
      </dgm:t>
    </dgm:pt>
    <dgm:pt modelId="{7AB3BC9A-A718-DC4C-9AB5-DAE068226AFD}" type="parTrans" cxnId="{C1CF3CC0-8CDE-D640-840B-9831F2E43398}">
      <dgm:prSet/>
      <dgm:spPr/>
      <dgm:t>
        <a:bodyPr/>
        <a:lstStyle/>
        <a:p>
          <a:endParaRPr lang="en-US"/>
        </a:p>
      </dgm:t>
    </dgm:pt>
    <dgm:pt modelId="{F7DED1C5-CD48-C846-AF00-3E8288986436}" type="sibTrans" cxnId="{C1CF3CC0-8CDE-D640-840B-9831F2E43398}">
      <dgm:prSet/>
      <dgm:spPr/>
      <dgm:t>
        <a:bodyPr/>
        <a:lstStyle/>
        <a:p>
          <a:endParaRPr lang="en-US"/>
        </a:p>
      </dgm:t>
    </dgm:pt>
    <dgm:pt modelId="{D13766AF-E563-C744-B796-6C2220966A34}" type="pres">
      <dgm:prSet presAssocID="{67273634-E511-2243-9846-93FC6C9AE74F}" presName="linear" presStyleCnt="0">
        <dgm:presLayoutVars>
          <dgm:animLvl val="lvl"/>
          <dgm:resizeHandles val="exact"/>
        </dgm:presLayoutVars>
      </dgm:prSet>
      <dgm:spPr/>
    </dgm:pt>
    <dgm:pt modelId="{ADEAADC5-0BA6-C641-8CEF-B9894FE764ED}" type="pres">
      <dgm:prSet presAssocID="{EB0415C4-C9E5-1340-A249-A4B58251C289}" presName="parentText" presStyleLbl="node1" presStyleIdx="0" presStyleCnt="2">
        <dgm:presLayoutVars>
          <dgm:chMax val="0"/>
          <dgm:bulletEnabled val="1"/>
        </dgm:presLayoutVars>
      </dgm:prSet>
      <dgm:spPr/>
    </dgm:pt>
    <dgm:pt modelId="{2A9825B7-B9AF-284D-B8E8-86F9F1AEC9DA}" type="pres">
      <dgm:prSet presAssocID="{EB0415C4-C9E5-1340-A249-A4B58251C289}" presName="childText" presStyleLbl="revTx" presStyleIdx="0" presStyleCnt="2">
        <dgm:presLayoutVars>
          <dgm:bulletEnabled val="1"/>
        </dgm:presLayoutVars>
      </dgm:prSet>
      <dgm:spPr/>
    </dgm:pt>
    <dgm:pt modelId="{D9693367-6D2C-E649-B1DA-019D473E4A1A}" type="pres">
      <dgm:prSet presAssocID="{15EFEA5F-B197-114A-9873-D71BB56C8EBF}" presName="parentText" presStyleLbl="node1" presStyleIdx="1" presStyleCnt="2">
        <dgm:presLayoutVars>
          <dgm:chMax val="0"/>
          <dgm:bulletEnabled val="1"/>
        </dgm:presLayoutVars>
      </dgm:prSet>
      <dgm:spPr/>
    </dgm:pt>
    <dgm:pt modelId="{ADB996B2-C0C7-D740-B409-44D0A94AEC60}" type="pres">
      <dgm:prSet presAssocID="{15EFEA5F-B197-114A-9873-D71BB56C8EBF}" presName="childText" presStyleLbl="revTx" presStyleIdx="1" presStyleCnt="2">
        <dgm:presLayoutVars>
          <dgm:bulletEnabled val="1"/>
        </dgm:presLayoutVars>
      </dgm:prSet>
      <dgm:spPr/>
    </dgm:pt>
  </dgm:ptLst>
  <dgm:cxnLst>
    <dgm:cxn modelId="{C1CF3CC0-8CDE-D640-840B-9831F2E43398}" srcId="{15EFEA5F-B197-114A-9873-D71BB56C8EBF}" destId="{D7FADBA7-0AD1-984C-9781-56A6B1AAA285}" srcOrd="0" destOrd="0" parTransId="{7AB3BC9A-A718-DC4C-9AB5-DAE068226AFD}" sibTransId="{F7DED1C5-CD48-C846-AF00-3E8288986436}"/>
    <dgm:cxn modelId="{8DCBA9B9-74F5-0E4F-8E8D-B433FF81AB76}" srcId="{EB0415C4-C9E5-1340-A249-A4B58251C289}" destId="{EDDD7BDC-8D6A-6A4F-8DC0-33907C80BE8F}" srcOrd="0" destOrd="0" parTransId="{CAB53ECD-3967-4747-B665-A883DAB0C971}" sibTransId="{399CB800-6AF8-6247-AD3B-9FCC6A686B62}"/>
    <dgm:cxn modelId="{3214BF49-5355-B24E-A334-3EA5BE15670D}" srcId="{67273634-E511-2243-9846-93FC6C9AE74F}" destId="{15EFEA5F-B197-114A-9873-D71BB56C8EBF}" srcOrd="1" destOrd="0" parTransId="{DA2DFDFE-8237-D540-A7E0-69636717D892}" sibTransId="{87EF8613-C967-F644-B1B1-2D2DC1730CC0}"/>
    <dgm:cxn modelId="{71D9207B-C398-4278-A8D7-7C9D6072D75C}" type="presOf" srcId="{EB0415C4-C9E5-1340-A249-A4B58251C289}" destId="{ADEAADC5-0BA6-C641-8CEF-B9894FE764ED}" srcOrd="0" destOrd="0" presId="urn:microsoft.com/office/officeart/2005/8/layout/vList2"/>
    <dgm:cxn modelId="{878B350A-0272-458E-B92E-45BC354071F6}" type="presOf" srcId="{15EFEA5F-B197-114A-9873-D71BB56C8EBF}" destId="{D9693367-6D2C-E649-B1DA-019D473E4A1A}" srcOrd="0" destOrd="0" presId="urn:microsoft.com/office/officeart/2005/8/layout/vList2"/>
    <dgm:cxn modelId="{09F61970-A12D-4A0C-8084-CCBDC17BB419}" type="presOf" srcId="{67273634-E511-2243-9846-93FC6C9AE74F}" destId="{D13766AF-E563-C744-B796-6C2220966A34}" srcOrd="0" destOrd="0" presId="urn:microsoft.com/office/officeart/2005/8/layout/vList2"/>
    <dgm:cxn modelId="{C5BD088A-EE49-47F0-A5B1-567754052FB1}" type="presOf" srcId="{D7FADBA7-0AD1-984C-9781-56A6B1AAA285}" destId="{ADB996B2-C0C7-D740-B409-44D0A94AEC60}" srcOrd="0" destOrd="0" presId="urn:microsoft.com/office/officeart/2005/8/layout/vList2"/>
    <dgm:cxn modelId="{E242CFEB-1273-FB46-BBB8-4466DDA0E5B8}" srcId="{67273634-E511-2243-9846-93FC6C9AE74F}" destId="{EB0415C4-C9E5-1340-A249-A4B58251C289}" srcOrd="0" destOrd="0" parTransId="{3DD0CEBC-016E-1440-8186-E1F907041D24}" sibTransId="{5DF4210B-2B77-8F42-BAF5-55A7E29D53CA}"/>
    <dgm:cxn modelId="{384BEF40-A423-473E-A20E-0264F848B566}" type="presOf" srcId="{EDDD7BDC-8D6A-6A4F-8DC0-33907C80BE8F}" destId="{2A9825B7-B9AF-284D-B8E8-86F9F1AEC9DA}" srcOrd="0" destOrd="0" presId="urn:microsoft.com/office/officeart/2005/8/layout/vList2"/>
    <dgm:cxn modelId="{CB25E0B1-5711-46BA-B72D-A328089B2975}" type="presParOf" srcId="{D13766AF-E563-C744-B796-6C2220966A34}" destId="{ADEAADC5-0BA6-C641-8CEF-B9894FE764ED}" srcOrd="0" destOrd="0" presId="urn:microsoft.com/office/officeart/2005/8/layout/vList2"/>
    <dgm:cxn modelId="{5DDAEF36-E8DC-4B8E-A853-7267C529E72E}" type="presParOf" srcId="{D13766AF-E563-C744-B796-6C2220966A34}" destId="{2A9825B7-B9AF-284D-B8E8-86F9F1AEC9DA}" srcOrd="1" destOrd="0" presId="urn:microsoft.com/office/officeart/2005/8/layout/vList2"/>
    <dgm:cxn modelId="{959CCEF8-DE1B-4888-AAF9-6A37700BE65D}" type="presParOf" srcId="{D13766AF-E563-C744-B796-6C2220966A34}" destId="{D9693367-6D2C-E649-B1DA-019D473E4A1A}" srcOrd="2" destOrd="0" presId="urn:microsoft.com/office/officeart/2005/8/layout/vList2"/>
    <dgm:cxn modelId="{806BC93C-458B-4FEA-857B-821442B3EECE}" type="presParOf" srcId="{D13766AF-E563-C744-B796-6C2220966A34}" destId="{ADB996B2-C0C7-D740-B409-44D0A94AEC6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6BA0FE38-0D3B-7B41-9765-12633CF463F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181DDDE-61EA-2B42-878B-C46F0FF0D0FA}">
      <dgm:prSet custT="1"/>
      <dgm:spPr/>
      <dgm:t>
        <a:bodyPr/>
        <a:lstStyle/>
        <a:p>
          <a:pPr rtl="0"/>
          <a:r>
            <a:rPr lang="en-US" sz="2800" dirty="0"/>
            <a:t>Answers the question: What the business and company will look like in a distant future?</a:t>
          </a:r>
        </a:p>
      </dgm:t>
    </dgm:pt>
    <dgm:pt modelId="{9AF1549C-D30C-7C46-819C-A5186536B7A1}" type="parTrans" cxnId="{2B347391-95B4-D549-BDC3-79EB39A219FE}">
      <dgm:prSet/>
      <dgm:spPr/>
      <dgm:t>
        <a:bodyPr/>
        <a:lstStyle/>
        <a:p>
          <a:endParaRPr lang="en-US"/>
        </a:p>
      </dgm:t>
    </dgm:pt>
    <dgm:pt modelId="{253C728D-3A9D-D342-B481-A601E9820D89}" type="sibTrans" cxnId="{2B347391-95B4-D549-BDC3-79EB39A219FE}">
      <dgm:prSet/>
      <dgm:spPr/>
      <dgm:t>
        <a:bodyPr/>
        <a:lstStyle/>
        <a:p>
          <a:endParaRPr lang="en-US"/>
        </a:p>
      </dgm:t>
    </dgm:pt>
    <dgm:pt modelId="{DF97CF13-24FF-7E42-9874-BF8AED5851C9}">
      <dgm:prSet custT="1"/>
      <dgm:spPr/>
      <dgm:t>
        <a:bodyPr/>
        <a:lstStyle/>
        <a:p>
          <a:pPr rtl="0"/>
          <a:r>
            <a:rPr lang="en-US" sz="2600" dirty="0"/>
            <a:t>Reflects feelings and ideas of leaders</a:t>
          </a:r>
        </a:p>
        <a:p>
          <a:pPr rtl="0"/>
          <a:r>
            <a:rPr lang="en-US" sz="2000" dirty="0"/>
            <a:t>(emotional perspective)</a:t>
          </a:r>
          <a:endParaRPr lang="en-US" sz="2600" dirty="0"/>
        </a:p>
      </dgm:t>
    </dgm:pt>
    <dgm:pt modelId="{79B2E2C2-A137-3B45-834A-CC53835EA249}" type="parTrans" cxnId="{9B56A214-E3C0-5B4D-AEA9-B4BE1270C955}">
      <dgm:prSet/>
      <dgm:spPr/>
      <dgm:t>
        <a:bodyPr/>
        <a:lstStyle/>
        <a:p>
          <a:endParaRPr lang="en-US"/>
        </a:p>
      </dgm:t>
    </dgm:pt>
    <dgm:pt modelId="{F5ADFCB0-E4BC-AF4E-B58A-AD632635B98F}" type="sibTrans" cxnId="{9B56A214-E3C0-5B4D-AEA9-B4BE1270C955}">
      <dgm:prSet/>
      <dgm:spPr/>
      <dgm:t>
        <a:bodyPr/>
        <a:lstStyle/>
        <a:p>
          <a:endParaRPr lang="en-US"/>
        </a:p>
      </dgm:t>
    </dgm:pt>
    <dgm:pt modelId="{70A28503-76D2-E64D-83FE-73F2621C68D6}">
      <dgm:prSet custT="1"/>
      <dgm:spPr/>
      <dgm:t>
        <a:bodyPr/>
        <a:lstStyle/>
        <a:p>
          <a:pPr rtl="0"/>
          <a:r>
            <a:rPr lang="en-US" sz="2400" dirty="0"/>
            <a:t>Includes measurable parameters and its values indicating achievement of vision </a:t>
          </a:r>
        </a:p>
        <a:p>
          <a:pPr rtl="0"/>
          <a:r>
            <a:rPr lang="en-US" sz="1800" dirty="0"/>
            <a:t>(rational perspective)</a:t>
          </a:r>
        </a:p>
      </dgm:t>
    </dgm:pt>
    <dgm:pt modelId="{D5F255BC-BB47-9549-9219-5D7EBEE69453}" type="parTrans" cxnId="{FB5ED901-B5B0-0943-A42F-FCEBFA7644E1}">
      <dgm:prSet/>
      <dgm:spPr/>
      <dgm:t>
        <a:bodyPr/>
        <a:lstStyle/>
        <a:p>
          <a:endParaRPr lang="en-US"/>
        </a:p>
      </dgm:t>
    </dgm:pt>
    <dgm:pt modelId="{7492A3AF-1096-844C-A5E4-20B6FCCF6CDC}" type="sibTrans" cxnId="{FB5ED901-B5B0-0943-A42F-FCEBFA7644E1}">
      <dgm:prSet/>
      <dgm:spPr/>
      <dgm:t>
        <a:bodyPr/>
        <a:lstStyle/>
        <a:p>
          <a:endParaRPr lang="en-US"/>
        </a:p>
      </dgm:t>
    </dgm:pt>
    <dgm:pt modelId="{C7F74677-9C1A-8F4E-97C5-BA16925D76F5}" type="pres">
      <dgm:prSet presAssocID="{6BA0FE38-0D3B-7B41-9765-12633CF463FA}" presName="linear" presStyleCnt="0">
        <dgm:presLayoutVars>
          <dgm:animLvl val="lvl"/>
          <dgm:resizeHandles val="exact"/>
        </dgm:presLayoutVars>
      </dgm:prSet>
      <dgm:spPr/>
    </dgm:pt>
    <dgm:pt modelId="{0E32E98A-8046-9B4B-92B9-5B0ECE291301}" type="pres">
      <dgm:prSet presAssocID="{7181DDDE-61EA-2B42-878B-C46F0FF0D0FA}" presName="parentText" presStyleLbl="node1" presStyleIdx="0" presStyleCnt="3">
        <dgm:presLayoutVars>
          <dgm:chMax val="0"/>
          <dgm:bulletEnabled val="1"/>
        </dgm:presLayoutVars>
      </dgm:prSet>
      <dgm:spPr/>
    </dgm:pt>
    <dgm:pt modelId="{23D45A32-3CA6-3B40-9C8B-82C3E5C0B5F6}" type="pres">
      <dgm:prSet presAssocID="{253C728D-3A9D-D342-B481-A601E9820D89}" presName="spacer" presStyleCnt="0"/>
      <dgm:spPr/>
    </dgm:pt>
    <dgm:pt modelId="{7A98AF23-3BC2-5C4D-AA3D-6568FFD63126}" type="pres">
      <dgm:prSet presAssocID="{DF97CF13-24FF-7E42-9874-BF8AED5851C9}" presName="parentText" presStyleLbl="node1" presStyleIdx="1" presStyleCnt="3">
        <dgm:presLayoutVars>
          <dgm:chMax val="0"/>
          <dgm:bulletEnabled val="1"/>
        </dgm:presLayoutVars>
      </dgm:prSet>
      <dgm:spPr/>
    </dgm:pt>
    <dgm:pt modelId="{8D064500-4E22-7C4D-96A2-7ED6CB7ACB12}" type="pres">
      <dgm:prSet presAssocID="{F5ADFCB0-E4BC-AF4E-B58A-AD632635B98F}" presName="spacer" presStyleCnt="0"/>
      <dgm:spPr/>
    </dgm:pt>
    <dgm:pt modelId="{2D34F967-6245-EA4F-993F-E443104802EA}" type="pres">
      <dgm:prSet presAssocID="{70A28503-76D2-E64D-83FE-73F2621C68D6}" presName="parentText" presStyleLbl="node1" presStyleIdx="2" presStyleCnt="3">
        <dgm:presLayoutVars>
          <dgm:chMax val="0"/>
          <dgm:bulletEnabled val="1"/>
        </dgm:presLayoutVars>
      </dgm:prSet>
      <dgm:spPr/>
    </dgm:pt>
  </dgm:ptLst>
  <dgm:cxnLst>
    <dgm:cxn modelId="{B0F640DD-5FA9-4EC9-9841-30E9DF583608}" type="presOf" srcId="{6BA0FE38-0D3B-7B41-9765-12633CF463FA}" destId="{C7F74677-9C1A-8F4E-97C5-BA16925D76F5}" srcOrd="0" destOrd="0" presId="urn:microsoft.com/office/officeart/2005/8/layout/vList2"/>
    <dgm:cxn modelId="{C66C0543-CF46-4FD0-983B-43FD68112EE4}" type="presOf" srcId="{7181DDDE-61EA-2B42-878B-C46F0FF0D0FA}" destId="{0E32E98A-8046-9B4B-92B9-5B0ECE291301}" srcOrd="0" destOrd="0" presId="urn:microsoft.com/office/officeart/2005/8/layout/vList2"/>
    <dgm:cxn modelId="{2B347391-95B4-D549-BDC3-79EB39A219FE}" srcId="{6BA0FE38-0D3B-7B41-9765-12633CF463FA}" destId="{7181DDDE-61EA-2B42-878B-C46F0FF0D0FA}" srcOrd="0" destOrd="0" parTransId="{9AF1549C-D30C-7C46-819C-A5186536B7A1}" sibTransId="{253C728D-3A9D-D342-B481-A601E9820D89}"/>
    <dgm:cxn modelId="{7B007577-2290-4B8C-A8D0-706B4AD49057}" type="presOf" srcId="{70A28503-76D2-E64D-83FE-73F2621C68D6}" destId="{2D34F967-6245-EA4F-993F-E443104802EA}" srcOrd="0" destOrd="0" presId="urn:microsoft.com/office/officeart/2005/8/layout/vList2"/>
    <dgm:cxn modelId="{FB5ED901-B5B0-0943-A42F-FCEBFA7644E1}" srcId="{6BA0FE38-0D3B-7B41-9765-12633CF463FA}" destId="{70A28503-76D2-E64D-83FE-73F2621C68D6}" srcOrd="2" destOrd="0" parTransId="{D5F255BC-BB47-9549-9219-5D7EBEE69453}" sibTransId="{7492A3AF-1096-844C-A5E4-20B6FCCF6CDC}"/>
    <dgm:cxn modelId="{23F0AA01-1384-456C-A0C3-37CA2DDD23E5}" type="presOf" srcId="{DF97CF13-24FF-7E42-9874-BF8AED5851C9}" destId="{7A98AF23-3BC2-5C4D-AA3D-6568FFD63126}" srcOrd="0" destOrd="0" presId="urn:microsoft.com/office/officeart/2005/8/layout/vList2"/>
    <dgm:cxn modelId="{9B56A214-E3C0-5B4D-AEA9-B4BE1270C955}" srcId="{6BA0FE38-0D3B-7B41-9765-12633CF463FA}" destId="{DF97CF13-24FF-7E42-9874-BF8AED5851C9}" srcOrd="1" destOrd="0" parTransId="{79B2E2C2-A137-3B45-834A-CC53835EA249}" sibTransId="{F5ADFCB0-E4BC-AF4E-B58A-AD632635B98F}"/>
    <dgm:cxn modelId="{2E4799D3-858F-4B89-BE4A-0DCFA31D433A}" type="presParOf" srcId="{C7F74677-9C1A-8F4E-97C5-BA16925D76F5}" destId="{0E32E98A-8046-9B4B-92B9-5B0ECE291301}" srcOrd="0" destOrd="0" presId="urn:microsoft.com/office/officeart/2005/8/layout/vList2"/>
    <dgm:cxn modelId="{373D6AC8-624F-4ABF-AD78-4795A6E724BB}" type="presParOf" srcId="{C7F74677-9C1A-8F4E-97C5-BA16925D76F5}" destId="{23D45A32-3CA6-3B40-9C8B-82C3E5C0B5F6}" srcOrd="1" destOrd="0" presId="urn:microsoft.com/office/officeart/2005/8/layout/vList2"/>
    <dgm:cxn modelId="{C951714F-6FB8-46A0-B8F5-C538FD36E3A8}" type="presParOf" srcId="{C7F74677-9C1A-8F4E-97C5-BA16925D76F5}" destId="{7A98AF23-3BC2-5C4D-AA3D-6568FFD63126}" srcOrd="2" destOrd="0" presId="urn:microsoft.com/office/officeart/2005/8/layout/vList2"/>
    <dgm:cxn modelId="{C5353829-D23D-4B23-B116-A3A9CDA14695}" type="presParOf" srcId="{C7F74677-9C1A-8F4E-97C5-BA16925D76F5}" destId="{8D064500-4E22-7C4D-96A2-7ED6CB7ACB12}" srcOrd="3" destOrd="0" presId="urn:microsoft.com/office/officeart/2005/8/layout/vList2"/>
    <dgm:cxn modelId="{B6D036B8-C81F-4709-B27E-A642E14002E0}" type="presParOf" srcId="{C7F74677-9C1A-8F4E-97C5-BA16925D76F5}" destId="{2D34F967-6245-EA4F-993F-E443104802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BD3A73E0-63E6-924C-A437-A7A1D992CBA1}"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B4F2210B-CB2C-2D47-B3EF-02561BE5134F}">
      <dgm:prSet/>
      <dgm:spPr/>
      <dgm:t>
        <a:bodyPr/>
        <a:lstStyle/>
        <a:p>
          <a:pPr rtl="0"/>
          <a:r>
            <a:rPr lang="en-US" dirty="0"/>
            <a:t>Google</a:t>
          </a:r>
        </a:p>
      </dgm:t>
    </dgm:pt>
    <dgm:pt modelId="{B12C8506-AA52-2D47-895C-A4DEFE928501}" type="parTrans" cxnId="{4F7B5F18-CA0B-8041-AA9E-9129579702EB}">
      <dgm:prSet/>
      <dgm:spPr/>
      <dgm:t>
        <a:bodyPr/>
        <a:lstStyle/>
        <a:p>
          <a:endParaRPr lang="en-US"/>
        </a:p>
      </dgm:t>
    </dgm:pt>
    <dgm:pt modelId="{2AF44013-4CF8-C04D-8DEC-F3D7F547E037}" type="sibTrans" cxnId="{4F7B5F18-CA0B-8041-AA9E-9129579702EB}">
      <dgm:prSet/>
      <dgm:spPr/>
      <dgm:t>
        <a:bodyPr/>
        <a:lstStyle/>
        <a:p>
          <a:endParaRPr lang="en-US"/>
        </a:p>
      </dgm:t>
    </dgm:pt>
    <dgm:pt modelId="{3BC0A9B4-89FB-A447-841B-4C994543444B}">
      <dgm:prSet/>
      <dgm:spPr/>
      <dgm:t>
        <a:bodyPr/>
        <a:lstStyle/>
        <a:p>
          <a:pPr rtl="0"/>
          <a:r>
            <a:rPr lang="en-US" dirty="0"/>
            <a:t>to develop a perfect search engine.</a:t>
          </a:r>
        </a:p>
      </dgm:t>
    </dgm:pt>
    <dgm:pt modelId="{090C7517-C651-654A-A4FA-0CB86AB835D5}" type="parTrans" cxnId="{2E8C9A16-D59A-2142-A076-6BBF2914539F}">
      <dgm:prSet/>
      <dgm:spPr/>
      <dgm:t>
        <a:bodyPr/>
        <a:lstStyle/>
        <a:p>
          <a:endParaRPr lang="en-US"/>
        </a:p>
      </dgm:t>
    </dgm:pt>
    <dgm:pt modelId="{6208954F-DA24-214F-AAF3-58799BB63EE9}" type="sibTrans" cxnId="{2E8C9A16-D59A-2142-A076-6BBF2914539F}">
      <dgm:prSet/>
      <dgm:spPr/>
      <dgm:t>
        <a:bodyPr/>
        <a:lstStyle/>
        <a:p>
          <a:endParaRPr lang="en-US"/>
        </a:p>
      </dgm:t>
    </dgm:pt>
    <dgm:pt modelId="{AF05D47F-91B2-9847-B842-17B2BEA0CFD7}">
      <dgm:prSet/>
      <dgm:spPr/>
      <dgm:t>
        <a:bodyPr/>
        <a:lstStyle/>
        <a:p>
          <a:pPr rtl="0"/>
          <a:r>
            <a:rPr lang="en-US" dirty="0" err="1"/>
            <a:t>Kofola</a:t>
          </a:r>
          <a:endParaRPr lang="en-US" dirty="0"/>
        </a:p>
      </dgm:t>
    </dgm:pt>
    <dgm:pt modelId="{3CF68660-7B80-0F45-8FCF-5B510CB943D0}" type="parTrans" cxnId="{893F7414-932E-6146-98D7-F9776B9541CA}">
      <dgm:prSet/>
      <dgm:spPr/>
      <dgm:t>
        <a:bodyPr/>
        <a:lstStyle/>
        <a:p>
          <a:endParaRPr lang="en-US"/>
        </a:p>
      </dgm:t>
    </dgm:pt>
    <dgm:pt modelId="{13159A5A-924F-C542-B399-DBA30BFDED76}" type="sibTrans" cxnId="{893F7414-932E-6146-98D7-F9776B9541CA}">
      <dgm:prSet/>
      <dgm:spPr/>
      <dgm:t>
        <a:bodyPr/>
        <a:lstStyle/>
        <a:p>
          <a:endParaRPr lang="en-US"/>
        </a:p>
      </dgm:t>
    </dgm:pt>
    <dgm:pt modelId="{3EEC178F-C3AC-3A40-B328-3C60BFF19A11}">
      <dgm:prSet/>
      <dgm:spPr/>
      <dgm:t>
        <a:bodyPr/>
        <a:lstStyle/>
        <a:p>
          <a:pPr rtl="0"/>
          <a:r>
            <a:rPr lang="en-US" dirty="0" err="1"/>
            <a:t>Kofola</a:t>
          </a:r>
          <a:r>
            <a:rPr lang="en-US"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gm:t>
    </dgm:pt>
    <dgm:pt modelId="{7790119D-26BB-1946-8752-221A656ACFDB}" type="parTrans" cxnId="{A0167A0B-678E-EC47-9EC0-E617D897B504}">
      <dgm:prSet/>
      <dgm:spPr/>
      <dgm:t>
        <a:bodyPr/>
        <a:lstStyle/>
        <a:p>
          <a:endParaRPr lang="en-US"/>
        </a:p>
      </dgm:t>
    </dgm:pt>
    <dgm:pt modelId="{670AE78F-DCAB-D540-BA0B-7DEE6F785383}" type="sibTrans" cxnId="{A0167A0B-678E-EC47-9EC0-E617D897B504}">
      <dgm:prSet/>
      <dgm:spPr/>
      <dgm:t>
        <a:bodyPr/>
        <a:lstStyle/>
        <a:p>
          <a:endParaRPr lang="en-US"/>
        </a:p>
      </dgm:t>
    </dgm:pt>
    <dgm:pt modelId="{86425B43-1B8A-5F45-AE67-8A7B13C4DE37}" type="pres">
      <dgm:prSet presAssocID="{BD3A73E0-63E6-924C-A437-A7A1D992CBA1}" presName="linear" presStyleCnt="0">
        <dgm:presLayoutVars>
          <dgm:animLvl val="lvl"/>
          <dgm:resizeHandles val="exact"/>
        </dgm:presLayoutVars>
      </dgm:prSet>
      <dgm:spPr/>
    </dgm:pt>
    <dgm:pt modelId="{C77491DB-6E82-434B-82C1-AEF0E6F616A6}" type="pres">
      <dgm:prSet presAssocID="{B4F2210B-CB2C-2D47-B3EF-02561BE5134F}" presName="parentText" presStyleLbl="node1" presStyleIdx="0" presStyleCnt="2">
        <dgm:presLayoutVars>
          <dgm:chMax val="0"/>
          <dgm:bulletEnabled val="1"/>
        </dgm:presLayoutVars>
      </dgm:prSet>
      <dgm:spPr/>
    </dgm:pt>
    <dgm:pt modelId="{D1410183-AFD6-EE4D-9CA0-E5DC3D00E05C}" type="pres">
      <dgm:prSet presAssocID="{B4F2210B-CB2C-2D47-B3EF-02561BE5134F}" presName="childText" presStyleLbl="revTx" presStyleIdx="0" presStyleCnt="2">
        <dgm:presLayoutVars>
          <dgm:bulletEnabled val="1"/>
        </dgm:presLayoutVars>
      </dgm:prSet>
      <dgm:spPr/>
    </dgm:pt>
    <dgm:pt modelId="{BA47135A-04B5-A442-9BAE-EF3228EFC9BD}" type="pres">
      <dgm:prSet presAssocID="{AF05D47F-91B2-9847-B842-17B2BEA0CFD7}" presName="parentText" presStyleLbl="node1" presStyleIdx="1" presStyleCnt="2">
        <dgm:presLayoutVars>
          <dgm:chMax val="0"/>
          <dgm:bulletEnabled val="1"/>
        </dgm:presLayoutVars>
      </dgm:prSet>
      <dgm:spPr/>
    </dgm:pt>
    <dgm:pt modelId="{90072A5C-E60A-C540-BAF5-6EFA3B929D5D}" type="pres">
      <dgm:prSet presAssocID="{AF05D47F-91B2-9847-B842-17B2BEA0CFD7}" presName="childText" presStyleLbl="revTx" presStyleIdx="1" presStyleCnt="2">
        <dgm:presLayoutVars>
          <dgm:bulletEnabled val="1"/>
        </dgm:presLayoutVars>
      </dgm:prSet>
      <dgm:spPr/>
    </dgm:pt>
  </dgm:ptLst>
  <dgm:cxnLst>
    <dgm:cxn modelId="{6345DCDB-70FB-4FEA-9AFE-09C6B6507646}" type="presOf" srcId="{B4F2210B-CB2C-2D47-B3EF-02561BE5134F}" destId="{C77491DB-6E82-434B-82C1-AEF0E6F616A6}" srcOrd="0" destOrd="0" presId="urn:microsoft.com/office/officeart/2005/8/layout/vList2"/>
    <dgm:cxn modelId="{893F7414-932E-6146-98D7-F9776B9541CA}" srcId="{BD3A73E0-63E6-924C-A437-A7A1D992CBA1}" destId="{AF05D47F-91B2-9847-B842-17B2BEA0CFD7}" srcOrd="1" destOrd="0" parTransId="{3CF68660-7B80-0F45-8FCF-5B510CB943D0}" sibTransId="{13159A5A-924F-C542-B399-DBA30BFDED76}"/>
    <dgm:cxn modelId="{2E8C9A16-D59A-2142-A076-6BBF2914539F}" srcId="{B4F2210B-CB2C-2D47-B3EF-02561BE5134F}" destId="{3BC0A9B4-89FB-A447-841B-4C994543444B}" srcOrd="0" destOrd="0" parTransId="{090C7517-C651-654A-A4FA-0CB86AB835D5}" sibTransId="{6208954F-DA24-214F-AAF3-58799BB63EE9}"/>
    <dgm:cxn modelId="{A0167A0B-678E-EC47-9EC0-E617D897B504}" srcId="{AF05D47F-91B2-9847-B842-17B2BEA0CFD7}" destId="{3EEC178F-C3AC-3A40-B328-3C60BFF19A11}" srcOrd="0" destOrd="0" parTransId="{7790119D-26BB-1946-8752-221A656ACFDB}" sibTransId="{670AE78F-DCAB-D540-BA0B-7DEE6F785383}"/>
    <dgm:cxn modelId="{AE60B2FA-79B6-45A4-B107-39C118D253C0}" type="presOf" srcId="{3EEC178F-C3AC-3A40-B328-3C60BFF19A11}" destId="{90072A5C-E60A-C540-BAF5-6EFA3B929D5D}" srcOrd="0" destOrd="0" presId="urn:microsoft.com/office/officeart/2005/8/layout/vList2"/>
    <dgm:cxn modelId="{629165DC-4FAC-45B3-8CB8-AF043A0A580B}" type="presOf" srcId="{3BC0A9B4-89FB-A447-841B-4C994543444B}" destId="{D1410183-AFD6-EE4D-9CA0-E5DC3D00E05C}" srcOrd="0" destOrd="0" presId="urn:microsoft.com/office/officeart/2005/8/layout/vList2"/>
    <dgm:cxn modelId="{74994242-EA70-40FD-B25E-277104010CB3}" type="presOf" srcId="{AF05D47F-91B2-9847-B842-17B2BEA0CFD7}" destId="{BA47135A-04B5-A442-9BAE-EF3228EFC9BD}" srcOrd="0" destOrd="0" presId="urn:microsoft.com/office/officeart/2005/8/layout/vList2"/>
    <dgm:cxn modelId="{6FDA67B2-A98F-435D-B475-E67FF14CD15F}" type="presOf" srcId="{BD3A73E0-63E6-924C-A437-A7A1D992CBA1}" destId="{86425B43-1B8A-5F45-AE67-8A7B13C4DE37}" srcOrd="0" destOrd="0" presId="urn:microsoft.com/office/officeart/2005/8/layout/vList2"/>
    <dgm:cxn modelId="{4F7B5F18-CA0B-8041-AA9E-9129579702EB}" srcId="{BD3A73E0-63E6-924C-A437-A7A1D992CBA1}" destId="{B4F2210B-CB2C-2D47-B3EF-02561BE5134F}" srcOrd="0" destOrd="0" parTransId="{B12C8506-AA52-2D47-895C-A4DEFE928501}" sibTransId="{2AF44013-4CF8-C04D-8DEC-F3D7F547E037}"/>
    <dgm:cxn modelId="{4B6A4840-5DFF-4691-9C0B-BA05877C2535}" type="presParOf" srcId="{86425B43-1B8A-5F45-AE67-8A7B13C4DE37}" destId="{C77491DB-6E82-434B-82C1-AEF0E6F616A6}" srcOrd="0" destOrd="0" presId="urn:microsoft.com/office/officeart/2005/8/layout/vList2"/>
    <dgm:cxn modelId="{AC3214AE-AC9D-4D12-B138-62F134CC2BB5}" type="presParOf" srcId="{86425B43-1B8A-5F45-AE67-8A7B13C4DE37}" destId="{D1410183-AFD6-EE4D-9CA0-E5DC3D00E05C}" srcOrd="1" destOrd="0" presId="urn:microsoft.com/office/officeart/2005/8/layout/vList2"/>
    <dgm:cxn modelId="{8AC3B783-5BD0-49F9-96FB-8BC2BFA06339}" type="presParOf" srcId="{86425B43-1B8A-5F45-AE67-8A7B13C4DE37}" destId="{BA47135A-04B5-A442-9BAE-EF3228EFC9BD}" srcOrd="2" destOrd="0" presId="urn:microsoft.com/office/officeart/2005/8/layout/vList2"/>
    <dgm:cxn modelId="{9C2AE8D6-A31F-408C-861E-53C0C34B1856}" type="presParOf" srcId="{86425B43-1B8A-5F45-AE67-8A7B13C4DE37}" destId="{90072A5C-E60A-C540-BAF5-6EFA3B929D5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7366DF2-063C-4848-9B07-A0951316F3E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78C5BE2C-4CC9-4FCD-B8FA-C7D83CC85909}">
      <dgm:prSet/>
      <dgm:spPr/>
      <dgm:t>
        <a:bodyPr/>
        <a:lstStyle/>
        <a:p>
          <a:pPr rtl="0"/>
          <a:r>
            <a:rPr lang="en-GB"/>
            <a:t>Corporate philosophy</a:t>
          </a:r>
          <a:endParaRPr lang="cs-CZ"/>
        </a:p>
      </dgm:t>
    </dgm:pt>
    <dgm:pt modelId="{6408B28E-4496-46A7-B218-04B3F185462E}" type="parTrans" cxnId="{A808A456-8398-42BA-A4AD-1F43A31AD144}">
      <dgm:prSet/>
      <dgm:spPr/>
      <dgm:t>
        <a:bodyPr/>
        <a:lstStyle/>
        <a:p>
          <a:endParaRPr lang="cs-CZ"/>
        </a:p>
      </dgm:t>
    </dgm:pt>
    <dgm:pt modelId="{04AAB6CC-90C0-4A71-A303-919A596E4A36}" type="sibTrans" cxnId="{A808A456-8398-42BA-A4AD-1F43A31AD144}">
      <dgm:prSet/>
      <dgm:spPr/>
      <dgm:t>
        <a:bodyPr/>
        <a:lstStyle/>
        <a:p>
          <a:endParaRPr lang="cs-CZ"/>
        </a:p>
      </dgm:t>
    </dgm:pt>
    <dgm:pt modelId="{2D0B4457-0455-4A00-9647-89A35F547F16}">
      <dgm:prSet/>
      <dgm:spPr/>
      <dgm:t>
        <a:bodyPr/>
        <a:lstStyle/>
        <a:p>
          <a:pPr rtl="0"/>
          <a:r>
            <a:rPr lang="en-GB"/>
            <a:t>What is the company’s typical philosophy toward the marketplace </a:t>
          </a:r>
          <a:endParaRPr lang="cs-CZ"/>
        </a:p>
      </dgm:t>
    </dgm:pt>
    <dgm:pt modelId="{981E7C36-250F-4559-8F44-06B438D74C4A}" type="parTrans" cxnId="{9BE1084F-2C09-424E-9165-FB95F5580872}">
      <dgm:prSet/>
      <dgm:spPr/>
      <dgm:t>
        <a:bodyPr/>
        <a:lstStyle/>
        <a:p>
          <a:endParaRPr lang="cs-CZ"/>
        </a:p>
      </dgm:t>
    </dgm:pt>
    <dgm:pt modelId="{C26C4739-8B2A-4960-B234-B12D0D387E20}" type="sibTrans" cxnId="{9BE1084F-2C09-424E-9165-FB95F5580872}">
      <dgm:prSet/>
      <dgm:spPr/>
      <dgm:t>
        <a:bodyPr/>
        <a:lstStyle/>
        <a:p>
          <a:endParaRPr lang="cs-CZ"/>
        </a:p>
      </dgm:t>
    </dgm:pt>
    <dgm:pt modelId="{1A8B52F1-8A7C-4D86-B748-1047D4830D3D}">
      <dgm:prSet/>
      <dgm:spPr/>
      <dgm:t>
        <a:bodyPr/>
        <a:lstStyle/>
        <a:p>
          <a:pPr rtl="0"/>
          <a:r>
            <a:rPr lang="en-GB"/>
            <a:t>Complexity</a:t>
          </a:r>
          <a:endParaRPr lang="cs-CZ"/>
        </a:p>
      </dgm:t>
    </dgm:pt>
    <dgm:pt modelId="{444F080D-A8B7-4D17-ACAF-86F0EAEF01F7}" type="parTrans" cxnId="{FB210651-4A0A-41A7-B2D8-89771F3BD0BE}">
      <dgm:prSet/>
      <dgm:spPr/>
      <dgm:t>
        <a:bodyPr/>
        <a:lstStyle/>
        <a:p>
          <a:endParaRPr lang="cs-CZ"/>
        </a:p>
      </dgm:t>
    </dgm:pt>
    <dgm:pt modelId="{2AA27B08-8E8E-4C43-A2FB-F5BE98D037F1}" type="sibTrans" cxnId="{FB210651-4A0A-41A7-B2D8-89771F3BD0BE}">
      <dgm:prSet/>
      <dgm:spPr/>
      <dgm:t>
        <a:bodyPr/>
        <a:lstStyle/>
        <a:p>
          <a:endParaRPr lang="cs-CZ"/>
        </a:p>
      </dgm:t>
    </dgm:pt>
    <dgm:pt modelId="{2435D826-1406-4AB7-AEFE-58380247827B}">
      <dgm:prSet/>
      <dgm:spPr/>
      <dgm:t>
        <a:bodyPr/>
        <a:lstStyle/>
        <a:p>
          <a:pPr rtl="0"/>
          <a:r>
            <a:rPr lang="en-GB"/>
            <a:t>Originality and uniqueness</a:t>
          </a:r>
          <a:endParaRPr lang="cs-CZ"/>
        </a:p>
      </dgm:t>
    </dgm:pt>
    <dgm:pt modelId="{7D5CE6E0-BC53-49C4-A6B0-63934F705E54}" type="parTrans" cxnId="{B79D9C33-FF3C-4A05-B05A-F93E61FE0677}">
      <dgm:prSet/>
      <dgm:spPr/>
      <dgm:t>
        <a:bodyPr/>
        <a:lstStyle/>
        <a:p>
          <a:endParaRPr lang="cs-CZ"/>
        </a:p>
      </dgm:t>
    </dgm:pt>
    <dgm:pt modelId="{6B306C7B-F8C1-4F97-A4F6-A4EABAE70A54}" type="sibTrans" cxnId="{B79D9C33-FF3C-4A05-B05A-F93E61FE0677}">
      <dgm:prSet/>
      <dgm:spPr/>
      <dgm:t>
        <a:bodyPr/>
        <a:lstStyle/>
        <a:p>
          <a:endParaRPr lang="cs-CZ"/>
        </a:p>
      </dgm:t>
    </dgm:pt>
    <dgm:pt modelId="{24D17C91-17CE-431E-9B36-D090A4A0BFD8}">
      <dgm:prSet/>
      <dgm:spPr/>
      <dgm:t>
        <a:bodyPr/>
        <a:lstStyle/>
        <a:p>
          <a:pPr rtl="0"/>
          <a:r>
            <a:rPr lang="en-GB"/>
            <a:t>Stability</a:t>
          </a:r>
          <a:endParaRPr lang="cs-CZ"/>
        </a:p>
      </dgm:t>
    </dgm:pt>
    <dgm:pt modelId="{532EA8D7-0F90-4EC8-8501-0EFE96DA4D39}" type="parTrans" cxnId="{3000926D-55B2-4CD2-B744-72D5660596C9}">
      <dgm:prSet/>
      <dgm:spPr/>
      <dgm:t>
        <a:bodyPr/>
        <a:lstStyle/>
        <a:p>
          <a:endParaRPr lang="cs-CZ"/>
        </a:p>
      </dgm:t>
    </dgm:pt>
    <dgm:pt modelId="{C2F22C61-3F25-4367-A73B-F0AC559A7658}" type="sibTrans" cxnId="{3000926D-55B2-4CD2-B744-72D5660596C9}">
      <dgm:prSet/>
      <dgm:spPr/>
      <dgm:t>
        <a:bodyPr/>
        <a:lstStyle/>
        <a:p>
          <a:endParaRPr lang="cs-CZ"/>
        </a:p>
      </dgm:t>
    </dgm:pt>
    <dgm:pt modelId="{D899021F-B728-4197-80D2-3AE3D97263A0}">
      <dgm:prSet/>
      <dgm:spPr/>
      <dgm:t>
        <a:bodyPr/>
        <a:lstStyle/>
        <a:p>
          <a:pPr rtl="0"/>
          <a:r>
            <a:rPr lang="en-GB"/>
            <a:t>Synergy among collaborators and employees</a:t>
          </a:r>
          <a:endParaRPr lang="cs-CZ"/>
        </a:p>
      </dgm:t>
    </dgm:pt>
    <dgm:pt modelId="{F95F4FEA-C05B-4250-8B8F-77E76B71D32C}" type="parTrans" cxnId="{A09B48AF-6641-409A-878D-2A825047E9C3}">
      <dgm:prSet/>
      <dgm:spPr/>
      <dgm:t>
        <a:bodyPr/>
        <a:lstStyle/>
        <a:p>
          <a:endParaRPr lang="cs-CZ"/>
        </a:p>
      </dgm:t>
    </dgm:pt>
    <dgm:pt modelId="{87843EC6-8B45-4ACE-BB00-3FF027FEBDB1}" type="sibTrans" cxnId="{A09B48AF-6641-409A-878D-2A825047E9C3}">
      <dgm:prSet/>
      <dgm:spPr/>
      <dgm:t>
        <a:bodyPr/>
        <a:lstStyle/>
        <a:p>
          <a:endParaRPr lang="cs-CZ"/>
        </a:p>
      </dgm:t>
    </dgm:pt>
    <dgm:pt modelId="{3ADDFCFE-EC97-4F08-A1DA-996F138C4E7D}">
      <dgm:prSet/>
      <dgm:spPr/>
      <dgm:t>
        <a:bodyPr/>
        <a:lstStyle/>
        <a:p>
          <a:pPr rtl="0"/>
          <a:r>
            <a:rPr lang="en-GB"/>
            <a:t>Prestige</a:t>
          </a:r>
          <a:endParaRPr lang="cs-CZ"/>
        </a:p>
      </dgm:t>
    </dgm:pt>
    <dgm:pt modelId="{D9417E5B-4761-442E-B76B-29349349373D}" type="parTrans" cxnId="{0BE685FF-C08F-415D-B0E1-E3B6FA139266}">
      <dgm:prSet/>
      <dgm:spPr/>
      <dgm:t>
        <a:bodyPr/>
        <a:lstStyle/>
        <a:p>
          <a:endParaRPr lang="cs-CZ"/>
        </a:p>
      </dgm:t>
    </dgm:pt>
    <dgm:pt modelId="{9C011A49-0792-470C-80BD-C17A383188FD}" type="sibTrans" cxnId="{0BE685FF-C08F-415D-B0E1-E3B6FA139266}">
      <dgm:prSet/>
      <dgm:spPr/>
      <dgm:t>
        <a:bodyPr/>
        <a:lstStyle/>
        <a:p>
          <a:endParaRPr lang="cs-CZ"/>
        </a:p>
      </dgm:t>
    </dgm:pt>
    <dgm:pt modelId="{F9447E4A-F158-46BE-BBE7-09ADBEDC2E16}">
      <dgm:prSet/>
      <dgm:spPr/>
      <dgm:t>
        <a:bodyPr/>
        <a:lstStyle/>
        <a:p>
          <a:pPr rtl="0"/>
          <a:r>
            <a:rPr lang="en-GB"/>
            <a:t>Company concepts</a:t>
          </a:r>
          <a:endParaRPr lang="cs-CZ"/>
        </a:p>
      </dgm:t>
    </dgm:pt>
    <dgm:pt modelId="{71069B86-700A-4787-B75E-D09DF73BD671}" type="parTrans" cxnId="{78CA3253-4C4D-4409-AD49-801A3F65D08B}">
      <dgm:prSet/>
      <dgm:spPr/>
      <dgm:t>
        <a:bodyPr/>
        <a:lstStyle/>
        <a:p>
          <a:endParaRPr lang="cs-CZ"/>
        </a:p>
      </dgm:t>
    </dgm:pt>
    <dgm:pt modelId="{FEC85A99-3F66-48D5-B3CF-469FE1121B2C}" type="sibTrans" cxnId="{78CA3253-4C4D-4409-AD49-801A3F65D08B}">
      <dgm:prSet/>
      <dgm:spPr/>
      <dgm:t>
        <a:bodyPr/>
        <a:lstStyle/>
        <a:p>
          <a:endParaRPr lang="cs-CZ"/>
        </a:p>
      </dgm:t>
    </dgm:pt>
    <dgm:pt modelId="{5A9CF378-9160-4C94-A6B9-4BA217876E36}">
      <dgm:prSet/>
      <dgm:spPr/>
      <dgm:t>
        <a:bodyPr/>
        <a:lstStyle/>
        <a:p>
          <a:pPr rtl="0"/>
          <a:r>
            <a:rPr lang="en-GB"/>
            <a:t>Design</a:t>
          </a:r>
          <a:endParaRPr lang="cs-CZ"/>
        </a:p>
      </dgm:t>
    </dgm:pt>
    <dgm:pt modelId="{7B2F0F79-6890-4718-B027-FCBDDE4FE1FE}" type="parTrans" cxnId="{ECDE4487-1A03-4DE8-ADB3-DE32DFF3EED7}">
      <dgm:prSet/>
      <dgm:spPr/>
      <dgm:t>
        <a:bodyPr/>
        <a:lstStyle/>
        <a:p>
          <a:endParaRPr lang="cs-CZ"/>
        </a:p>
      </dgm:t>
    </dgm:pt>
    <dgm:pt modelId="{4BCD852D-2F33-4BE0-A549-AAB0B38A8D5B}" type="sibTrans" cxnId="{ECDE4487-1A03-4DE8-ADB3-DE32DFF3EED7}">
      <dgm:prSet/>
      <dgm:spPr/>
      <dgm:t>
        <a:bodyPr/>
        <a:lstStyle/>
        <a:p>
          <a:endParaRPr lang="cs-CZ"/>
        </a:p>
      </dgm:t>
    </dgm:pt>
    <dgm:pt modelId="{AD7C654A-6285-44B1-863E-084D73552A89}">
      <dgm:prSet/>
      <dgm:spPr/>
      <dgm:t>
        <a:bodyPr/>
        <a:lstStyle/>
        <a:p>
          <a:pPr rtl="0"/>
          <a:r>
            <a:rPr lang="en-GB"/>
            <a:t>Communication</a:t>
          </a:r>
          <a:endParaRPr lang="cs-CZ"/>
        </a:p>
      </dgm:t>
    </dgm:pt>
    <dgm:pt modelId="{0E2627CC-132E-4272-98BB-5EF9DAD81DE3}" type="parTrans" cxnId="{3965441C-7632-4250-B9C6-1E3B091CA480}">
      <dgm:prSet/>
      <dgm:spPr/>
      <dgm:t>
        <a:bodyPr/>
        <a:lstStyle/>
        <a:p>
          <a:endParaRPr lang="cs-CZ"/>
        </a:p>
      </dgm:t>
    </dgm:pt>
    <dgm:pt modelId="{01E0753B-61A0-44EA-AA96-07CDBE6F0FF0}" type="sibTrans" cxnId="{3965441C-7632-4250-B9C6-1E3B091CA480}">
      <dgm:prSet/>
      <dgm:spPr/>
      <dgm:t>
        <a:bodyPr/>
        <a:lstStyle/>
        <a:p>
          <a:endParaRPr lang="cs-CZ"/>
        </a:p>
      </dgm:t>
    </dgm:pt>
    <dgm:pt modelId="{75644148-8B9B-4680-85F3-59986C020B94}">
      <dgm:prSet/>
      <dgm:spPr/>
      <dgm:t>
        <a:bodyPr/>
        <a:lstStyle/>
        <a:p>
          <a:pPr rtl="0"/>
          <a:r>
            <a:rPr lang="en-GB"/>
            <a:t>Culture</a:t>
          </a:r>
          <a:endParaRPr lang="cs-CZ"/>
        </a:p>
      </dgm:t>
    </dgm:pt>
    <dgm:pt modelId="{0F668204-23E9-4219-9F1E-1B75CDFECBE4}" type="parTrans" cxnId="{FA8B672E-BF8D-419F-BD26-401A87268E68}">
      <dgm:prSet/>
      <dgm:spPr/>
      <dgm:t>
        <a:bodyPr/>
        <a:lstStyle/>
        <a:p>
          <a:endParaRPr lang="cs-CZ"/>
        </a:p>
      </dgm:t>
    </dgm:pt>
    <dgm:pt modelId="{20A6C68F-F0B4-48A2-B6EF-9F88E7CF7F78}" type="sibTrans" cxnId="{FA8B672E-BF8D-419F-BD26-401A87268E68}">
      <dgm:prSet/>
      <dgm:spPr/>
      <dgm:t>
        <a:bodyPr/>
        <a:lstStyle/>
        <a:p>
          <a:endParaRPr lang="cs-CZ"/>
        </a:p>
      </dgm:t>
    </dgm:pt>
    <dgm:pt modelId="{CDBDE8A6-E1C7-4143-9BE1-6B6594E89461}">
      <dgm:prSet/>
      <dgm:spPr/>
      <dgm:t>
        <a:bodyPr/>
        <a:lstStyle/>
        <a:p>
          <a:pPr rtl="0"/>
          <a:r>
            <a:rPr lang="en-GB"/>
            <a:t>Company Image</a:t>
          </a:r>
          <a:endParaRPr lang="cs-CZ"/>
        </a:p>
      </dgm:t>
    </dgm:pt>
    <dgm:pt modelId="{69D3F1A7-8858-4140-A86C-6FE10D7E206E}" type="parTrans" cxnId="{73F2BF8C-8AD9-42CD-B5FB-202476387D94}">
      <dgm:prSet/>
      <dgm:spPr/>
      <dgm:t>
        <a:bodyPr/>
        <a:lstStyle/>
        <a:p>
          <a:endParaRPr lang="cs-CZ"/>
        </a:p>
      </dgm:t>
    </dgm:pt>
    <dgm:pt modelId="{A3F8C961-521F-45A0-B219-488DF2F6F643}" type="sibTrans" cxnId="{73F2BF8C-8AD9-42CD-B5FB-202476387D94}">
      <dgm:prSet/>
      <dgm:spPr/>
      <dgm:t>
        <a:bodyPr/>
        <a:lstStyle/>
        <a:p>
          <a:endParaRPr lang="cs-CZ"/>
        </a:p>
      </dgm:t>
    </dgm:pt>
    <dgm:pt modelId="{090B76D6-EC16-461A-84C0-EEAA7B9BB74D}" type="pres">
      <dgm:prSet presAssocID="{07366DF2-063C-4848-9B07-A0951316F3EF}" presName="linear" presStyleCnt="0">
        <dgm:presLayoutVars>
          <dgm:animLvl val="lvl"/>
          <dgm:resizeHandles val="exact"/>
        </dgm:presLayoutVars>
      </dgm:prSet>
      <dgm:spPr/>
    </dgm:pt>
    <dgm:pt modelId="{73EF4DFB-0F0E-452B-ACCC-009FC92A635F}" type="pres">
      <dgm:prSet presAssocID="{78C5BE2C-4CC9-4FCD-B8FA-C7D83CC85909}" presName="parentText" presStyleLbl="node1" presStyleIdx="0" presStyleCnt="3">
        <dgm:presLayoutVars>
          <dgm:chMax val="0"/>
          <dgm:bulletEnabled val="1"/>
        </dgm:presLayoutVars>
      </dgm:prSet>
      <dgm:spPr/>
    </dgm:pt>
    <dgm:pt modelId="{97537151-6CC1-4953-9BDE-6E8F5F064BAD}" type="pres">
      <dgm:prSet presAssocID="{78C5BE2C-4CC9-4FCD-B8FA-C7D83CC85909}" presName="childText" presStyleLbl="revTx" presStyleIdx="0" presStyleCnt="2">
        <dgm:presLayoutVars>
          <dgm:bulletEnabled val="1"/>
        </dgm:presLayoutVars>
      </dgm:prSet>
      <dgm:spPr/>
    </dgm:pt>
    <dgm:pt modelId="{07E50A7C-F6F5-471C-B6D7-A9E1472C5C85}" type="pres">
      <dgm:prSet presAssocID="{F9447E4A-F158-46BE-BBE7-09ADBEDC2E16}" presName="parentText" presStyleLbl="node1" presStyleIdx="1" presStyleCnt="3">
        <dgm:presLayoutVars>
          <dgm:chMax val="0"/>
          <dgm:bulletEnabled val="1"/>
        </dgm:presLayoutVars>
      </dgm:prSet>
      <dgm:spPr/>
    </dgm:pt>
    <dgm:pt modelId="{A10CC17A-8551-431E-9BF9-09F94DB8067D}" type="pres">
      <dgm:prSet presAssocID="{F9447E4A-F158-46BE-BBE7-09ADBEDC2E16}" presName="childText" presStyleLbl="revTx" presStyleIdx="1" presStyleCnt="2">
        <dgm:presLayoutVars>
          <dgm:bulletEnabled val="1"/>
        </dgm:presLayoutVars>
      </dgm:prSet>
      <dgm:spPr/>
    </dgm:pt>
    <dgm:pt modelId="{511EEB8F-D210-42E6-94CD-12EF4050AA89}" type="pres">
      <dgm:prSet presAssocID="{CDBDE8A6-E1C7-4143-9BE1-6B6594E89461}" presName="parentText" presStyleLbl="node1" presStyleIdx="2" presStyleCnt="3">
        <dgm:presLayoutVars>
          <dgm:chMax val="0"/>
          <dgm:bulletEnabled val="1"/>
        </dgm:presLayoutVars>
      </dgm:prSet>
      <dgm:spPr/>
    </dgm:pt>
  </dgm:ptLst>
  <dgm:cxnLst>
    <dgm:cxn modelId="{F60572C6-9D4E-4119-951C-5284EC7CD116}" type="presOf" srcId="{75644148-8B9B-4680-85F3-59986C020B94}" destId="{A10CC17A-8551-431E-9BF9-09F94DB8067D}" srcOrd="0" destOrd="2" presId="urn:microsoft.com/office/officeart/2005/8/layout/vList2"/>
    <dgm:cxn modelId="{78CA3253-4C4D-4409-AD49-801A3F65D08B}" srcId="{07366DF2-063C-4848-9B07-A0951316F3EF}" destId="{F9447E4A-F158-46BE-BBE7-09ADBEDC2E16}" srcOrd="1" destOrd="0" parTransId="{71069B86-700A-4787-B75E-D09DF73BD671}" sibTransId="{FEC85A99-3F66-48D5-B3CF-469FE1121B2C}"/>
    <dgm:cxn modelId="{0BE685FF-C08F-415D-B0E1-E3B6FA139266}" srcId="{78C5BE2C-4CC9-4FCD-B8FA-C7D83CC85909}" destId="{3ADDFCFE-EC97-4F08-A1DA-996F138C4E7D}" srcOrd="5" destOrd="0" parTransId="{D9417E5B-4761-442E-B76B-29349349373D}" sibTransId="{9C011A49-0792-470C-80BD-C17A383188FD}"/>
    <dgm:cxn modelId="{1731567C-9801-4B48-9021-C0F1D12652E8}" type="presOf" srcId="{5A9CF378-9160-4C94-A6B9-4BA217876E36}" destId="{A10CC17A-8551-431E-9BF9-09F94DB8067D}" srcOrd="0" destOrd="0" presId="urn:microsoft.com/office/officeart/2005/8/layout/vList2"/>
    <dgm:cxn modelId="{22B54427-2471-4738-9F9B-692A70C1BEC9}" type="presOf" srcId="{2435D826-1406-4AB7-AEFE-58380247827B}" destId="{97537151-6CC1-4953-9BDE-6E8F5F064BAD}" srcOrd="0" destOrd="2" presId="urn:microsoft.com/office/officeart/2005/8/layout/vList2"/>
    <dgm:cxn modelId="{3965441C-7632-4250-B9C6-1E3B091CA480}" srcId="{F9447E4A-F158-46BE-BBE7-09ADBEDC2E16}" destId="{AD7C654A-6285-44B1-863E-084D73552A89}" srcOrd="1" destOrd="0" parTransId="{0E2627CC-132E-4272-98BB-5EF9DAD81DE3}" sibTransId="{01E0753B-61A0-44EA-AA96-07CDBE6F0FF0}"/>
    <dgm:cxn modelId="{2DFDB110-305F-4202-8288-96612E690198}" type="presOf" srcId="{CDBDE8A6-E1C7-4143-9BE1-6B6594E89461}" destId="{511EEB8F-D210-42E6-94CD-12EF4050AA89}" srcOrd="0" destOrd="0" presId="urn:microsoft.com/office/officeart/2005/8/layout/vList2"/>
    <dgm:cxn modelId="{A09B48AF-6641-409A-878D-2A825047E9C3}" srcId="{78C5BE2C-4CC9-4FCD-B8FA-C7D83CC85909}" destId="{D899021F-B728-4197-80D2-3AE3D97263A0}" srcOrd="4" destOrd="0" parTransId="{F95F4FEA-C05B-4250-8B8F-77E76B71D32C}" sibTransId="{87843EC6-8B45-4ACE-BB00-3FF027FEBDB1}"/>
    <dgm:cxn modelId="{F66DDF13-3753-4D61-B042-E2AEE01E689B}" type="presOf" srcId="{2D0B4457-0455-4A00-9647-89A35F547F16}" destId="{97537151-6CC1-4953-9BDE-6E8F5F064BAD}" srcOrd="0" destOrd="0" presId="urn:microsoft.com/office/officeart/2005/8/layout/vList2"/>
    <dgm:cxn modelId="{DAC79DA4-A02C-4B22-B7EC-837DAE18C603}" type="presOf" srcId="{3ADDFCFE-EC97-4F08-A1DA-996F138C4E7D}" destId="{97537151-6CC1-4953-9BDE-6E8F5F064BAD}" srcOrd="0" destOrd="5" presId="urn:microsoft.com/office/officeart/2005/8/layout/vList2"/>
    <dgm:cxn modelId="{B79D9C33-FF3C-4A05-B05A-F93E61FE0677}" srcId="{78C5BE2C-4CC9-4FCD-B8FA-C7D83CC85909}" destId="{2435D826-1406-4AB7-AEFE-58380247827B}" srcOrd="2" destOrd="0" parTransId="{7D5CE6E0-BC53-49C4-A6B0-63934F705E54}" sibTransId="{6B306C7B-F8C1-4F97-A4F6-A4EABAE70A54}"/>
    <dgm:cxn modelId="{73F2BF8C-8AD9-42CD-B5FB-202476387D94}" srcId="{07366DF2-063C-4848-9B07-A0951316F3EF}" destId="{CDBDE8A6-E1C7-4143-9BE1-6B6594E89461}" srcOrd="2" destOrd="0" parTransId="{69D3F1A7-8858-4140-A86C-6FE10D7E206E}" sibTransId="{A3F8C961-521F-45A0-B219-488DF2F6F643}"/>
    <dgm:cxn modelId="{9BE1084F-2C09-424E-9165-FB95F5580872}" srcId="{78C5BE2C-4CC9-4FCD-B8FA-C7D83CC85909}" destId="{2D0B4457-0455-4A00-9647-89A35F547F16}" srcOrd="0" destOrd="0" parTransId="{981E7C36-250F-4559-8F44-06B438D74C4A}" sibTransId="{C26C4739-8B2A-4960-B234-B12D0D387E20}"/>
    <dgm:cxn modelId="{D046004F-9FD7-49C5-BFC8-999BB26E0437}" type="presOf" srcId="{24D17C91-17CE-431E-9B36-D090A4A0BFD8}" destId="{97537151-6CC1-4953-9BDE-6E8F5F064BAD}" srcOrd="0" destOrd="3" presId="urn:microsoft.com/office/officeart/2005/8/layout/vList2"/>
    <dgm:cxn modelId="{FA8B672E-BF8D-419F-BD26-401A87268E68}" srcId="{F9447E4A-F158-46BE-BBE7-09ADBEDC2E16}" destId="{75644148-8B9B-4680-85F3-59986C020B94}" srcOrd="2" destOrd="0" parTransId="{0F668204-23E9-4219-9F1E-1B75CDFECBE4}" sibTransId="{20A6C68F-F0B4-48A2-B6EF-9F88E7CF7F78}"/>
    <dgm:cxn modelId="{4C66C7F1-0479-497F-B60D-603FE8D82E36}" type="presOf" srcId="{D899021F-B728-4197-80D2-3AE3D97263A0}" destId="{97537151-6CC1-4953-9BDE-6E8F5F064BAD}" srcOrd="0" destOrd="4" presId="urn:microsoft.com/office/officeart/2005/8/layout/vList2"/>
    <dgm:cxn modelId="{CB6F756F-35DB-4E28-850C-EDDEDA7CC6E0}" type="presOf" srcId="{F9447E4A-F158-46BE-BBE7-09ADBEDC2E16}" destId="{07E50A7C-F6F5-471C-B6D7-A9E1472C5C85}" srcOrd="0" destOrd="0" presId="urn:microsoft.com/office/officeart/2005/8/layout/vList2"/>
    <dgm:cxn modelId="{ECDE4487-1A03-4DE8-ADB3-DE32DFF3EED7}" srcId="{F9447E4A-F158-46BE-BBE7-09ADBEDC2E16}" destId="{5A9CF378-9160-4C94-A6B9-4BA217876E36}" srcOrd="0" destOrd="0" parTransId="{7B2F0F79-6890-4718-B027-FCBDDE4FE1FE}" sibTransId="{4BCD852D-2F33-4BE0-A549-AAB0B38A8D5B}"/>
    <dgm:cxn modelId="{9160D1C1-3761-4716-B510-8CF45FEFF9AB}" type="presOf" srcId="{AD7C654A-6285-44B1-863E-084D73552A89}" destId="{A10CC17A-8551-431E-9BF9-09F94DB8067D}" srcOrd="0" destOrd="1" presId="urn:microsoft.com/office/officeart/2005/8/layout/vList2"/>
    <dgm:cxn modelId="{221C48FB-DC2C-4FB8-A7FE-BB6C1B95EE29}" type="presOf" srcId="{78C5BE2C-4CC9-4FCD-B8FA-C7D83CC85909}" destId="{73EF4DFB-0F0E-452B-ACCC-009FC92A635F}" srcOrd="0" destOrd="0" presId="urn:microsoft.com/office/officeart/2005/8/layout/vList2"/>
    <dgm:cxn modelId="{D5099DFC-94CD-4291-AA74-3EE69A6E3D58}" type="presOf" srcId="{07366DF2-063C-4848-9B07-A0951316F3EF}" destId="{090B76D6-EC16-461A-84C0-EEAA7B9BB74D}" srcOrd="0" destOrd="0" presId="urn:microsoft.com/office/officeart/2005/8/layout/vList2"/>
    <dgm:cxn modelId="{3000926D-55B2-4CD2-B744-72D5660596C9}" srcId="{78C5BE2C-4CC9-4FCD-B8FA-C7D83CC85909}" destId="{24D17C91-17CE-431E-9B36-D090A4A0BFD8}" srcOrd="3" destOrd="0" parTransId="{532EA8D7-0F90-4EC8-8501-0EFE96DA4D39}" sibTransId="{C2F22C61-3F25-4367-A73B-F0AC559A7658}"/>
    <dgm:cxn modelId="{A808A456-8398-42BA-A4AD-1F43A31AD144}" srcId="{07366DF2-063C-4848-9B07-A0951316F3EF}" destId="{78C5BE2C-4CC9-4FCD-B8FA-C7D83CC85909}" srcOrd="0" destOrd="0" parTransId="{6408B28E-4496-46A7-B218-04B3F185462E}" sibTransId="{04AAB6CC-90C0-4A71-A303-919A596E4A36}"/>
    <dgm:cxn modelId="{060578DD-3068-4F26-B501-7271BD7838BC}" type="presOf" srcId="{1A8B52F1-8A7C-4D86-B748-1047D4830D3D}" destId="{97537151-6CC1-4953-9BDE-6E8F5F064BAD}" srcOrd="0" destOrd="1" presId="urn:microsoft.com/office/officeart/2005/8/layout/vList2"/>
    <dgm:cxn modelId="{FB210651-4A0A-41A7-B2D8-89771F3BD0BE}" srcId="{78C5BE2C-4CC9-4FCD-B8FA-C7D83CC85909}" destId="{1A8B52F1-8A7C-4D86-B748-1047D4830D3D}" srcOrd="1" destOrd="0" parTransId="{444F080D-A8B7-4D17-ACAF-86F0EAEF01F7}" sibTransId="{2AA27B08-8E8E-4C43-A2FB-F5BE98D037F1}"/>
    <dgm:cxn modelId="{5128E3F2-73B9-4440-A795-9A9BA07C20CE}" type="presParOf" srcId="{090B76D6-EC16-461A-84C0-EEAA7B9BB74D}" destId="{73EF4DFB-0F0E-452B-ACCC-009FC92A635F}" srcOrd="0" destOrd="0" presId="urn:microsoft.com/office/officeart/2005/8/layout/vList2"/>
    <dgm:cxn modelId="{4E3F083D-1C6C-4C4D-B2C3-EB8230B3EFF8}" type="presParOf" srcId="{090B76D6-EC16-461A-84C0-EEAA7B9BB74D}" destId="{97537151-6CC1-4953-9BDE-6E8F5F064BAD}" srcOrd="1" destOrd="0" presId="urn:microsoft.com/office/officeart/2005/8/layout/vList2"/>
    <dgm:cxn modelId="{23977BD1-411B-43AC-9D14-F22E8DC654C1}" type="presParOf" srcId="{090B76D6-EC16-461A-84C0-EEAA7B9BB74D}" destId="{07E50A7C-F6F5-471C-B6D7-A9E1472C5C85}" srcOrd="2" destOrd="0" presId="urn:microsoft.com/office/officeart/2005/8/layout/vList2"/>
    <dgm:cxn modelId="{6032D24A-90DE-48E8-AF98-BCD4318E0BE9}" type="presParOf" srcId="{090B76D6-EC16-461A-84C0-EEAA7B9BB74D}" destId="{A10CC17A-8551-431E-9BF9-09F94DB8067D}" srcOrd="3" destOrd="0" presId="urn:microsoft.com/office/officeart/2005/8/layout/vList2"/>
    <dgm:cxn modelId="{D096E221-B7DC-4007-90BC-4D0B7031480A}" type="presParOf" srcId="{090B76D6-EC16-461A-84C0-EEAA7B9BB74D}" destId="{511EEB8F-D210-42E6-94CD-12EF4050AA8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30F7C7-AEBA-4C06-8A88-36FE8B3C1025}" type="doc">
      <dgm:prSet loTypeId="urn:microsoft.com/office/officeart/2005/8/layout/venn1" loCatId="relationship" qsTypeId="urn:microsoft.com/office/officeart/2005/8/quickstyle/simple1" qsCatId="simple" csTypeId="urn:microsoft.com/office/officeart/2005/8/colors/accent2_3" csCatId="accent2"/>
      <dgm:spPr/>
      <dgm:t>
        <a:bodyPr/>
        <a:lstStyle/>
        <a:p>
          <a:endParaRPr lang="en-US"/>
        </a:p>
      </dgm:t>
    </dgm:pt>
    <dgm:pt modelId="{F49649EC-5250-47FB-8DA5-53921D9807A1}">
      <dgm:prSet/>
      <dgm:spPr/>
      <dgm:t>
        <a:bodyPr/>
        <a:lstStyle/>
        <a:p>
          <a:pPr rtl="0"/>
          <a:r>
            <a:rPr lang="en-US" dirty="0"/>
            <a:t>Dealers</a:t>
          </a:r>
        </a:p>
      </dgm:t>
    </dgm:pt>
    <dgm:pt modelId="{5566BC2C-A35F-4524-8E48-71BDD83586FB}" type="parTrans" cxnId="{7A31E8DF-CE65-47F6-954B-C346F6CCD09B}">
      <dgm:prSet/>
      <dgm:spPr/>
      <dgm:t>
        <a:bodyPr/>
        <a:lstStyle/>
        <a:p>
          <a:endParaRPr lang="en-US"/>
        </a:p>
      </dgm:t>
    </dgm:pt>
    <dgm:pt modelId="{787ECEA7-B624-488D-990F-46017DA5FBD1}" type="sibTrans" cxnId="{7A31E8DF-CE65-47F6-954B-C346F6CCD09B}">
      <dgm:prSet/>
      <dgm:spPr/>
      <dgm:t>
        <a:bodyPr/>
        <a:lstStyle/>
        <a:p>
          <a:endParaRPr lang="en-US"/>
        </a:p>
      </dgm:t>
    </dgm:pt>
    <dgm:pt modelId="{213CA9FC-F4FE-41C6-B50F-211CF4D4A374}">
      <dgm:prSet/>
      <dgm:spPr/>
      <dgm:t>
        <a:bodyPr/>
        <a:lstStyle/>
        <a:p>
          <a:pPr rtl="0"/>
          <a:r>
            <a:rPr lang="en-US" dirty="0"/>
            <a:t>Salespeople</a:t>
          </a:r>
        </a:p>
      </dgm:t>
    </dgm:pt>
    <dgm:pt modelId="{8A3F6398-F4AB-45DE-BED8-DEEF3F7F6819}" type="parTrans" cxnId="{7B68953F-3354-47EC-9B31-CD0965A86E07}">
      <dgm:prSet/>
      <dgm:spPr/>
      <dgm:t>
        <a:bodyPr/>
        <a:lstStyle/>
        <a:p>
          <a:endParaRPr lang="en-US"/>
        </a:p>
      </dgm:t>
    </dgm:pt>
    <dgm:pt modelId="{A3CC016C-2268-40CC-AB99-B624E669211F}" type="sibTrans" cxnId="{7B68953F-3354-47EC-9B31-CD0965A86E07}">
      <dgm:prSet/>
      <dgm:spPr/>
      <dgm:t>
        <a:bodyPr/>
        <a:lstStyle/>
        <a:p>
          <a:endParaRPr lang="en-US"/>
        </a:p>
      </dgm:t>
    </dgm:pt>
    <dgm:pt modelId="{6893F86C-5725-40D2-8C45-170D049F9751}">
      <dgm:prSet/>
      <dgm:spPr/>
      <dgm:t>
        <a:bodyPr/>
        <a:lstStyle/>
        <a:p>
          <a:pPr rtl="0"/>
          <a:r>
            <a:rPr lang="en-US" dirty="0"/>
            <a:t>Receptionists and Schedulers </a:t>
          </a:r>
        </a:p>
      </dgm:t>
    </dgm:pt>
    <dgm:pt modelId="{4EEA95BF-BB7E-491D-BD73-3D04E07968CD}" type="parTrans" cxnId="{C51BDDD5-0CA0-452B-B974-B9BF50577DC3}">
      <dgm:prSet/>
      <dgm:spPr/>
      <dgm:t>
        <a:bodyPr/>
        <a:lstStyle/>
        <a:p>
          <a:endParaRPr lang="en-US"/>
        </a:p>
      </dgm:t>
    </dgm:pt>
    <dgm:pt modelId="{C99732B5-F994-46B0-8FBF-270B1C964758}" type="sibTrans" cxnId="{C51BDDD5-0CA0-452B-B974-B9BF50577DC3}">
      <dgm:prSet/>
      <dgm:spPr/>
      <dgm:t>
        <a:bodyPr/>
        <a:lstStyle/>
        <a:p>
          <a:endParaRPr lang="en-US"/>
        </a:p>
      </dgm:t>
    </dgm:pt>
    <dgm:pt modelId="{A3827986-C57B-4CBC-BC0B-B603102B479F}">
      <dgm:prSet/>
      <dgm:spPr/>
      <dgm:t>
        <a:bodyPr/>
        <a:lstStyle/>
        <a:p>
          <a:pPr rtl="0"/>
          <a:r>
            <a:rPr lang="en-US" dirty="0"/>
            <a:t>Management and Executives</a:t>
          </a:r>
        </a:p>
      </dgm:t>
    </dgm:pt>
    <dgm:pt modelId="{A6F55321-1130-4A5B-9F0C-B8687E3DEC55}" type="parTrans" cxnId="{8F137D6B-8218-47DB-A0F3-4F9CE0F266AB}">
      <dgm:prSet/>
      <dgm:spPr/>
      <dgm:t>
        <a:bodyPr/>
        <a:lstStyle/>
        <a:p>
          <a:endParaRPr lang="en-US"/>
        </a:p>
      </dgm:t>
    </dgm:pt>
    <dgm:pt modelId="{7DA4F70A-FFAC-4649-A14B-BA8BBE98A043}" type="sibTrans" cxnId="{8F137D6B-8218-47DB-A0F3-4F9CE0F266AB}">
      <dgm:prSet/>
      <dgm:spPr/>
      <dgm:t>
        <a:bodyPr/>
        <a:lstStyle/>
        <a:p>
          <a:endParaRPr lang="en-US"/>
        </a:p>
      </dgm:t>
    </dgm:pt>
    <dgm:pt modelId="{696E1ADA-96F0-44C3-883F-7CBEB8B461C9}">
      <dgm:prSet/>
      <dgm:spPr/>
      <dgm:t>
        <a:bodyPr/>
        <a:lstStyle/>
        <a:p>
          <a:pPr rtl="0"/>
          <a:r>
            <a:rPr lang="en-US" dirty="0"/>
            <a:t>Service Employees</a:t>
          </a:r>
        </a:p>
      </dgm:t>
    </dgm:pt>
    <dgm:pt modelId="{B63B03DD-F8F6-463C-97F9-B9091A14C579}" type="parTrans" cxnId="{081F5E36-AFC8-4942-A3D6-EC2641977592}">
      <dgm:prSet/>
      <dgm:spPr/>
      <dgm:t>
        <a:bodyPr/>
        <a:lstStyle/>
        <a:p>
          <a:endParaRPr lang="en-US"/>
        </a:p>
      </dgm:t>
    </dgm:pt>
    <dgm:pt modelId="{6966E2C9-6904-4A7F-98BF-B4266497534F}" type="sibTrans" cxnId="{081F5E36-AFC8-4942-A3D6-EC2641977592}">
      <dgm:prSet/>
      <dgm:spPr/>
      <dgm:t>
        <a:bodyPr/>
        <a:lstStyle/>
        <a:p>
          <a:endParaRPr lang="en-US"/>
        </a:p>
      </dgm:t>
    </dgm:pt>
    <dgm:pt modelId="{DB6771D2-C8CE-4453-804C-64C28D7C48D3}">
      <dgm:prSet/>
      <dgm:spPr/>
      <dgm:t>
        <a:bodyPr/>
        <a:lstStyle/>
        <a:p>
          <a:pPr rtl="0"/>
          <a:r>
            <a:rPr lang="en-US" dirty="0"/>
            <a:t>Billing and Accounting Personnel</a:t>
          </a:r>
        </a:p>
      </dgm:t>
    </dgm:pt>
    <dgm:pt modelId="{AB995129-27DB-4829-8F18-63057C0A1D3F}" type="parTrans" cxnId="{B248E301-6EE9-449B-A9B6-9CEE08F1DA5A}">
      <dgm:prSet/>
      <dgm:spPr/>
      <dgm:t>
        <a:bodyPr/>
        <a:lstStyle/>
        <a:p>
          <a:endParaRPr lang="en-US"/>
        </a:p>
      </dgm:t>
    </dgm:pt>
    <dgm:pt modelId="{21950782-471C-42AA-9481-E2484DB82B45}" type="sibTrans" cxnId="{B248E301-6EE9-449B-A9B6-9CEE08F1DA5A}">
      <dgm:prSet/>
      <dgm:spPr/>
      <dgm:t>
        <a:bodyPr/>
        <a:lstStyle/>
        <a:p>
          <a:endParaRPr lang="en-US"/>
        </a:p>
      </dgm:t>
    </dgm:pt>
    <dgm:pt modelId="{1DFC0C3F-D362-4FAC-A0A5-1BD83C5FD5CC}">
      <dgm:prSet/>
      <dgm:spPr/>
      <dgm:t>
        <a:bodyPr/>
        <a:lstStyle/>
        <a:p>
          <a:pPr rtl="0"/>
          <a:r>
            <a:rPr lang="en-US" dirty="0"/>
            <a:t>Web site and any e-channel Interaction</a:t>
          </a:r>
        </a:p>
      </dgm:t>
    </dgm:pt>
    <dgm:pt modelId="{4025D4FD-FAA3-48FC-8705-6AF6560B7A3E}" type="parTrans" cxnId="{6387773B-FEE6-4F70-BDE5-20F1B6F41412}">
      <dgm:prSet/>
      <dgm:spPr/>
      <dgm:t>
        <a:bodyPr/>
        <a:lstStyle/>
        <a:p>
          <a:endParaRPr lang="en-US"/>
        </a:p>
      </dgm:t>
    </dgm:pt>
    <dgm:pt modelId="{729F805C-7251-48A2-B2A5-61C6279A49FF}" type="sibTrans" cxnId="{6387773B-FEE6-4F70-BDE5-20F1B6F41412}">
      <dgm:prSet/>
      <dgm:spPr/>
      <dgm:t>
        <a:bodyPr/>
        <a:lstStyle/>
        <a:p>
          <a:endParaRPr lang="en-US"/>
        </a:p>
      </dgm:t>
    </dgm:pt>
    <dgm:pt modelId="{E7321DBF-9D41-4881-90E9-AD209D430FFA}" type="pres">
      <dgm:prSet presAssocID="{7C30F7C7-AEBA-4C06-8A88-36FE8B3C1025}" presName="compositeShape" presStyleCnt="0">
        <dgm:presLayoutVars>
          <dgm:chMax val="7"/>
          <dgm:dir/>
          <dgm:resizeHandles val="exact"/>
        </dgm:presLayoutVars>
      </dgm:prSet>
      <dgm:spPr/>
    </dgm:pt>
    <dgm:pt modelId="{F9D11A7F-2E4D-4087-9FA6-224F1498D2FD}" type="pres">
      <dgm:prSet presAssocID="{F49649EC-5250-47FB-8DA5-53921D9807A1}" presName="circ1" presStyleLbl="vennNode1" presStyleIdx="0" presStyleCnt="7"/>
      <dgm:spPr/>
    </dgm:pt>
    <dgm:pt modelId="{1A9C7052-6613-415F-8679-985824772721}" type="pres">
      <dgm:prSet presAssocID="{F49649EC-5250-47FB-8DA5-53921D9807A1}" presName="circ1Tx" presStyleLbl="revTx" presStyleIdx="0" presStyleCnt="0">
        <dgm:presLayoutVars>
          <dgm:chMax val="0"/>
          <dgm:chPref val="0"/>
          <dgm:bulletEnabled val="1"/>
        </dgm:presLayoutVars>
      </dgm:prSet>
      <dgm:spPr/>
    </dgm:pt>
    <dgm:pt modelId="{277467B5-687B-42D5-B4EC-D85AD58EEFBF}" type="pres">
      <dgm:prSet presAssocID="{213CA9FC-F4FE-41C6-B50F-211CF4D4A374}" presName="circ2" presStyleLbl="vennNode1" presStyleIdx="1" presStyleCnt="7"/>
      <dgm:spPr/>
    </dgm:pt>
    <dgm:pt modelId="{507798E1-12FB-4A72-B421-94F89E6E80D9}" type="pres">
      <dgm:prSet presAssocID="{213CA9FC-F4FE-41C6-B50F-211CF4D4A374}" presName="circ2Tx" presStyleLbl="revTx" presStyleIdx="0" presStyleCnt="0">
        <dgm:presLayoutVars>
          <dgm:chMax val="0"/>
          <dgm:chPref val="0"/>
          <dgm:bulletEnabled val="1"/>
        </dgm:presLayoutVars>
      </dgm:prSet>
      <dgm:spPr/>
    </dgm:pt>
    <dgm:pt modelId="{134A2CC1-A28C-4A28-910D-E685743B8099}" type="pres">
      <dgm:prSet presAssocID="{6893F86C-5725-40D2-8C45-170D049F9751}" presName="circ3" presStyleLbl="vennNode1" presStyleIdx="2" presStyleCnt="7"/>
      <dgm:spPr/>
    </dgm:pt>
    <dgm:pt modelId="{9B61A3E6-86C4-4536-A87C-4466FCC85873}" type="pres">
      <dgm:prSet presAssocID="{6893F86C-5725-40D2-8C45-170D049F9751}" presName="circ3Tx" presStyleLbl="revTx" presStyleIdx="0" presStyleCnt="0">
        <dgm:presLayoutVars>
          <dgm:chMax val="0"/>
          <dgm:chPref val="0"/>
          <dgm:bulletEnabled val="1"/>
        </dgm:presLayoutVars>
      </dgm:prSet>
      <dgm:spPr/>
    </dgm:pt>
    <dgm:pt modelId="{DAA27A04-CC3A-4D87-8D28-2C6F1E5A1CFB}" type="pres">
      <dgm:prSet presAssocID="{A3827986-C57B-4CBC-BC0B-B603102B479F}" presName="circ4" presStyleLbl="vennNode1" presStyleIdx="3" presStyleCnt="7"/>
      <dgm:spPr/>
    </dgm:pt>
    <dgm:pt modelId="{BFD7C45C-7BDF-4D75-9989-EEF6D3F1394C}" type="pres">
      <dgm:prSet presAssocID="{A3827986-C57B-4CBC-BC0B-B603102B479F}" presName="circ4Tx" presStyleLbl="revTx" presStyleIdx="0" presStyleCnt="0">
        <dgm:presLayoutVars>
          <dgm:chMax val="0"/>
          <dgm:chPref val="0"/>
          <dgm:bulletEnabled val="1"/>
        </dgm:presLayoutVars>
      </dgm:prSet>
      <dgm:spPr/>
    </dgm:pt>
    <dgm:pt modelId="{81D6E2B8-5017-40A3-BE52-93168256DA9C}" type="pres">
      <dgm:prSet presAssocID="{696E1ADA-96F0-44C3-883F-7CBEB8B461C9}" presName="circ5" presStyleLbl="vennNode1" presStyleIdx="4" presStyleCnt="7"/>
      <dgm:spPr/>
    </dgm:pt>
    <dgm:pt modelId="{6AFFCD92-E35C-4A0E-93A0-51C19F3EE5C3}" type="pres">
      <dgm:prSet presAssocID="{696E1ADA-96F0-44C3-883F-7CBEB8B461C9}" presName="circ5Tx" presStyleLbl="revTx" presStyleIdx="0" presStyleCnt="0">
        <dgm:presLayoutVars>
          <dgm:chMax val="0"/>
          <dgm:chPref val="0"/>
          <dgm:bulletEnabled val="1"/>
        </dgm:presLayoutVars>
      </dgm:prSet>
      <dgm:spPr/>
    </dgm:pt>
    <dgm:pt modelId="{F11564BF-0D61-4D80-A19A-579EB141938A}" type="pres">
      <dgm:prSet presAssocID="{DB6771D2-C8CE-4453-804C-64C28D7C48D3}" presName="circ6" presStyleLbl="vennNode1" presStyleIdx="5" presStyleCnt="7"/>
      <dgm:spPr/>
    </dgm:pt>
    <dgm:pt modelId="{C66BF499-1D7D-4F27-961C-76F9A5031F58}" type="pres">
      <dgm:prSet presAssocID="{DB6771D2-C8CE-4453-804C-64C28D7C48D3}" presName="circ6Tx" presStyleLbl="revTx" presStyleIdx="0" presStyleCnt="0">
        <dgm:presLayoutVars>
          <dgm:chMax val="0"/>
          <dgm:chPref val="0"/>
          <dgm:bulletEnabled val="1"/>
        </dgm:presLayoutVars>
      </dgm:prSet>
      <dgm:spPr/>
    </dgm:pt>
    <dgm:pt modelId="{0235BC25-2C51-46E2-864F-29FF950F3937}" type="pres">
      <dgm:prSet presAssocID="{1DFC0C3F-D362-4FAC-A0A5-1BD83C5FD5CC}" presName="circ7" presStyleLbl="vennNode1" presStyleIdx="6" presStyleCnt="7"/>
      <dgm:spPr/>
    </dgm:pt>
    <dgm:pt modelId="{0FF35A1A-4DBA-48B1-BBDD-2EA4851C59F7}" type="pres">
      <dgm:prSet presAssocID="{1DFC0C3F-D362-4FAC-A0A5-1BD83C5FD5CC}" presName="circ7Tx" presStyleLbl="revTx" presStyleIdx="0" presStyleCnt="0">
        <dgm:presLayoutVars>
          <dgm:chMax val="0"/>
          <dgm:chPref val="0"/>
          <dgm:bulletEnabled val="1"/>
        </dgm:presLayoutVars>
      </dgm:prSet>
      <dgm:spPr/>
    </dgm:pt>
  </dgm:ptLst>
  <dgm:cxnLst>
    <dgm:cxn modelId="{B248E301-6EE9-449B-A9B6-9CEE08F1DA5A}" srcId="{7C30F7C7-AEBA-4C06-8A88-36FE8B3C1025}" destId="{DB6771D2-C8CE-4453-804C-64C28D7C48D3}" srcOrd="5" destOrd="0" parTransId="{AB995129-27DB-4829-8F18-63057C0A1D3F}" sibTransId="{21950782-471C-42AA-9481-E2484DB82B45}"/>
    <dgm:cxn modelId="{5B53F7FA-0E61-47B4-8007-1E4EB13D130B}" type="presOf" srcId="{696E1ADA-96F0-44C3-883F-7CBEB8B461C9}" destId="{6AFFCD92-E35C-4A0E-93A0-51C19F3EE5C3}" srcOrd="0" destOrd="0" presId="urn:microsoft.com/office/officeart/2005/8/layout/venn1"/>
    <dgm:cxn modelId="{7A31E8DF-CE65-47F6-954B-C346F6CCD09B}" srcId="{7C30F7C7-AEBA-4C06-8A88-36FE8B3C1025}" destId="{F49649EC-5250-47FB-8DA5-53921D9807A1}" srcOrd="0" destOrd="0" parTransId="{5566BC2C-A35F-4524-8E48-71BDD83586FB}" sibTransId="{787ECEA7-B624-488D-990F-46017DA5FBD1}"/>
    <dgm:cxn modelId="{081F5E36-AFC8-4942-A3D6-EC2641977592}" srcId="{7C30F7C7-AEBA-4C06-8A88-36FE8B3C1025}" destId="{696E1ADA-96F0-44C3-883F-7CBEB8B461C9}" srcOrd="4" destOrd="0" parTransId="{B63B03DD-F8F6-463C-97F9-B9091A14C579}" sibTransId="{6966E2C9-6904-4A7F-98BF-B4266497534F}"/>
    <dgm:cxn modelId="{0D2C3BBB-B31D-45AE-BE91-F1C7EC57DA5B}" type="presOf" srcId="{F49649EC-5250-47FB-8DA5-53921D9807A1}" destId="{1A9C7052-6613-415F-8679-985824772721}" srcOrd="0" destOrd="0" presId="urn:microsoft.com/office/officeart/2005/8/layout/venn1"/>
    <dgm:cxn modelId="{7B68953F-3354-47EC-9B31-CD0965A86E07}" srcId="{7C30F7C7-AEBA-4C06-8A88-36FE8B3C1025}" destId="{213CA9FC-F4FE-41C6-B50F-211CF4D4A374}" srcOrd="1" destOrd="0" parTransId="{8A3F6398-F4AB-45DE-BED8-DEEF3F7F6819}" sibTransId="{A3CC016C-2268-40CC-AB99-B624E669211F}"/>
    <dgm:cxn modelId="{263B2BD5-F9A0-458E-B8C4-4D68E13B0395}" type="presOf" srcId="{213CA9FC-F4FE-41C6-B50F-211CF4D4A374}" destId="{507798E1-12FB-4A72-B421-94F89E6E80D9}" srcOrd="0" destOrd="0" presId="urn:microsoft.com/office/officeart/2005/8/layout/venn1"/>
    <dgm:cxn modelId="{595D1DC9-5831-41A1-AF9E-2E781698B4A3}" type="presOf" srcId="{7C30F7C7-AEBA-4C06-8A88-36FE8B3C1025}" destId="{E7321DBF-9D41-4881-90E9-AD209D430FFA}" srcOrd="0" destOrd="0" presId="urn:microsoft.com/office/officeart/2005/8/layout/venn1"/>
    <dgm:cxn modelId="{C51BDDD5-0CA0-452B-B974-B9BF50577DC3}" srcId="{7C30F7C7-AEBA-4C06-8A88-36FE8B3C1025}" destId="{6893F86C-5725-40D2-8C45-170D049F9751}" srcOrd="2" destOrd="0" parTransId="{4EEA95BF-BB7E-491D-BD73-3D04E07968CD}" sibTransId="{C99732B5-F994-46B0-8FBF-270B1C964758}"/>
    <dgm:cxn modelId="{C6B1BFA3-FAE2-488B-954A-4BF3063D7357}" type="presOf" srcId="{6893F86C-5725-40D2-8C45-170D049F9751}" destId="{9B61A3E6-86C4-4536-A87C-4466FCC85873}" srcOrd="0" destOrd="0" presId="urn:microsoft.com/office/officeart/2005/8/layout/venn1"/>
    <dgm:cxn modelId="{2E730270-6D1A-4F02-A819-9DC7E261BADC}" type="presOf" srcId="{A3827986-C57B-4CBC-BC0B-B603102B479F}" destId="{BFD7C45C-7BDF-4D75-9989-EEF6D3F1394C}" srcOrd="0" destOrd="0" presId="urn:microsoft.com/office/officeart/2005/8/layout/venn1"/>
    <dgm:cxn modelId="{E32F4F0E-687D-40B1-A88C-7EA6FFCB73F2}" type="presOf" srcId="{1DFC0C3F-D362-4FAC-A0A5-1BD83C5FD5CC}" destId="{0FF35A1A-4DBA-48B1-BBDD-2EA4851C59F7}" srcOrd="0" destOrd="0" presId="urn:microsoft.com/office/officeart/2005/8/layout/venn1"/>
    <dgm:cxn modelId="{EFDE76B2-20D7-4FB4-831A-07567BB9C644}" type="presOf" srcId="{DB6771D2-C8CE-4453-804C-64C28D7C48D3}" destId="{C66BF499-1D7D-4F27-961C-76F9A5031F58}" srcOrd="0" destOrd="0" presId="urn:microsoft.com/office/officeart/2005/8/layout/venn1"/>
    <dgm:cxn modelId="{8F137D6B-8218-47DB-A0F3-4F9CE0F266AB}" srcId="{7C30F7C7-AEBA-4C06-8A88-36FE8B3C1025}" destId="{A3827986-C57B-4CBC-BC0B-B603102B479F}" srcOrd="3" destOrd="0" parTransId="{A6F55321-1130-4A5B-9F0C-B8687E3DEC55}" sibTransId="{7DA4F70A-FFAC-4649-A14B-BA8BBE98A043}"/>
    <dgm:cxn modelId="{6387773B-FEE6-4F70-BDE5-20F1B6F41412}" srcId="{7C30F7C7-AEBA-4C06-8A88-36FE8B3C1025}" destId="{1DFC0C3F-D362-4FAC-A0A5-1BD83C5FD5CC}" srcOrd="6" destOrd="0" parTransId="{4025D4FD-FAA3-48FC-8705-6AF6560B7A3E}" sibTransId="{729F805C-7251-48A2-B2A5-61C6279A49FF}"/>
    <dgm:cxn modelId="{33615887-8EC0-4DAA-8A2A-1D1F41CBF50C}" type="presParOf" srcId="{E7321DBF-9D41-4881-90E9-AD209D430FFA}" destId="{F9D11A7F-2E4D-4087-9FA6-224F1498D2FD}" srcOrd="0" destOrd="0" presId="urn:microsoft.com/office/officeart/2005/8/layout/venn1"/>
    <dgm:cxn modelId="{FDEFC5C3-F774-4D88-A691-D72F815673AB}" type="presParOf" srcId="{E7321DBF-9D41-4881-90E9-AD209D430FFA}" destId="{1A9C7052-6613-415F-8679-985824772721}" srcOrd="1" destOrd="0" presId="urn:microsoft.com/office/officeart/2005/8/layout/venn1"/>
    <dgm:cxn modelId="{2EB7356C-408E-45CB-8BF7-DBD4177E9AD3}" type="presParOf" srcId="{E7321DBF-9D41-4881-90E9-AD209D430FFA}" destId="{277467B5-687B-42D5-B4EC-D85AD58EEFBF}" srcOrd="2" destOrd="0" presId="urn:microsoft.com/office/officeart/2005/8/layout/venn1"/>
    <dgm:cxn modelId="{686EDEC5-7395-4C53-B188-0D11C8266CE6}" type="presParOf" srcId="{E7321DBF-9D41-4881-90E9-AD209D430FFA}" destId="{507798E1-12FB-4A72-B421-94F89E6E80D9}" srcOrd="3" destOrd="0" presId="urn:microsoft.com/office/officeart/2005/8/layout/venn1"/>
    <dgm:cxn modelId="{AC6A1FF0-8F4A-4EFB-8EFF-3FDCBBEE73A7}" type="presParOf" srcId="{E7321DBF-9D41-4881-90E9-AD209D430FFA}" destId="{134A2CC1-A28C-4A28-910D-E685743B8099}" srcOrd="4" destOrd="0" presId="urn:microsoft.com/office/officeart/2005/8/layout/venn1"/>
    <dgm:cxn modelId="{0AA4AB8B-F02F-4EEE-8235-F38EC1B0234F}" type="presParOf" srcId="{E7321DBF-9D41-4881-90E9-AD209D430FFA}" destId="{9B61A3E6-86C4-4536-A87C-4466FCC85873}" srcOrd="5" destOrd="0" presId="urn:microsoft.com/office/officeart/2005/8/layout/venn1"/>
    <dgm:cxn modelId="{D1F87BB5-4D71-48DA-922E-A41A22655729}" type="presParOf" srcId="{E7321DBF-9D41-4881-90E9-AD209D430FFA}" destId="{DAA27A04-CC3A-4D87-8D28-2C6F1E5A1CFB}" srcOrd="6" destOrd="0" presId="urn:microsoft.com/office/officeart/2005/8/layout/venn1"/>
    <dgm:cxn modelId="{5527CB09-AF71-42EF-9ABB-A1F290D28647}" type="presParOf" srcId="{E7321DBF-9D41-4881-90E9-AD209D430FFA}" destId="{BFD7C45C-7BDF-4D75-9989-EEF6D3F1394C}" srcOrd="7" destOrd="0" presId="urn:microsoft.com/office/officeart/2005/8/layout/venn1"/>
    <dgm:cxn modelId="{E0CFD262-2DDD-4219-B552-AC9A37840CA9}" type="presParOf" srcId="{E7321DBF-9D41-4881-90E9-AD209D430FFA}" destId="{81D6E2B8-5017-40A3-BE52-93168256DA9C}" srcOrd="8" destOrd="0" presId="urn:microsoft.com/office/officeart/2005/8/layout/venn1"/>
    <dgm:cxn modelId="{9E565821-E54F-498C-A1AB-5B781D8CE830}" type="presParOf" srcId="{E7321DBF-9D41-4881-90E9-AD209D430FFA}" destId="{6AFFCD92-E35C-4A0E-93A0-51C19F3EE5C3}" srcOrd="9" destOrd="0" presId="urn:microsoft.com/office/officeart/2005/8/layout/venn1"/>
    <dgm:cxn modelId="{1961715A-D5F1-4DB3-89C0-2B4B2C615B8F}" type="presParOf" srcId="{E7321DBF-9D41-4881-90E9-AD209D430FFA}" destId="{F11564BF-0D61-4D80-A19A-579EB141938A}" srcOrd="10" destOrd="0" presId="urn:microsoft.com/office/officeart/2005/8/layout/venn1"/>
    <dgm:cxn modelId="{1C51A019-D0DB-4CC4-81E8-562EA3D2970B}" type="presParOf" srcId="{E7321DBF-9D41-4881-90E9-AD209D430FFA}" destId="{C66BF499-1D7D-4F27-961C-76F9A5031F58}" srcOrd="11" destOrd="0" presId="urn:microsoft.com/office/officeart/2005/8/layout/venn1"/>
    <dgm:cxn modelId="{D94D91C5-37F0-47F0-8E39-CFC7E8C741CC}" type="presParOf" srcId="{E7321DBF-9D41-4881-90E9-AD209D430FFA}" destId="{0235BC25-2C51-46E2-864F-29FF950F3937}" srcOrd="12" destOrd="0" presId="urn:microsoft.com/office/officeart/2005/8/layout/venn1"/>
    <dgm:cxn modelId="{B746F594-B52E-462F-B398-871A2333FEF0}" type="presParOf" srcId="{E7321DBF-9D41-4881-90E9-AD209D430FFA}" destId="{0FF35A1A-4DBA-48B1-BBDD-2EA4851C59F7}"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9EA8251-6C16-47EC-A0AA-F22B8D7E6A2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04F7458C-D66B-4529-AF5A-749C1450CD2F}">
      <dgm:prSet/>
      <dgm:spPr/>
      <dgm:t>
        <a:bodyPr/>
        <a:lstStyle/>
        <a:p>
          <a:pPr rtl="0"/>
          <a:r>
            <a:rPr lang="en-GB"/>
            <a:t>Analysis is not static</a:t>
          </a:r>
          <a:endParaRPr lang="cs-CZ"/>
        </a:p>
      </dgm:t>
    </dgm:pt>
    <dgm:pt modelId="{670D9571-1C00-4FAF-AF48-F9EFB0BC13D4}" type="parTrans" cxnId="{400A2301-36D8-4289-BE75-5B0F5B09B626}">
      <dgm:prSet/>
      <dgm:spPr/>
      <dgm:t>
        <a:bodyPr/>
        <a:lstStyle/>
        <a:p>
          <a:endParaRPr lang="cs-CZ"/>
        </a:p>
      </dgm:t>
    </dgm:pt>
    <dgm:pt modelId="{9E01EA5A-B1ED-4A0C-9780-646A5B54329F}" type="sibTrans" cxnId="{400A2301-36D8-4289-BE75-5B0F5B09B626}">
      <dgm:prSet/>
      <dgm:spPr/>
      <dgm:t>
        <a:bodyPr/>
        <a:lstStyle/>
        <a:p>
          <a:endParaRPr lang="cs-CZ"/>
        </a:p>
      </dgm:t>
    </dgm:pt>
    <dgm:pt modelId="{A56DDE75-8C64-4957-B0CF-08103D7E3274}">
      <dgm:prSet/>
      <dgm:spPr/>
      <dgm:t>
        <a:bodyPr/>
        <a:lstStyle/>
        <a:p>
          <a:pPr rtl="0"/>
          <a:r>
            <a:rPr lang="en-GB"/>
            <a:t>How do we know we are right?</a:t>
          </a:r>
          <a:endParaRPr lang="cs-CZ"/>
        </a:p>
      </dgm:t>
    </dgm:pt>
    <dgm:pt modelId="{68FFD487-7B9F-4BDE-B350-49AE50088CC2}" type="parTrans" cxnId="{6F1928D4-206B-453F-8D7C-3BB0F851955F}">
      <dgm:prSet/>
      <dgm:spPr/>
      <dgm:t>
        <a:bodyPr/>
        <a:lstStyle/>
        <a:p>
          <a:endParaRPr lang="cs-CZ"/>
        </a:p>
      </dgm:t>
    </dgm:pt>
    <dgm:pt modelId="{ED9B1EF7-FFC9-43CC-AABE-7164A3C7635F}" type="sibTrans" cxnId="{6F1928D4-206B-453F-8D7C-3BB0F851955F}">
      <dgm:prSet/>
      <dgm:spPr/>
      <dgm:t>
        <a:bodyPr/>
        <a:lstStyle/>
        <a:p>
          <a:endParaRPr lang="cs-CZ"/>
        </a:p>
      </dgm:t>
    </dgm:pt>
    <dgm:pt modelId="{CB250F12-17CD-44B0-B908-0C87A684576A}">
      <dgm:prSet/>
      <dgm:spPr/>
      <dgm:t>
        <a:bodyPr/>
        <a:lstStyle/>
        <a:p>
          <a:pPr rtl="0"/>
          <a:r>
            <a:rPr lang="en-GB"/>
            <a:t>How to set key factors?</a:t>
          </a:r>
          <a:endParaRPr lang="cs-CZ"/>
        </a:p>
      </dgm:t>
    </dgm:pt>
    <dgm:pt modelId="{0ABB1EEA-5B5B-414B-938F-4DECA5975C36}" type="parTrans" cxnId="{3F9204EB-1A5B-4A16-896D-1B26F650725A}">
      <dgm:prSet/>
      <dgm:spPr/>
      <dgm:t>
        <a:bodyPr/>
        <a:lstStyle/>
        <a:p>
          <a:endParaRPr lang="cs-CZ"/>
        </a:p>
      </dgm:t>
    </dgm:pt>
    <dgm:pt modelId="{E6C74B9C-4E3B-483F-97E7-05F0E767CD10}" type="sibTrans" cxnId="{3F9204EB-1A5B-4A16-896D-1B26F650725A}">
      <dgm:prSet/>
      <dgm:spPr/>
      <dgm:t>
        <a:bodyPr/>
        <a:lstStyle/>
        <a:p>
          <a:endParaRPr lang="cs-CZ"/>
        </a:p>
      </dgm:t>
    </dgm:pt>
    <dgm:pt modelId="{B6C203F8-7C11-45F7-AD71-D197897CB4B5}">
      <dgm:prSet/>
      <dgm:spPr/>
      <dgm:t>
        <a:bodyPr/>
        <a:lstStyle/>
        <a:p>
          <a:pPr rtl="0"/>
          <a:r>
            <a:rPr lang="en-GB"/>
            <a:t>What factors can help us?</a:t>
          </a:r>
          <a:endParaRPr lang="cs-CZ"/>
        </a:p>
      </dgm:t>
    </dgm:pt>
    <dgm:pt modelId="{574E587B-2E3D-4DB6-9D82-5303720CC007}" type="parTrans" cxnId="{F25D2864-B27E-425F-9D2E-49B0398FB88F}">
      <dgm:prSet/>
      <dgm:spPr/>
      <dgm:t>
        <a:bodyPr/>
        <a:lstStyle/>
        <a:p>
          <a:endParaRPr lang="cs-CZ"/>
        </a:p>
      </dgm:t>
    </dgm:pt>
    <dgm:pt modelId="{60265277-B067-4807-A66F-F2DF72D57395}" type="sibTrans" cxnId="{F25D2864-B27E-425F-9D2E-49B0398FB88F}">
      <dgm:prSet/>
      <dgm:spPr/>
      <dgm:t>
        <a:bodyPr/>
        <a:lstStyle/>
        <a:p>
          <a:endParaRPr lang="cs-CZ"/>
        </a:p>
      </dgm:t>
    </dgm:pt>
    <dgm:pt modelId="{99303EC3-2DD5-446C-828D-9483DFBB4D93}" type="pres">
      <dgm:prSet presAssocID="{29EA8251-6C16-47EC-A0AA-F22B8D7E6A2D}" presName="linear" presStyleCnt="0">
        <dgm:presLayoutVars>
          <dgm:animLvl val="lvl"/>
          <dgm:resizeHandles val="exact"/>
        </dgm:presLayoutVars>
      </dgm:prSet>
      <dgm:spPr/>
    </dgm:pt>
    <dgm:pt modelId="{5979223E-7434-4D7B-A7EA-94A0C740722E}" type="pres">
      <dgm:prSet presAssocID="{04F7458C-D66B-4529-AF5A-749C1450CD2F}" presName="parentText" presStyleLbl="node1" presStyleIdx="0" presStyleCnt="4">
        <dgm:presLayoutVars>
          <dgm:chMax val="0"/>
          <dgm:bulletEnabled val="1"/>
        </dgm:presLayoutVars>
      </dgm:prSet>
      <dgm:spPr/>
    </dgm:pt>
    <dgm:pt modelId="{79DB0243-EA90-4081-A9B2-2EDF8B217DC7}" type="pres">
      <dgm:prSet presAssocID="{9E01EA5A-B1ED-4A0C-9780-646A5B54329F}" presName="spacer" presStyleCnt="0"/>
      <dgm:spPr/>
    </dgm:pt>
    <dgm:pt modelId="{35449363-1AF0-4E36-9FCF-FC8DBBEFCB47}" type="pres">
      <dgm:prSet presAssocID="{A56DDE75-8C64-4957-B0CF-08103D7E3274}" presName="parentText" presStyleLbl="node1" presStyleIdx="1" presStyleCnt="4">
        <dgm:presLayoutVars>
          <dgm:chMax val="0"/>
          <dgm:bulletEnabled val="1"/>
        </dgm:presLayoutVars>
      </dgm:prSet>
      <dgm:spPr/>
    </dgm:pt>
    <dgm:pt modelId="{E39DCFDE-A785-4311-9883-F93FCA30B925}" type="pres">
      <dgm:prSet presAssocID="{ED9B1EF7-FFC9-43CC-AABE-7164A3C7635F}" presName="spacer" presStyleCnt="0"/>
      <dgm:spPr/>
    </dgm:pt>
    <dgm:pt modelId="{9E71C244-B8E1-4D9B-82BC-0B9674B58ECC}" type="pres">
      <dgm:prSet presAssocID="{CB250F12-17CD-44B0-B908-0C87A684576A}" presName="parentText" presStyleLbl="node1" presStyleIdx="2" presStyleCnt="4">
        <dgm:presLayoutVars>
          <dgm:chMax val="0"/>
          <dgm:bulletEnabled val="1"/>
        </dgm:presLayoutVars>
      </dgm:prSet>
      <dgm:spPr/>
    </dgm:pt>
    <dgm:pt modelId="{07917D7A-94EA-4D61-809D-B085860FAB1A}" type="pres">
      <dgm:prSet presAssocID="{E6C74B9C-4E3B-483F-97E7-05F0E767CD10}" presName="spacer" presStyleCnt="0"/>
      <dgm:spPr/>
    </dgm:pt>
    <dgm:pt modelId="{1799AFD6-B37F-45AF-871E-E3A2191A8656}" type="pres">
      <dgm:prSet presAssocID="{B6C203F8-7C11-45F7-AD71-D197897CB4B5}" presName="parentText" presStyleLbl="node1" presStyleIdx="3" presStyleCnt="4">
        <dgm:presLayoutVars>
          <dgm:chMax val="0"/>
          <dgm:bulletEnabled val="1"/>
        </dgm:presLayoutVars>
      </dgm:prSet>
      <dgm:spPr/>
    </dgm:pt>
  </dgm:ptLst>
  <dgm:cxnLst>
    <dgm:cxn modelId="{61FE2A83-FAF9-4B00-B852-33B1744A0EA8}" type="presOf" srcId="{04F7458C-D66B-4529-AF5A-749C1450CD2F}" destId="{5979223E-7434-4D7B-A7EA-94A0C740722E}" srcOrd="0" destOrd="0" presId="urn:microsoft.com/office/officeart/2005/8/layout/vList2"/>
    <dgm:cxn modelId="{6F1928D4-206B-453F-8D7C-3BB0F851955F}" srcId="{29EA8251-6C16-47EC-A0AA-F22B8D7E6A2D}" destId="{A56DDE75-8C64-4957-B0CF-08103D7E3274}" srcOrd="1" destOrd="0" parTransId="{68FFD487-7B9F-4BDE-B350-49AE50088CC2}" sibTransId="{ED9B1EF7-FFC9-43CC-AABE-7164A3C7635F}"/>
    <dgm:cxn modelId="{442AEFA3-5211-4A0F-972C-18DF84EEA827}" type="presOf" srcId="{B6C203F8-7C11-45F7-AD71-D197897CB4B5}" destId="{1799AFD6-B37F-45AF-871E-E3A2191A8656}" srcOrd="0" destOrd="0" presId="urn:microsoft.com/office/officeart/2005/8/layout/vList2"/>
    <dgm:cxn modelId="{F25D2864-B27E-425F-9D2E-49B0398FB88F}" srcId="{29EA8251-6C16-47EC-A0AA-F22B8D7E6A2D}" destId="{B6C203F8-7C11-45F7-AD71-D197897CB4B5}" srcOrd="3" destOrd="0" parTransId="{574E587B-2E3D-4DB6-9D82-5303720CC007}" sibTransId="{60265277-B067-4807-A66F-F2DF72D57395}"/>
    <dgm:cxn modelId="{ACD8A41F-E8AD-427C-8C7B-D0644443EC10}" type="presOf" srcId="{29EA8251-6C16-47EC-A0AA-F22B8D7E6A2D}" destId="{99303EC3-2DD5-446C-828D-9483DFBB4D93}" srcOrd="0" destOrd="0" presId="urn:microsoft.com/office/officeart/2005/8/layout/vList2"/>
    <dgm:cxn modelId="{3F9204EB-1A5B-4A16-896D-1B26F650725A}" srcId="{29EA8251-6C16-47EC-A0AA-F22B8D7E6A2D}" destId="{CB250F12-17CD-44B0-B908-0C87A684576A}" srcOrd="2" destOrd="0" parTransId="{0ABB1EEA-5B5B-414B-938F-4DECA5975C36}" sibTransId="{E6C74B9C-4E3B-483F-97E7-05F0E767CD10}"/>
    <dgm:cxn modelId="{400A2301-36D8-4289-BE75-5B0F5B09B626}" srcId="{29EA8251-6C16-47EC-A0AA-F22B8D7E6A2D}" destId="{04F7458C-D66B-4529-AF5A-749C1450CD2F}" srcOrd="0" destOrd="0" parTransId="{670D9571-1C00-4FAF-AF48-F9EFB0BC13D4}" sibTransId="{9E01EA5A-B1ED-4A0C-9780-646A5B54329F}"/>
    <dgm:cxn modelId="{6829EF1A-D4CA-4C7E-B640-C24C96C88857}" type="presOf" srcId="{CB250F12-17CD-44B0-B908-0C87A684576A}" destId="{9E71C244-B8E1-4D9B-82BC-0B9674B58ECC}" srcOrd="0" destOrd="0" presId="urn:microsoft.com/office/officeart/2005/8/layout/vList2"/>
    <dgm:cxn modelId="{04373F4B-A0DE-4B4B-9557-F461248B660F}" type="presOf" srcId="{A56DDE75-8C64-4957-B0CF-08103D7E3274}" destId="{35449363-1AF0-4E36-9FCF-FC8DBBEFCB47}" srcOrd="0" destOrd="0" presId="urn:microsoft.com/office/officeart/2005/8/layout/vList2"/>
    <dgm:cxn modelId="{1223239D-1E99-4DAA-B4BB-80A5861E394F}" type="presParOf" srcId="{99303EC3-2DD5-446C-828D-9483DFBB4D93}" destId="{5979223E-7434-4D7B-A7EA-94A0C740722E}" srcOrd="0" destOrd="0" presId="urn:microsoft.com/office/officeart/2005/8/layout/vList2"/>
    <dgm:cxn modelId="{5014090D-443B-41A1-A185-65E44977F51D}" type="presParOf" srcId="{99303EC3-2DD5-446C-828D-9483DFBB4D93}" destId="{79DB0243-EA90-4081-A9B2-2EDF8B217DC7}" srcOrd="1" destOrd="0" presId="urn:microsoft.com/office/officeart/2005/8/layout/vList2"/>
    <dgm:cxn modelId="{4EEA1E7B-17E2-4ABE-91DF-39B34D40DFF7}" type="presParOf" srcId="{99303EC3-2DD5-446C-828D-9483DFBB4D93}" destId="{35449363-1AF0-4E36-9FCF-FC8DBBEFCB47}" srcOrd="2" destOrd="0" presId="urn:microsoft.com/office/officeart/2005/8/layout/vList2"/>
    <dgm:cxn modelId="{7A01AF19-2960-43A4-A985-814CEC24D7A2}" type="presParOf" srcId="{99303EC3-2DD5-446C-828D-9483DFBB4D93}" destId="{E39DCFDE-A785-4311-9883-F93FCA30B925}" srcOrd="3" destOrd="0" presId="urn:microsoft.com/office/officeart/2005/8/layout/vList2"/>
    <dgm:cxn modelId="{4655F75F-DC9B-4D73-81BB-88EDCE7A196B}" type="presParOf" srcId="{99303EC3-2DD5-446C-828D-9483DFBB4D93}" destId="{9E71C244-B8E1-4D9B-82BC-0B9674B58ECC}" srcOrd="4" destOrd="0" presId="urn:microsoft.com/office/officeart/2005/8/layout/vList2"/>
    <dgm:cxn modelId="{9D9EF6C4-53C3-4412-AA3A-72D63AFAF48D}" type="presParOf" srcId="{99303EC3-2DD5-446C-828D-9483DFBB4D93}" destId="{07917D7A-94EA-4D61-809D-B085860FAB1A}" srcOrd="5" destOrd="0" presId="urn:microsoft.com/office/officeart/2005/8/layout/vList2"/>
    <dgm:cxn modelId="{1B55622B-0DED-48C7-BF17-5D44BFF56383}" type="presParOf" srcId="{99303EC3-2DD5-446C-828D-9483DFBB4D93}" destId="{1799AFD6-B37F-45AF-871E-E3A2191A865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E8644F1-ACF5-453F-B744-9FBBDE4FDCF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4D1954C-4562-4309-BE71-5BE7408FAA18}">
      <dgm:prSet/>
      <dgm:spPr/>
      <dgm:t>
        <a:bodyPr/>
        <a:lstStyle/>
        <a:p>
          <a:pPr rtl="0"/>
          <a:r>
            <a:rPr lang="en-GB"/>
            <a:t>Profitability</a:t>
          </a:r>
          <a:endParaRPr lang="cs-CZ"/>
        </a:p>
      </dgm:t>
    </dgm:pt>
    <dgm:pt modelId="{A0B0FC00-915E-48A9-ABF3-3C69643861C1}" type="parTrans" cxnId="{8BEA7555-4E72-4CBA-9B2F-17C18DA40E6C}">
      <dgm:prSet/>
      <dgm:spPr/>
      <dgm:t>
        <a:bodyPr/>
        <a:lstStyle/>
        <a:p>
          <a:endParaRPr lang="cs-CZ"/>
        </a:p>
      </dgm:t>
    </dgm:pt>
    <dgm:pt modelId="{A53AD567-8098-440D-844E-95EDE17868B7}" type="sibTrans" cxnId="{8BEA7555-4E72-4CBA-9B2F-17C18DA40E6C}">
      <dgm:prSet/>
      <dgm:spPr/>
      <dgm:t>
        <a:bodyPr/>
        <a:lstStyle/>
        <a:p>
          <a:endParaRPr lang="cs-CZ"/>
        </a:p>
      </dgm:t>
    </dgm:pt>
    <dgm:pt modelId="{36E61B25-F8AB-47AE-9E49-641428A36CB2}">
      <dgm:prSet/>
      <dgm:spPr/>
      <dgm:t>
        <a:bodyPr/>
        <a:lstStyle/>
        <a:p>
          <a:pPr rtl="0"/>
          <a:r>
            <a:rPr lang="en-GB"/>
            <a:t>Sales</a:t>
          </a:r>
          <a:endParaRPr lang="cs-CZ"/>
        </a:p>
      </dgm:t>
    </dgm:pt>
    <dgm:pt modelId="{CF19B9C2-1A7F-4C76-8342-394122EBCAF2}" type="parTrans" cxnId="{A9973D1B-BE70-4541-A479-7EE1636D4AE7}">
      <dgm:prSet/>
      <dgm:spPr/>
      <dgm:t>
        <a:bodyPr/>
        <a:lstStyle/>
        <a:p>
          <a:endParaRPr lang="cs-CZ"/>
        </a:p>
      </dgm:t>
    </dgm:pt>
    <dgm:pt modelId="{5861349C-EC48-4594-860D-87478D78CBED}" type="sibTrans" cxnId="{A9973D1B-BE70-4541-A479-7EE1636D4AE7}">
      <dgm:prSet/>
      <dgm:spPr/>
      <dgm:t>
        <a:bodyPr/>
        <a:lstStyle/>
        <a:p>
          <a:endParaRPr lang="cs-CZ"/>
        </a:p>
      </dgm:t>
    </dgm:pt>
    <dgm:pt modelId="{E2E8E1F5-E266-460A-8E6F-4081DDA75104}">
      <dgm:prSet/>
      <dgm:spPr/>
      <dgm:t>
        <a:bodyPr/>
        <a:lstStyle/>
        <a:p>
          <a:pPr rtl="0"/>
          <a:r>
            <a:rPr lang="en-GB"/>
            <a:t>Share</a:t>
          </a:r>
          <a:endParaRPr lang="cs-CZ"/>
        </a:p>
      </dgm:t>
    </dgm:pt>
    <dgm:pt modelId="{C6B82D22-65C4-4689-B67C-EDFECD12E504}" type="parTrans" cxnId="{40AA5B93-03E2-4904-8E91-F29E53C0FF9C}">
      <dgm:prSet/>
      <dgm:spPr/>
      <dgm:t>
        <a:bodyPr/>
        <a:lstStyle/>
        <a:p>
          <a:endParaRPr lang="cs-CZ"/>
        </a:p>
      </dgm:t>
    </dgm:pt>
    <dgm:pt modelId="{F88FFB6F-83F7-4660-B4FD-F51A6686C20A}" type="sibTrans" cxnId="{40AA5B93-03E2-4904-8E91-F29E53C0FF9C}">
      <dgm:prSet/>
      <dgm:spPr/>
      <dgm:t>
        <a:bodyPr/>
        <a:lstStyle/>
        <a:p>
          <a:endParaRPr lang="cs-CZ"/>
        </a:p>
      </dgm:t>
    </dgm:pt>
    <dgm:pt modelId="{27F1DB89-1A40-4E67-8466-9BEDD3F01C41}">
      <dgm:prSet/>
      <dgm:spPr/>
      <dgm:t>
        <a:bodyPr/>
        <a:lstStyle/>
        <a:p>
          <a:pPr rtl="0"/>
          <a:r>
            <a:rPr lang="en-GB"/>
            <a:t>Average prices</a:t>
          </a:r>
          <a:endParaRPr lang="cs-CZ"/>
        </a:p>
      </dgm:t>
    </dgm:pt>
    <dgm:pt modelId="{07F8C7F3-8920-4C28-A06B-9898AF7E9E12}" type="parTrans" cxnId="{DFCD2532-CAFA-4F06-8FEB-BCF083D0EA05}">
      <dgm:prSet/>
      <dgm:spPr/>
      <dgm:t>
        <a:bodyPr/>
        <a:lstStyle/>
        <a:p>
          <a:endParaRPr lang="cs-CZ"/>
        </a:p>
      </dgm:t>
    </dgm:pt>
    <dgm:pt modelId="{DFD78044-168C-4353-A752-0F093E742BEA}" type="sibTrans" cxnId="{DFCD2532-CAFA-4F06-8FEB-BCF083D0EA05}">
      <dgm:prSet/>
      <dgm:spPr/>
      <dgm:t>
        <a:bodyPr/>
        <a:lstStyle/>
        <a:p>
          <a:endParaRPr lang="cs-CZ"/>
        </a:p>
      </dgm:t>
    </dgm:pt>
    <dgm:pt modelId="{B8277500-0951-4FBE-AE30-F570D987CDEF}">
      <dgm:prSet/>
      <dgm:spPr/>
      <dgm:t>
        <a:bodyPr/>
        <a:lstStyle/>
        <a:p>
          <a:pPr rtl="0"/>
          <a:r>
            <a:rPr lang="en-GB"/>
            <a:t>Levels of awareness</a:t>
          </a:r>
          <a:endParaRPr lang="cs-CZ"/>
        </a:p>
      </dgm:t>
    </dgm:pt>
    <dgm:pt modelId="{29591135-3313-4396-BDAE-31DED6F504A0}" type="parTrans" cxnId="{76FA9632-6A51-4C99-9455-B03578542EE5}">
      <dgm:prSet/>
      <dgm:spPr/>
      <dgm:t>
        <a:bodyPr/>
        <a:lstStyle/>
        <a:p>
          <a:endParaRPr lang="cs-CZ"/>
        </a:p>
      </dgm:t>
    </dgm:pt>
    <dgm:pt modelId="{8A68649A-C966-4991-A8B6-2F1EE116E684}" type="sibTrans" cxnId="{76FA9632-6A51-4C99-9455-B03578542EE5}">
      <dgm:prSet/>
      <dgm:spPr/>
      <dgm:t>
        <a:bodyPr/>
        <a:lstStyle/>
        <a:p>
          <a:endParaRPr lang="cs-CZ"/>
        </a:p>
      </dgm:t>
    </dgm:pt>
    <dgm:pt modelId="{C48D64E3-B447-4666-BD15-B48D18FFFBA3}">
      <dgm:prSet/>
      <dgm:spPr/>
      <dgm:t>
        <a:bodyPr/>
        <a:lstStyle/>
        <a:p>
          <a:pPr rtl="0"/>
          <a:r>
            <a:rPr lang="en-GB"/>
            <a:t>Penetration in trial</a:t>
          </a:r>
          <a:endParaRPr lang="cs-CZ"/>
        </a:p>
      </dgm:t>
    </dgm:pt>
    <dgm:pt modelId="{67CADB1D-37F3-4EA5-A391-78EC41E6DAD9}" type="parTrans" cxnId="{13AD93E7-2873-4414-AE80-0C54FE7062AF}">
      <dgm:prSet/>
      <dgm:spPr/>
      <dgm:t>
        <a:bodyPr/>
        <a:lstStyle/>
        <a:p>
          <a:endParaRPr lang="cs-CZ"/>
        </a:p>
      </dgm:t>
    </dgm:pt>
    <dgm:pt modelId="{BBAF1CAC-647C-4223-BAF8-CB8B4277DAFD}" type="sibTrans" cxnId="{13AD93E7-2873-4414-AE80-0C54FE7062AF}">
      <dgm:prSet/>
      <dgm:spPr/>
      <dgm:t>
        <a:bodyPr/>
        <a:lstStyle/>
        <a:p>
          <a:endParaRPr lang="cs-CZ"/>
        </a:p>
      </dgm:t>
    </dgm:pt>
    <dgm:pt modelId="{0FC22D7F-BC56-4BD1-925A-2AC46AE1B2DF}">
      <dgm:prSet/>
      <dgm:spPr/>
      <dgm:t>
        <a:bodyPr/>
        <a:lstStyle/>
        <a:p>
          <a:pPr rtl="0"/>
          <a:r>
            <a:rPr lang="en-GB"/>
            <a:t>Customer satisfaction</a:t>
          </a:r>
          <a:endParaRPr lang="cs-CZ"/>
        </a:p>
      </dgm:t>
    </dgm:pt>
    <dgm:pt modelId="{17638249-5268-4AA1-AB50-EEEC0B8C16D3}" type="parTrans" cxnId="{5C2661B3-7D3F-4421-A751-EE56FC80CFF0}">
      <dgm:prSet/>
      <dgm:spPr/>
      <dgm:t>
        <a:bodyPr/>
        <a:lstStyle/>
        <a:p>
          <a:endParaRPr lang="cs-CZ"/>
        </a:p>
      </dgm:t>
    </dgm:pt>
    <dgm:pt modelId="{6344E2D6-55CB-4B14-B351-78F364332209}" type="sibTrans" cxnId="{5C2661B3-7D3F-4421-A751-EE56FC80CFF0}">
      <dgm:prSet/>
      <dgm:spPr/>
      <dgm:t>
        <a:bodyPr/>
        <a:lstStyle/>
        <a:p>
          <a:endParaRPr lang="cs-CZ"/>
        </a:p>
      </dgm:t>
    </dgm:pt>
    <dgm:pt modelId="{648854E7-030D-4937-BA63-55494B0843E8}">
      <dgm:prSet/>
      <dgm:spPr/>
      <dgm:t>
        <a:bodyPr/>
        <a:lstStyle/>
        <a:p>
          <a:pPr rtl="0"/>
          <a:r>
            <a:rPr lang="en-GB"/>
            <a:t>Employee satisfaction, etc.</a:t>
          </a:r>
          <a:endParaRPr lang="cs-CZ"/>
        </a:p>
      </dgm:t>
    </dgm:pt>
    <dgm:pt modelId="{1145B425-BF79-4FB8-82B6-6C97E13148A9}" type="parTrans" cxnId="{DE4CD913-875F-47A6-9337-F7CA7E31BF21}">
      <dgm:prSet/>
      <dgm:spPr/>
      <dgm:t>
        <a:bodyPr/>
        <a:lstStyle/>
        <a:p>
          <a:endParaRPr lang="cs-CZ"/>
        </a:p>
      </dgm:t>
    </dgm:pt>
    <dgm:pt modelId="{BAB67922-18D4-4B7D-A9D8-23CE3E99C6B8}" type="sibTrans" cxnId="{DE4CD913-875F-47A6-9337-F7CA7E31BF21}">
      <dgm:prSet/>
      <dgm:spPr/>
      <dgm:t>
        <a:bodyPr/>
        <a:lstStyle/>
        <a:p>
          <a:endParaRPr lang="cs-CZ"/>
        </a:p>
      </dgm:t>
    </dgm:pt>
    <dgm:pt modelId="{49EF48EB-3514-4C28-B972-F8A01FC17A09}" type="pres">
      <dgm:prSet presAssocID="{1E8644F1-ACF5-453F-B744-9FBBDE4FDCF8}" presName="linear" presStyleCnt="0">
        <dgm:presLayoutVars>
          <dgm:animLvl val="lvl"/>
          <dgm:resizeHandles val="exact"/>
        </dgm:presLayoutVars>
      </dgm:prSet>
      <dgm:spPr/>
    </dgm:pt>
    <dgm:pt modelId="{63595140-DB28-4D4E-9CC7-80424279E1AC}" type="pres">
      <dgm:prSet presAssocID="{44D1954C-4562-4309-BE71-5BE7408FAA18}" presName="parentText" presStyleLbl="node1" presStyleIdx="0" presStyleCnt="8">
        <dgm:presLayoutVars>
          <dgm:chMax val="0"/>
          <dgm:bulletEnabled val="1"/>
        </dgm:presLayoutVars>
      </dgm:prSet>
      <dgm:spPr/>
    </dgm:pt>
    <dgm:pt modelId="{CACD24EE-D8A6-439E-94BC-95DABD51EE53}" type="pres">
      <dgm:prSet presAssocID="{A53AD567-8098-440D-844E-95EDE17868B7}" presName="spacer" presStyleCnt="0"/>
      <dgm:spPr/>
    </dgm:pt>
    <dgm:pt modelId="{2A43AACA-0C78-46B8-836B-387BF8CDD260}" type="pres">
      <dgm:prSet presAssocID="{36E61B25-F8AB-47AE-9E49-641428A36CB2}" presName="parentText" presStyleLbl="node1" presStyleIdx="1" presStyleCnt="8">
        <dgm:presLayoutVars>
          <dgm:chMax val="0"/>
          <dgm:bulletEnabled val="1"/>
        </dgm:presLayoutVars>
      </dgm:prSet>
      <dgm:spPr/>
    </dgm:pt>
    <dgm:pt modelId="{8D4BB24F-1A47-45C4-9664-6E1CFBA939A0}" type="pres">
      <dgm:prSet presAssocID="{5861349C-EC48-4594-860D-87478D78CBED}" presName="spacer" presStyleCnt="0"/>
      <dgm:spPr/>
    </dgm:pt>
    <dgm:pt modelId="{ED63BB73-B379-4617-AFBA-D0D248196DE6}" type="pres">
      <dgm:prSet presAssocID="{E2E8E1F5-E266-460A-8E6F-4081DDA75104}" presName="parentText" presStyleLbl="node1" presStyleIdx="2" presStyleCnt="8">
        <dgm:presLayoutVars>
          <dgm:chMax val="0"/>
          <dgm:bulletEnabled val="1"/>
        </dgm:presLayoutVars>
      </dgm:prSet>
      <dgm:spPr/>
    </dgm:pt>
    <dgm:pt modelId="{2448005F-476B-45BC-A0D0-03ACE3B5901D}" type="pres">
      <dgm:prSet presAssocID="{F88FFB6F-83F7-4660-B4FD-F51A6686C20A}" presName="spacer" presStyleCnt="0"/>
      <dgm:spPr/>
    </dgm:pt>
    <dgm:pt modelId="{E327FD8A-2692-4DC6-9F2C-E8232ECC3B40}" type="pres">
      <dgm:prSet presAssocID="{27F1DB89-1A40-4E67-8466-9BEDD3F01C41}" presName="parentText" presStyleLbl="node1" presStyleIdx="3" presStyleCnt="8">
        <dgm:presLayoutVars>
          <dgm:chMax val="0"/>
          <dgm:bulletEnabled val="1"/>
        </dgm:presLayoutVars>
      </dgm:prSet>
      <dgm:spPr/>
    </dgm:pt>
    <dgm:pt modelId="{26CF2116-2D05-41D7-81F6-32AAB505A18D}" type="pres">
      <dgm:prSet presAssocID="{DFD78044-168C-4353-A752-0F093E742BEA}" presName="spacer" presStyleCnt="0"/>
      <dgm:spPr/>
    </dgm:pt>
    <dgm:pt modelId="{8029CAD2-32BB-45CE-924F-5AC0FC975728}" type="pres">
      <dgm:prSet presAssocID="{B8277500-0951-4FBE-AE30-F570D987CDEF}" presName="parentText" presStyleLbl="node1" presStyleIdx="4" presStyleCnt="8">
        <dgm:presLayoutVars>
          <dgm:chMax val="0"/>
          <dgm:bulletEnabled val="1"/>
        </dgm:presLayoutVars>
      </dgm:prSet>
      <dgm:spPr/>
    </dgm:pt>
    <dgm:pt modelId="{2116027E-0EBD-4064-8885-B7340979D471}" type="pres">
      <dgm:prSet presAssocID="{8A68649A-C966-4991-A8B6-2F1EE116E684}" presName="spacer" presStyleCnt="0"/>
      <dgm:spPr/>
    </dgm:pt>
    <dgm:pt modelId="{A49BAD5A-AA6C-41F7-B66E-C4739C9B0365}" type="pres">
      <dgm:prSet presAssocID="{C48D64E3-B447-4666-BD15-B48D18FFFBA3}" presName="parentText" presStyleLbl="node1" presStyleIdx="5" presStyleCnt="8">
        <dgm:presLayoutVars>
          <dgm:chMax val="0"/>
          <dgm:bulletEnabled val="1"/>
        </dgm:presLayoutVars>
      </dgm:prSet>
      <dgm:spPr/>
    </dgm:pt>
    <dgm:pt modelId="{4471C2CD-2C47-4A0C-889F-411CBAFC3107}" type="pres">
      <dgm:prSet presAssocID="{BBAF1CAC-647C-4223-BAF8-CB8B4277DAFD}" presName="spacer" presStyleCnt="0"/>
      <dgm:spPr/>
    </dgm:pt>
    <dgm:pt modelId="{CCEDED1D-77A8-4E0A-AADF-95417920F96A}" type="pres">
      <dgm:prSet presAssocID="{0FC22D7F-BC56-4BD1-925A-2AC46AE1B2DF}" presName="parentText" presStyleLbl="node1" presStyleIdx="6" presStyleCnt="8">
        <dgm:presLayoutVars>
          <dgm:chMax val="0"/>
          <dgm:bulletEnabled val="1"/>
        </dgm:presLayoutVars>
      </dgm:prSet>
      <dgm:spPr/>
    </dgm:pt>
    <dgm:pt modelId="{D657E7C3-AF8A-4B54-A629-2A79507DE678}" type="pres">
      <dgm:prSet presAssocID="{6344E2D6-55CB-4B14-B351-78F364332209}" presName="spacer" presStyleCnt="0"/>
      <dgm:spPr/>
    </dgm:pt>
    <dgm:pt modelId="{AFA18DCB-CF51-401B-B00F-AFD18F9CB14E}" type="pres">
      <dgm:prSet presAssocID="{648854E7-030D-4937-BA63-55494B0843E8}" presName="parentText" presStyleLbl="node1" presStyleIdx="7" presStyleCnt="8">
        <dgm:presLayoutVars>
          <dgm:chMax val="0"/>
          <dgm:bulletEnabled val="1"/>
        </dgm:presLayoutVars>
      </dgm:prSet>
      <dgm:spPr/>
    </dgm:pt>
  </dgm:ptLst>
  <dgm:cxnLst>
    <dgm:cxn modelId="{DECEF36B-37F7-4B41-AB9E-D5042EDB6252}" type="presOf" srcId="{44D1954C-4562-4309-BE71-5BE7408FAA18}" destId="{63595140-DB28-4D4E-9CC7-80424279E1AC}" srcOrd="0" destOrd="0" presId="urn:microsoft.com/office/officeart/2005/8/layout/vList2"/>
    <dgm:cxn modelId="{DE4CD913-875F-47A6-9337-F7CA7E31BF21}" srcId="{1E8644F1-ACF5-453F-B744-9FBBDE4FDCF8}" destId="{648854E7-030D-4937-BA63-55494B0843E8}" srcOrd="7" destOrd="0" parTransId="{1145B425-BF79-4FB8-82B6-6C97E13148A9}" sibTransId="{BAB67922-18D4-4B7D-A9D8-23CE3E99C6B8}"/>
    <dgm:cxn modelId="{39CFE73C-A568-400A-9969-7D3A0B5BE551}" type="presOf" srcId="{0FC22D7F-BC56-4BD1-925A-2AC46AE1B2DF}" destId="{CCEDED1D-77A8-4E0A-AADF-95417920F96A}" srcOrd="0" destOrd="0" presId="urn:microsoft.com/office/officeart/2005/8/layout/vList2"/>
    <dgm:cxn modelId="{496281F3-5585-4E43-9CB3-53730CD5E61C}" type="presOf" srcId="{27F1DB89-1A40-4E67-8466-9BEDD3F01C41}" destId="{E327FD8A-2692-4DC6-9F2C-E8232ECC3B40}" srcOrd="0" destOrd="0" presId="urn:microsoft.com/office/officeart/2005/8/layout/vList2"/>
    <dgm:cxn modelId="{A9973D1B-BE70-4541-A479-7EE1636D4AE7}" srcId="{1E8644F1-ACF5-453F-B744-9FBBDE4FDCF8}" destId="{36E61B25-F8AB-47AE-9E49-641428A36CB2}" srcOrd="1" destOrd="0" parTransId="{CF19B9C2-1A7F-4C76-8342-394122EBCAF2}" sibTransId="{5861349C-EC48-4594-860D-87478D78CBED}"/>
    <dgm:cxn modelId="{097DF55F-1AFD-4EBD-8FF4-FCDB0CDC15EF}" type="presOf" srcId="{B8277500-0951-4FBE-AE30-F570D987CDEF}" destId="{8029CAD2-32BB-45CE-924F-5AC0FC975728}" srcOrd="0" destOrd="0" presId="urn:microsoft.com/office/officeart/2005/8/layout/vList2"/>
    <dgm:cxn modelId="{13AD93E7-2873-4414-AE80-0C54FE7062AF}" srcId="{1E8644F1-ACF5-453F-B744-9FBBDE4FDCF8}" destId="{C48D64E3-B447-4666-BD15-B48D18FFFBA3}" srcOrd="5" destOrd="0" parTransId="{67CADB1D-37F3-4EA5-A391-78EC41E6DAD9}" sibTransId="{BBAF1CAC-647C-4223-BAF8-CB8B4277DAFD}"/>
    <dgm:cxn modelId="{9BBECFDF-A8B4-4A85-B641-9580BCE5D64A}" type="presOf" srcId="{E2E8E1F5-E266-460A-8E6F-4081DDA75104}" destId="{ED63BB73-B379-4617-AFBA-D0D248196DE6}" srcOrd="0" destOrd="0" presId="urn:microsoft.com/office/officeart/2005/8/layout/vList2"/>
    <dgm:cxn modelId="{8BEA7555-4E72-4CBA-9B2F-17C18DA40E6C}" srcId="{1E8644F1-ACF5-453F-B744-9FBBDE4FDCF8}" destId="{44D1954C-4562-4309-BE71-5BE7408FAA18}" srcOrd="0" destOrd="0" parTransId="{A0B0FC00-915E-48A9-ABF3-3C69643861C1}" sibTransId="{A53AD567-8098-440D-844E-95EDE17868B7}"/>
    <dgm:cxn modelId="{76FA9632-6A51-4C99-9455-B03578542EE5}" srcId="{1E8644F1-ACF5-453F-B744-9FBBDE4FDCF8}" destId="{B8277500-0951-4FBE-AE30-F570D987CDEF}" srcOrd="4" destOrd="0" parTransId="{29591135-3313-4396-BDAE-31DED6F504A0}" sibTransId="{8A68649A-C966-4991-A8B6-2F1EE116E684}"/>
    <dgm:cxn modelId="{5C2661B3-7D3F-4421-A751-EE56FC80CFF0}" srcId="{1E8644F1-ACF5-453F-B744-9FBBDE4FDCF8}" destId="{0FC22D7F-BC56-4BD1-925A-2AC46AE1B2DF}" srcOrd="6" destOrd="0" parTransId="{17638249-5268-4AA1-AB50-EEEC0B8C16D3}" sibTransId="{6344E2D6-55CB-4B14-B351-78F364332209}"/>
    <dgm:cxn modelId="{419726AF-D425-4087-A3F1-904E6CBC5EDA}" type="presOf" srcId="{648854E7-030D-4937-BA63-55494B0843E8}" destId="{AFA18DCB-CF51-401B-B00F-AFD18F9CB14E}" srcOrd="0" destOrd="0" presId="urn:microsoft.com/office/officeart/2005/8/layout/vList2"/>
    <dgm:cxn modelId="{DFCD2532-CAFA-4F06-8FEB-BCF083D0EA05}" srcId="{1E8644F1-ACF5-453F-B744-9FBBDE4FDCF8}" destId="{27F1DB89-1A40-4E67-8466-9BEDD3F01C41}" srcOrd="3" destOrd="0" parTransId="{07F8C7F3-8920-4C28-A06B-9898AF7E9E12}" sibTransId="{DFD78044-168C-4353-A752-0F093E742BEA}"/>
    <dgm:cxn modelId="{70CFA2B3-E422-4AFD-9905-75CE0451C734}" type="presOf" srcId="{36E61B25-F8AB-47AE-9E49-641428A36CB2}" destId="{2A43AACA-0C78-46B8-836B-387BF8CDD260}" srcOrd="0" destOrd="0" presId="urn:microsoft.com/office/officeart/2005/8/layout/vList2"/>
    <dgm:cxn modelId="{29B353AD-946F-4C21-89F1-01599D6CCE57}" type="presOf" srcId="{1E8644F1-ACF5-453F-B744-9FBBDE4FDCF8}" destId="{49EF48EB-3514-4C28-B972-F8A01FC17A09}" srcOrd="0" destOrd="0" presId="urn:microsoft.com/office/officeart/2005/8/layout/vList2"/>
    <dgm:cxn modelId="{6E6CB623-1FCB-4203-B64B-15FDD115A697}" type="presOf" srcId="{C48D64E3-B447-4666-BD15-B48D18FFFBA3}" destId="{A49BAD5A-AA6C-41F7-B66E-C4739C9B0365}" srcOrd="0" destOrd="0" presId="urn:microsoft.com/office/officeart/2005/8/layout/vList2"/>
    <dgm:cxn modelId="{40AA5B93-03E2-4904-8E91-F29E53C0FF9C}" srcId="{1E8644F1-ACF5-453F-B744-9FBBDE4FDCF8}" destId="{E2E8E1F5-E266-460A-8E6F-4081DDA75104}" srcOrd="2" destOrd="0" parTransId="{C6B82D22-65C4-4689-B67C-EDFECD12E504}" sibTransId="{F88FFB6F-83F7-4660-B4FD-F51A6686C20A}"/>
    <dgm:cxn modelId="{41A417E7-0978-4167-87ED-54D2D8EA92CF}" type="presParOf" srcId="{49EF48EB-3514-4C28-B972-F8A01FC17A09}" destId="{63595140-DB28-4D4E-9CC7-80424279E1AC}" srcOrd="0" destOrd="0" presId="urn:microsoft.com/office/officeart/2005/8/layout/vList2"/>
    <dgm:cxn modelId="{2BCF7E32-29E7-4237-9C81-AA5E20ABF37A}" type="presParOf" srcId="{49EF48EB-3514-4C28-B972-F8A01FC17A09}" destId="{CACD24EE-D8A6-439E-94BC-95DABD51EE53}" srcOrd="1" destOrd="0" presId="urn:microsoft.com/office/officeart/2005/8/layout/vList2"/>
    <dgm:cxn modelId="{163E0DEB-9510-4ACE-ABBA-4167B768FC09}" type="presParOf" srcId="{49EF48EB-3514-4C28-B972-F8A01FC17A09}" destId="{2A43AACA-0C78-46B8-836B-387BF8CDD260}" srcOrd="2" destOrd="0" presId="urn:microsoft.com/office/officeart/2005/8/layout/vList2"/>
    <dgm:cxn modelId="{716DF7F9-D945-4464-96C3-C37B450C179A}" type="presParOf" srcId="{49EF48EB-3514-4C28-B972-F8A01FC17A09}" destId="{8D4BB24F-1A47-45C4-9664-6E1CFBA939A0}" srcOrd="3" destOrd="0" presId="urn:microsoft.com/office/officeart/2005/8/layout/vList2"/>
    <dgm:cxn modelId="{D19FDBB0-8ECB-41A2-80AA-34E504553270}" type="presParOf" srcId="{49EF48EB-3514-4C28-B972-F8A01FC17A09}" destId="{ED63BB73-B379-4617-AFBA-D0D248196DE6}" srcOrd="4" destOrd="0" presId="urn:microsoft.com/office/officeart/2005/8/layout/vList2"/>
    <dgm:cxn modelId="{A0231D25-6C46-4C2A-81E7-3505D5E85CC4}" type="presParOf" srcId="{49EF48EB-3514-4C28-B972-F8A01FC17A09}" destId="{2448005F-476B-45BC-A0D0-03ACE3B5901D}" srcOrd="5" destOrd="0" presId="urn:microsoft.com/office/officeart/2005/8/layout/vList2"/>
    <dgm:cxn modelId="{D6AECBAE-401C-4012-B7F1-7FD7CF311111}" type="presParOf" srcId="{49EF48EB-3514-4C28-B972-F8A01FC17A09}" destId="{E327FD8A-2692-4DC6-9F2C-E8232ECC3B40}" srcOrd="6" destOrd="0" presId="urn:microsoft.com/office/officeart/2005/8/layout/vList2"/>
    <dgm:cxn modelId="{836DFAED-EF69-49C8-A332-D540799FF04C}" type="presParOf" srcId="{49EF48EB-3514-4C28-B972-F8A01FC17A09}" destId="{26CF2116-2D05-41D7-81F6-32AAB505A18D}" srcOrd="7" destOrd="0" presId="urn:microsoft.com/office/officeart/2005/8/layout/vList2"/>
    <dgm:cxn modelId="{59B886AB-C081-4AB3-854F-91AEF4172DF2}" type="presParOf" srcId="{49EF48EB-3514-4C28-B972-F8A01FC17A09}" destId="{8029CAD2-32BB-45CE-924F-5AC0FC975728}" srcOrd="8" destOrd="0" presId="urn:microsoft.com/office/officeart/2005/8/layout/vList2"/>
    <dgm:cxn modelId="{979CEDAC-0C84-489C-A35E-DF2886904A19}" type="presParOf" srcId="{49EF48EB-3514-4C28-B972-F8A01FC17A09}" destId="{2116027E-0EBD-4064-8885-B7340979D471}" srcOrd="9" destOrd="0" presId="urn:microsoft.com/office/officeart/2005/8/layout/vList2"/>
    <dgm:cxn modelId="{9C2C21D4-6386-4EBB-BD4A-803FEEAE5AF5}" type="presParOf" srcId="{49EF48EB-3514-4C28-B972-F8A01FC17A09}" destId="{A49BAD5A-AA6C-41F7-B66E-C4739C9B0365}" srcOrd="10" destOrd="0" presId="urn:microsoft.com/office/officeart/2005/8/layout/vList2"/>
    <dgm:cxn modelId="{F6B5CDF4-7D66-4544-8EB4-AF3716DEB738}" type="presParOf" srcId="{49EF48EB-3514-4C28-B972-F8A01FC17A09}" destId="{4471C2CD-2C47-4A0C-889F-411CBAFC3107}" srcOrd="11" destOrd="0" presId="urn:microsoft.com/office/officeart/2005/8/layout/vList2"/>
    <dgm:cxn modelId="{20B26703-7FE3-4D80-AAFB-2B841C2C21D5}" type="presParOf" srcId="{49EF48EB-3514-4C28-B972-F8A01FC17A09}" destId="{CCEDED1D-77A8-4E0A-AADF-95417920F96A}" srcOrd="12" destOrd="0" presId="urn:microsoft.com/office/officeart/2005/8/layout/vList2"/>
    <dgm:cxn modelId="{44354CAF-1F82-45BB-9D87-AC7E5E3C1D5E}" type="presParOf" srcId="{49EF48EB-3514-4C28-B972-F8A01FC17A09}" destId="{D657E7C3-AF8A-4B54-A629-2A79507DE678}" srcOrd="13" destOrd="0" presId="urn:microsoft.com/office/officeart/2005/8/layout/vList2"/>
    <dgm:cxn modelId="{7A9B6BD1-D189-4FF1-8179-F3208071B442}" type="presParOf" srcId="{49EF48EB-3514-4C28-B972-F8A01FC17A09}" destId="{AFA18DCB-CF51-401B-B00F-AFD18F9CB14E}"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1C77600-E519-4EC0-8D36-FBB71535E9D3}"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n-US"/>
        </a:p>
      </dgm:t>
    </dgm:pt>
    <dgm:pt modelId="{295B8D7F-1D12-4CFC-BEDA-45FD3CA46F10}">
      <dgm:prSet phldrT="[Text]"/>
      <dgm:spPr/>
      <dgm:t>
        <a:bodyPr/>
        <a:lstStyle/>
        <a:p>
          <a:r>
            <a:rPr lang="en-US" noProof="0" dirty="0"/>
            <a:t>Basic goal:</a:t>
          </a:r>
          <a:br>
            <a:rPr lang="en-US" noProof="0" dirty="0"/>
          </a:br>
          <a:r>
            <a:rPr lang="en-US" noProof="0" dirty="0"/>
            <a:t>Increase profit</a:t>
          </a:r>
        </a:p>
      </dgm:t>
    </dgm:pt>
    <dgm:pt modelId="{F5240A97-E58B-4DAE-A919-76F0F35567B2}" type="parTrans" cxnId="{BA69F749-55B4-4A75-ABEC-461735E3CE36}">
      <dgm:prSet/>
      <dgm:spPr/>
      <dgm:t>
        <a:bodyPr/>
        <a:lstStyle/>
        <a:p>
          <a:endParaRPr lang="en-US"/>
        </a:p>
      </dgm:t>
    </dgm:pt>
    <dgm:pt modelId="{EDD8D108-4730-4D60-8722-32384CF6C0B7}" type="sibTrans" cxnId="{BA69F749-55B4-4A75-ABEC-461735E3CE36}">
      <dgm:prSet/>
      <dgm:spPr/>
      <dgm:t>
        <a:bodyPr/>
        <a:lstStyle/>
        <a:p>
          <a:endParaRPr lang="en-US"/>
        </a:p>
      </dgm:t>
    </dgm:pt>
    <dgm:pt modelId="{2F6298B0-8AA3-4406-B2C2-1947880E9FF6}">
      <dgm:prSet phldrT="[Text]"/>
      <dgm:spPr/>
      <dgm:t>
        <a:bodyPr/>
        <a:lstStyle/>
        <a:p>
          <a:r>
            <a:rPr lang="en-US" noProof="0" dirty="0"/>
            <a:t>Increase revenue</a:t>
          </a:r>
        </a:p>
      </dgm:t>
    </dgm:pt>
    <dgm:pt modelId="{44B4101F-8500-495B-BFCC-81E3553A4075}" type="parTrans" cxnId="{4FD64000-4F4E-4739-8A61-5F45DCA8ED72}">
      <dgm:prSet/>
      <dgm:spPr/>
      <dgm:t>
        <a:bodyPr/>
        <a:lstStyle/>
        <a:p>
          <a:endParaRPr lang="en-US"/>
        </a:p>
      </dgm:t>
    </dgm:pt>
    <dgm:pt modelId="{D7F7D05B-0F59-4D9F-AD23-C38AA40CEAB5}" type="sibTrans" cxnId="{4FD64000-4F4E-4739-8A61-5F45DCA8ED72}">
      <dgm:prSet/>
      <dgm:spPr/>
      <dgm:t>
        <a:bodyPr/>
        <a:lstStyle/>
        <a:p>
          <a:endParaRPr lang="en-US"/>
        </a:p>
      </dgm:t>
    </dgm:pt>
    <dgm:pt modelId="{98E4711D-F831-487C-BFCB-83AFE0C52538}">
      <dgm:prSet phldrT="[Text]"/>
      <dgm:spPr/>
      <dgm:t>
        <a:bodyPr/>
        <a:lstStyle/>
        <a:p>
          <a:r>
            <a:rPr lang="en-US" noProof="0" dirty="0"/>
            <a:t>Decrease costs</a:t>
          </a:r>
        </a:p>
      </dgm:t>
    </dgm:pt>
    <dgm:pt modelId="{D6E49FD4-FDAA-4F4C-9992-9FBBF03C8BEC}" type="parTrans" cxnId="{EFACADB8-823A-4C53-A5E6-EDF43ADEFDB4}">
      <dgm:prSet/>
      <dgm:spPr/>
      <dgm:t>
        <a:bodyPr/>
        <a:lstStyle/>
        <a:p>
          <a:endParaRPr lang="en-US"/>
        </a:p>
      </dgm:t>
    </dgm:pt>
    <dgm:pt modelId="{68F290CB-2ABA-4D50-AE99-2EA02FCAF81F}" type="sibTrans" cxnId="{EFACADB8-823A-4C53-A5E6-EDF43ADEFDB4}">
      <dgm:prSet/>
      <dgm:spPr/>
      <dgm:t>
        <a:bodyPr/>
        <a:lstStyle/>
        <a:p>
          <a:endParaRPr lang="en-US"/>
        </a:p>
      </dgm:t>
    </dgm:pt>
    <dgm:pt modelId="{3822D080-73E1-4C6F-A1EA-9C94D26EFEB4}">
      <dgm:prSet phldrT="[Text]"/>
      <dgm:spPr/>
      <dgm:t>
        <a:bodyPr/>
        <a:lstStyle/>
        <a:p>
          <a:r>
            <a:rPr lang="en-US" noProof="0" dirty="0"/>
            <a:t>Increase volume</a:t>
          </a:r>
        </a:p>
      </dgm:t>
    </dgm:pt>
    <dgm:pt modelId="{AEF0B634-57CC-4CC1-9720-6B3E58ED5D43}" type="parTrans" cxnId="{00FBD921-BCA4-4A6E-A0D0-C7E356C3A25B}">
      <dgm:prSet/>
      <dgm:spPr/>
      <dgm:t>
        <a:bodyPr/>
        <a:lstStyle/>
        <a:p>
          <a:endParaRPr lang="en-US"/>
        </a:p>
      </dgm:t>
    </dgm:pt>
    <dgm:pt modelId="{3AC2D8AE-006A-45C8-8E01-92777552D235}" type="sibTrans" cxnId="{00FBD921-BCA4-4A6E-A0D0-C7E356C3A25B}">
      <dgm:prSet/>
      <dgm:spPr/>
      <dgm:t>
        <a:bodyPr/>
        <a:lstStyle/>
        <a:p>
          <a:endParaRPr lang="en-US"/>
        </a:p>
      </dgm:t>
    </dgm:pt>
    <dgm:pt modelId="{B03C4F4C-2EAA-471D-B3EC-AB721D8FBA3B}">
      <dgm:prSet phldrT="[Text]"/>
      <dgm:spPr/>
      <dgm:t>
        <a:bodyPr/>
        <a:lstStyle/>
        <a:p>
          <a:r>
            <a:rPr lang="en-US" noProof="0" dirty="0"/>
            <a:t>Change price</a:t>
          </a:r>
        </a:p>
      </dgm:t>
    </dgm:pt>
    <dgm:pt modelId="{928885EF-04D8-4F43-AA7E-994487CDA10D}" type="parTrans" cxnId="{B905721B-3D12-4F3A-94A0-BB8BB88DC4AC}">
      <dgm:prSet/>
      <dgm:spPr/>
      <dgm:t>
        <a:bodyPr/>
        <a:lstStyle/>
        <a:p>
          <a:endParaRPr lang="en-US"/>
        </a:p>
      </dgm:t>
    </dgm:pt>
    <dgm:pt modelId="{1C747711-4FE4-463F-9A38-3E304FF7A22D}" type="sibTrans" cxnId="{B905721B-3D12-4F3A-94A0-BB8BB88DC4AC}">
      <dgm:prSet/>
      <dgm:spPr/>
      <dgm:t>
        <a:bodyPr/>
        <a:lstStyle/>
        <a:p>
          <a:endParaRPr lang="en-US"/>
        </a:p>
      </dgm:t>
    </dgm:pt>
    <dgm:pt modelId="{5417F675-57FB-4230-BA0A-6A63C186D242}">
      <dgm:prSet phldrT="[Text]"/>
      <dgm:spPr/>
      <dgm:t>
        <a:bodyPr/>
        <a:lstStyle/>
        <a:p>
          <a:r>
            <a:rPr lang="en-US" noProof="0" dirty="0"/>
            <a:t>Increase % market share</a:t>
          </a:r>
        </a:p>
      </dgm:t>
    </dgm:pt>
    <dgm:pt modelId="{3639B2CE-C750-43F7-9C35-01AE58E52FD8}" type="parTrans" cxnId="{2CDD2CA0-5EF8-47AE-A283-BD93A4E20404}">
      <dgm:prSet/>
      <dgm:spPr/>
      <dgm:t>
        <a:bodyPr/>
        <a:lstStyle/>
        <a:p>
          <a:endParaRPr lang="en-US"/>
        </a:p>
      </dgm:t>
    </dgm:pt>
    <dgm:pt modelId="{DFE529EA-2479-4363-96A9-6AE523E57D26}" type="sibTrans" cxnId="{2CDD2CA0-5EF8-47AE-A283-BD93A4E20404}">
      <dgm:prSet/>
      <dgm:spPr/>
      <dgm:t>
        <a:bodyPr/>
        <a:lstStyle/>
        <a:p>
          <a:endParaRPr lang="en-US"/>
        </a:p>
      </dgm:t>
    </dgm:pt>
    <dgm:pt modelId="{3C203FB4-68D3-473E-A4E8-0C93B04D9C08}">
      <dgm:prSet phldrT="[Text]"/>
      <dgm:spPr/>
      <dgm:t>
        <a:bodyPr/>
        <a:lstStyle/>
        <a:p>
          <a:r>
            <a:rPr lang="en-US" noProof="0" dirty="0"/>
            <a:t>Increase market size</a:t>
          </a:r>
        </a:p>
      </dgm:t>
    </dgm:pt>
    <dgm:pt modelId="{D177D008-9142-449F-8E49-65782B10F286}" type="parTrans" cxnId="{DA1264E8-55CD-477D-B43D-C3B11C5260D4}">
      <dgm:prSet/>
      <dgm:spPr/>
      <dgm:t>
        <a:bodyPr/>
        <a:lstStyle/>
        <a:p>
          <a:endParaRPr lang="en-US"/>
        </a:p>
      </dgm:t>
    </dgm:pt>
    <dgm:pt modelId="{E37B7F7E-29DA-4438-A7DE-4B85105C6094}" type="sibTrans" cxnId="{DA1264E8-55CD-477D-B43D-C3B11C5260D4}">
      <dgm:prSet/>
      <dgm:spPr/>
      <dgm:t>
        <a:bodyPr/>
        <a:lstStyle/>
        <a:p>
          <a:endParaRPr lang="en-US"/>
        </a:p>
      </dgm:t>
    </dgm:pt>
    <dgm:pt modelId="{E26AFD23-2BFE-4EF5-BDC6-5913919987A7}" type="pres">
      <dgm:prSet presAssocID="{C1C77600-E519-4EC0-8D36-FBB71535E9D3}" presName="hierChild1" presStyleCnt="0">
        <dgm:presLayoutVars>
          <dgm:orgChart val="1"/>
          <dgm:chPref val="1"/>
          <dgm:dir/>
          <dgm:animOne val="branch"/>
          <dgm:animLvl val="lvl"/>
          <dgm:resizeHandles/>
        </dgm:presLayoutVars>
      </dgm:prSet>
      <dgm:spPr/>
    </dgm:pt>
    <dgm:pt modelId="{B61BE516-9796-43E5-A95A-05364A9FFAE2}" type="pres">
      <dgm:prSet presAssocID="{295B8D7F-1D12-4CFC-BEDA-45FD3CA46F10}" presName="hierRoot1" presStyleCnt="0">
        <dgm:presLayoutVars>
          <dgm:hierBranch val="init"/>
        </dgm:presLayoutVars>
      </dgm:prSet>
      <dgm:spPr/>
    </dgm:pt>
    <dgm:pt modelId="{36079600-3C85-408F-87F2-22D2AA56F85D}" type="pres">
      <dgm:prSet presAssocID="{295B8D7F-1D12-4CFC-BEDA-45FD3CA46F10}" presName="rootComposite1" presStyleCnt="0"/>
      <dgm:spPr/>
    </dgm:pt>
    <dgm:pt modelId="{B210191E-6034-4384-A029-25B72669384A}" type="pres">
      <dgm:prSet presAssocID="{295B8D7F-1D12-4CFC-BEDA-45FD3CA46F10}" presName="rootText1" presStyleLbl="node0" presStyleIdx="0" presStyleCnt="1">
        <dgm:presLayoutVars>
          <dgm:chPref val="3"/>
        </dgm:presLayoutVars>
      </dgm:prSet>
      <dgm:spPr/>
    </dgm:pt>
    <dgm:pt modelId="{784D5A6B-539F-46E3-9024-B94371613E02}" type="pres">
      <dgm:prSet presAssocID="{295B8D7F-1D12-4CFC-BEDA-45FD3CA46F10}" presName="rootConnector1" presStyleLbl="node1" presStyleIdx="0" presStyleCnt="0"/>
      <dgm:spPr/>
    </dgm:pt>
    <dgm:pt modelId="{93E387AE-082E-495A-B4D1-DB0EB5C08A39}" type="pres">
      <dgm:prSet presAssocID="{295B8D7F-1D12-4CFC-BEDA-45FD3CA46F10}" presName="hierChild2" presStyleCnt="0"/>
      <dgm:spPr/>
    </dgm:pt>
    <dgm:pt modelId="{1EB93D81-B216-4909-9955-517D0D9FFD33}" type="pres">
      <dgm:prSet presAssocID="{44B4101F-8500-495B-BFCC-81E3553A4075}" presName="Name37" presStyleLbl="parChTrans1D2" presStyleIdx="0" presStyleCnt="2"/>
      <dgm:spPr/>
    </dgm:pt>
    <dgm:pt modelId="{40DC89CF-A26D-4E64-AB18-5C165BAB1913}" type="pres">
      <dgm:prSet presAssocID="{2F6298B0-8AA3-4406-B2C2-1947880E9FF6}" presName="hierRoot2" presStyleCnt="0">
        <dgm:presLayoutVars>
          <dgm:hierBranch val="init"/>
        </dgm:presLayoutVars>
      </dgm:prSet>
      <dgm:spPr/>
    </dgm:pt>
    <dgm:pt modelId="{6CB9C20B-A2C3-493B-8BCA-4AE8737DA2A7}" type="pres">
      <dgm:prSet presAssocID="{2F6298B0-8AA3-4406-B2C2-1947880E9FF6}" presName="rootComposite" presStyleCnt="0"/>
      <dgm:spPr/>
    </dgm:pt>
    <dgm:pt modelId="{76F3BA74-3CCD-4C86-900D-48C0FE355BD4}" type="pres">
      <dgm:prSet presAssocID="{2F6298B0-8AA3-4406-B2C2-1947880E9FF6}" presName="rootText" presStyleLbl="node2" presStyleIdx="0" presStyleCnt="2">
        <dgm:presLayoutVars>
          <dgm:chPref val="3"/>
        </dgm:presLayoutVars>
      </dgm:prSet>
      <dgm:spPr/>
    </dgm:pt>
    <dgm:pt modelId="{A604D637-11FD-4919-BA2A-7B7BAEBB82AA}" type="pres">
      <dgm:prSet presAssocID="{2F6298B0-8AA3-4406-B2C2-1947880E9FF6}" presName="rootConnector" presStyleLbl="node2" presStyleIdx="0" presStyleCnt="2"/>
      <dgm:spPr/>
    </dgm:pt>
    <dgm:pt modelId="{33B5B9C2-74B7-47BE-A2A1-6C51AD0897DD}" type="pres">
      <dgm:prSet presAssocID="{2F6298B0-8AA3-4406-B2C2-1947880E9FF6}" presName="hierChild4" presStyleCnt="0"/>
      <dgm:spPr/>
    </dgm:pt>
    <dgm:pt modelId="{2A5FECF0-EBFF-48CB-92A3-CECB788559EF}" type="pres">
      <dgm:prSet presAssocID="{AEF0B634-57CC-4CC1-9720-6B3E58ED5D43}" presName="Name37" presStyleLbl="parChTrans1D3" presStyleIdx="0" presStyleCnt="2"/>
      <dgm:spPr/>
    </dgm:pt>
    <dgm:pt modelId="{56E53C42-4443-4238-A4F0-12285B2462A5}" type="pres">
      <dgm:prSet presAssocID="{3822D080-73E1-4C6F-A1EA-9C94D26EFEB4}" presName="hierRoot2" presStyleCnt="0">
        <dgm:presLayoutVars>
          <dgm:hierBranch val="init"/>
        </dgm:presLayoutVars>
      </dgm:prSet>
      <dgm:spPr/>
    </dgm:pt>
    <dgm:pt modelId="{C8292491-45B7-49B5-AE25-16A8405CE074}" type="pres">
      <dgm:prSet presAssocID="{3822D080-73E1-4C6F-A1EA-9C94D26EFEB4}" presName="rootComposite" presStyleCnt="0"/>
      <dgm:spPr/>
    </dgm:pt>
    <dgm:pt modelId="{21DE5AAB-F36F-4DA0-91DE-8B5D77ABB69B}" type="pres">
      <dgm:prSet presAssocID="{3822D080-73E1-4C6F-A1EA-9C94D26EFEB4}" presName="rootText" presStyleLbl="node3" presStyleIdx="0" presStyleCnt="2">
        <dgm:presLayoutVars>
          <dgm:chPref val="3"/>
        </dgm:presLayoutVars>
      </dgm:prSet>
      <dgm:spPr/>
    </dgm:pt>
    <dgm:pt modelId="{B1721E89-2B1F-401E-A453-7C0E06AD0763}" type="pres">
      <dgm:prSet presAssocID="{3822D080-73E1-4C6F-A1EA-9C94D26EFEB4}" presName="rootConnector" presStyleLbl="node3" presStyleIdx="0" presStyleCnt="2"/>
      <dgm:spPr/>
    </dgm:pt>
    <dgm:pt modelId="{274E2065-2829-4ABF-9910-5596949D3681}" type="pres">
      <dgm:prSet presAssocID="{3822D080-73E1-4C6F-A1EA-9C94D26EFEB4}" presName="hierChild4" presStyleCnt="0"/>
      <dgm:spPr/>
    </dgm:pt>
    <dgm:pt modelId="{A7D2BFC2-30E8-4AE3-9E79-A321EE65D1E5}" type="pres">
      <dgm:prSet presAssocID="{3639B2CE-C750-43F7-9C35-01AE58E52FD8}" presName="Name37" presStyleLbl="parChTrans1D4" presStyleIdx="0" presStyleCnt="2"/>
      <dgm:spPr/>
    </dgm:pt>
    <dgm:pt modelId="{8988140A-B603-42B7-9417-D21EBA4C54C6}" type="pres">
      <dgm:prSet presAssocID="{5417F675-57FB-4230-BA0A-6A63C186D242}" presName="hierRoot2" presStyleCnt="0">
        <dgm:presLayoutVars>
          <dgm:hierBranch val="init"/>
        </dgm:presLayoutVars>
      </dgm:prSet>
      <dgm:spPr/>
    </dgm:pt>
    <dgm:pt modelId="{0156D0EC-FD04-49F5-AEBA-664143F194B2}" type="pres">
      <dgm:prSet presAssocID="{5417F675-57FB-4230-BA0A-6A63C186D242}" presName="rootComposite" presStyleCnt="0"/>
      <dgm:spPr/>
    </dgm:pt>
    <dgm:pt modelId="{1BC6F350-2BC7-4A82-9176-61251876AE4D}" type="pres">
      <dgm:prSet presAssocID="{5417F675-57FB-4230-BA0A-6A63C186D242}" presName="rootText" presStyleLbl="node4" presStyleIdx="0" presStyleCnt="2">
        <dgm:presLayoutVars>
          <dgm:chPref val="3"/>
        </dgm:presLayoutVars>
      </dgm:prSet>
      <dgm:spPr/>
    </dgm:pt>
    <dgm:pt modelId="{AC524E89-92CD-4B1F-8739-699E45113E95}" type="pres">
      <dgm:prSet presAssocID="{5417F675-57FB-4230-BA0A-6A63C186D242}" presName="rootConnector" presStyleLbl="node4" presStyleIdx="0" presStyleCnt="2"/>
      <dgm:spPr/>
    </dgm:pt>
    <dgm:pt modelId="{C6E0213C-AD6F-4B89-8A8D-6F1B08A49A8A}" type="pres">
      <dgm:prSet presAssocID="{5417F675-57FB-4230-BA0A-6A63C186D242}" presName="hierChild4" presStyleCnt="0"/>
      <dgm:spPr/>
    </dgm:pt>
    <dgm:pt modelId="{6A7946FB-2FC8-4F03-AF73-7587070E1F34}" type="pres">
      <dgm:prSet presAssocID="{5417F675-57FB-4230-BA0A-6A63C186D242}" presName="hierChild5" presStyleCnt="0"/>
      <dgm:spPr/>
    </dgm:pt>
    <dgm:pt modelId="{4A60109E-7F27-43A9-B238-FCA34F66A1B2}" type="pres">
      <dgm:prSet presAssocID="{D177D008-9142-449F-8E49-65782B10F286}" presName="Name37" presStyleLbl="parChTrans1D4" presStyleIdx="1" presStyleCnt="2"/>
      <dgm:spPr/>
    </dgm:pt>
    <dgm:pt modelId="{AF2DD656-8D4E-40E8-9B7E-E34B4C82A15A}" type="pres">
      <dgm:prSet presAssocID="{3C203FB4-68D3-473E-A4E8-0C93B04D9C08}" presName="hierRoot2" presStyleCnt="0">
        <dgm:presLayoutVars>
          <dgm:hierBranch val="init"/>
        </dgm:presLayoutVars>
      </dgm:prSet>
      <dgm:spPr/>
    </dgm:pt>
    <dgm:pt modelId="{AA077BD2-AA27-4720-A4EB-AC86E540661D}" type="pres">
      <dgm:prSet presAssocID="{3C203FB4-68D3-473E-A4E8-0C93B04D9C08}" presName="rootComposite" presStyleCnt="0"/>
      <dgm:spPr/>
    </dgm:pt>
    <dgm:pt modelId="{42620B2A-95EE-46C4-A344-D89B0F4B8A9A}" type="pres">
      <dgm:prSet presAssocID="{3C203FB4-68D3-473E-A4E8-0C93B04D9C08}" presName="rootText" presStyleLbl="node4" presStyleIdx="1" presStyleCnt="2">
        <dgm:presLayoutVars>
          <dgm:chPref val="3"/>
        </dgm:presLayoutVars>
      </dgm:prSet>
      <dgm:spPr/>
    </dgm:pt>
    <dgm:pt modelId="{1EA2B431-1A67-46FA-8DD4-B3E4F55BEA43}" type="pres">
      <dgm:prSet presAssocID="{3C203FB4-68D3-473E-A4E8-0C93B04D9C08}" presName="rootConnector" presStyleLbl="node4" presStyleIdx="1" presStyleCnt="2"/>
      <dgm:spPr/>
    </dgm:pt>
    <dgm:pt modelId="{CE0CA3AC-5401-4888-8DE8-F18C2615B399}" type="pres">
      <dgm:prSet presAssocID="{3C203FB4-68D3-473E-A4E8-0C93B04D9C08}" presName="hierChild4" presStyleCnt="0"/>
      <dgm:spPr/>
    </dgm:pt>
    <dgm:pt modelId="{E483432A-C2A2-477A-A74D-B6688A2BAF89}" type="pres">
      <dgm:prSet presAssocID="{3C203FB4-68D3-473E-A4E8-0C93B04D9C08}" presName="hierChild5" presStyleCnt="0"/>
      <dgm:spPr/>
    </dgm:pt>
    <dgm:pt modelId="{E04157B3-35EF-4DEE-A7B8-FA55E86CD6E6}" type="pres">
      <dgm:prSet presAssocID="{3822D080-73E1-4C6F-A1EA-9C94D26EFEB4}" presName="hierChild5" presStyleCnt="0"/>
      <dgm:spPr/>
    </dgm:pt>
    <dgm:pt modelId="{C79A633D-4228-44A2-93DF-F174C15026F7}" type="pres">
      <dgm:prSet presAssocID="{928885EF-04D8-4F43-AA7E-994487CDA10D}" presName="Name37" presStyleLbl="parChTrans1D3" presStyleIdx="1" presStyleCnt="2"/>
      <dgm:spPr/>
    </dgm:pt>
    <dgm:pt modelId="{ECCE5393-75E9-4AAC-BAB0-C224A78F7521}" type="pres">
      <dgm:prSet presAssocID="{B03C4F4C-2EAA-471D-B3EC-AB721D8FBA3B}" presName="hierRoot2" presStyleCnt="0">
        <dgm:presLayoutVars>
          <dgm:hierBranch val="init"/>
        </dgm:presLayoutVars>
      </dgm:prSet>
      <dgm:spPr/>
    </dgm:pt>
    <dgm:pt modelId="{F4D78061-9059-4752-9286-235979850A0E}" type="pres">
      <dgm:prSet presAssocID="{B03C4F4C-2EAA-471D-B3EC-AB721D8FBA3B}" presName="rootComposite" presStyleCnt="0"/>
      <dgm:spPr/>
    </dgm:pt>
    <dgm:pt modelId="{243288D7-3F6B-472D-8C11-18E429DF4DE8}" type="pres">
      <dgm:prSet presAssocID="{B03C4F4C-2EAA-471D-B3EC-AB721D8FBA3B}" presName="rootText" presStyleLbl="node3" presStyleIdx="1" presStyleCnt="2">
        <dgm:presLayoutVars>
          <dgm:chPref val="3"/>
        </dgm:presLayoutVars>
      </dgm:prSet>
      <dgm:spPr/>
    </dgm:pt>
    <dgm:pt modelId="{BAE17060-3195-4FDA-8A05-42BAA6343048}" type="pres">
      <dgm:prSet presAssocID="{B03C4F4C-2EAA-471D-B3EC-AB721D8FBA3B}" presName="rootConnector" presStyleLbl="node3" presStyleIdx="1" presStyleCnt="2"/>
      <dgm:spPr/>
    </dgm:pt>
    <dgm:pt modelId="{BE78F0F0-00B8-4812-AF46-046ED6D3623D}" type="pres">
      <dgm:prSet presAssocID="{B03C4F4C-2EAA-471D-B3EC-AB721D8FBA3B}" presName="hierChild4" presStyleCnt="0"/>
      <dgm:spPr/>
    </dgm:pt>
    <dgm:pt modelId="{E2DE6073-421A-40CA-B2FA-B9F74844D687}" type="pres">
      <dgm:prSet presAssocID="{B03C4F4C-2EAA-471D-B3EC-AB721D8FBA3B}" presName="hierChild5" presStyleCnt="0"/>
      <dgm:spPr/>
    </dgm:pt>
    <dgm:pt modelId="{EF33C876-C671-411B-8B31-48F042EFC33C}" type="pres">
      <dgm:prSet presAssocID="{2F6298B0-8AA3-4406-B2C2-1947880E9FF6}" presName="hierChild5" presStyleCnt="0"/>
      <dgm:spPr/>
    </dgm:pt>
    <dgm:pt modelId="{C85BA178-857E-45DB-A729-8DDD13A4414C}" type="pres">
      <dgm:prSet presAssocID="{D6E49FD4-FDAA-4F4C-9992-9FBBF03C8BEC}" presName="Name37" presStyleLbl="parChTrans1D2" presStyleIdx="1" presStyleCnt="2"/>
      <dgm:spPr/>
    </dgm:pt>
    <dgm:pt modelId="{CBF6800D-4325-4F2C-B2B7-8BD00B2ED9CA}" type="pres">
      <dgm:prSet presAssocID="{98E4711D-F831-487C-BFCB-83AFE0C52538}" presName="hierRoot2" presStyleCnt="0">
        <dgm:presLayoutVars>
          <dgm:hierBranch val="init"/>
        </dgm:presLayoutVars>
      </dgm:prSet>
      <dgm:spPr/>
    </dgm:pt>
    <dgm:pt modelId="{07EF6B78-2C6C-4123-ACE9-4BD734679A28}" type="pres">
      <dgm:prSet presAssocID="{98E4711D-F831-487C-BFCB-83AFE0C52538}" presName="rootComposite" presStyleCnt="0"/>
      <dgm:spPr/>
    </dgm:pt>
    <dgm:pt modelId="{BC523707-E937-4E7A-BEBA-4A3258ACE5D3}" type="pres">
      <dgm:prSet presAssocID="{98E4711D-F831-487C-BFCB-83AFE0C52538}" presName="rootText" presStyleLbl="node2" presStyleIdx="1" presStyleCnt="2">
        <dgm:presLayoutVars>
          <dgm:chPref val="3"/>
        </dgm:presLayoutVars>
      </dgm:prSet>
      <dgm:spPr/>
    </dgm:pt>
    <dgm:pt modelId="{E111BE2A-EA6E-44C6-9164-E9FB7B54B941}" type="pres">
      <dgm:prSet presAssocID="{98E4711D-F831-487C-BFCB-83AFE0C52538}" presName="rootConnector" presStyleLbl="node2" presStyleIdx="1" presStyleCnt="2"/>
      <dgm:spPr/>
    </dgm:pt>
    <dgm:pt modelId="{3EFE3BA7-5C9B-4841-AB00-A10F51E7B0EB}" type="pres">
      <dgm:prSet presAssocID="{98E4711D-F831-487C-BFCB-83AFE0C52538}" presName="hierChild4" presStyleCnt="0"/>
      <dgm:spPr/>
    </dgm:pt>
    <dgm:pt modelId="{C0992FFB-B433-474A-97E0-952636311376}" type="pres">
      <dgm:prSet presAssocID="{98E4711D-F831-487C-BFCB-83AFE0C52538}" presName="hierChild5" presStyleCnt="0"/>
      <dgm:spPr/>
    </dgm:pt>
    <dgm:pt modelId="{105CCFF0-85CA-4C51-B9A9-C2FA786D22BB}" type="pres">
      <dgm:prSet presAssocID="{295B8D7F-1D12-4CFC-BEDA-45FD3CA46F10}" presName="hierChild3" presStyleCnt="0"/>
      <dgm:spPr/>
    </dgm:pt>
  </dgm:ptLst>
  <dgm:cxnLst>
    <dgm:cxn modelId="{92C5EC41-044B-4645-9F2E-4CBCFB09A516}" type="presOf" srcId="{2F6298B0-8AA3-4406-B2C2-1947880E9FF6}" destId="{A604D637-11FD-4919-BA2A-7B7BAEBB82AA}" srcOrd="1" destOrd="0" presId="urn:microsoft.com/office/officeart/2005/8/layout/orgChart1"/>
    <dgm:cxn modelId="{BB84C914-43F2-48AC-8B46-E216DC16A803}" type="presOf" srcId="{D177D008-9142-449F-8E49-65782B10F286}" destId="{4A60109E-7F27-43A9-B238-FCA34F66A1B2}" srcOrd="0" destOrd="0" presId="urn:microsoft.com/office/officeart/2005/8/layout/orgChart1"/>
    <dgm:cxn modelId="{A454D587-921C-4BA2-A067-8E3A12BAFF4E}" type="presOf" srcId="{B03C4F4C-2EAA-471D-B3EC-AB721D8FBA3B}" destId="{243288D7-3F6B-472D-8C11-18E429DF4DE8}" srcOrd="0" destOrd="0" presId="urn:microsoft.com/office/officeart/2005/8/layout/orgChart1"/>
    <dgm:cxn modelId="{54D21661-D0C0-4D7C-8365-B763646A8FFE}" type="presOf" srcId="{2F6298B0-8AA3-4406-B2C2-1947880E9FF6}" destId="{76F3BA74-3CCD-4C86-900D-48C0FE355BD4}" srcOrd="0" destOrd="0" presId="urn:microsoft.com/office/officeart/2005/8/layout/orgChart1"/>
    <dgm:cxn modelId="{49240A4B-C06D-4FE5-8E06-325B4C26404C}" type="presOf" srcId="{5417F675-57FB-4230-BA0A-6A63C186D242}" destId="{AC524E89-92CD-4B1F-8739-699E45113E95}" srcOrd="1" destOrd="0" presId="urn:microsoft.com/office/officeart/2005/8/layout/orgChart1"/>
    <dgm:cxn modelId="{BA69F749-55B4-4A75-ABEC-461735E3CE36}" srcId="{C1C77600-E519-4EC0-8D36-FBB71535E9D3}" destId="{295B8D7F-1D12-4CFC-BEDA-45FD3CA46F10}" srcOrd="0" destOrd="0" parTransId="{F5240A97-E58B-4DAE-A919-76F0F35567B2}" sibTransId="{EDD8D108-4730-4D60-8722-32384CF6C0B7}"/>
    <dgm:cxn modelId="{37B0D0FC-4B55-49A9-B75C-B813EF6709FD}" type="presOf" srcId="{D6E49FD4-FDAA-4F4C-9992-9FBBF03C8BEC}" destId="{C85BA178-857E-45DB-A729-8DDD13A4414C}" srcOrd="0" destOrd="0" presId="urn:microsoft.com/office/officeart/2005/8/layout/orgChart1"/>
    <dgm:cxn modelId="{3609EC68-19C2-4186-AA06-43C1A7F85C86}" type="presOf" srcId="{3639B2CE-C750-43F7-9C35-01AE58E52FD8}" destId="{A7D2BFC2-30E8-4AE3-9E79-A321EE65D1E5}" srcOrd="0" destOrd="0" presId="urn:microsoft.com/office/officeart/2005/8/layout/orgChart1"/>
    <dgm:cxn modelId="{FEFB356B-6025-44F2-96D3-725DF82C653C}" type="presOf" srcId="{3822D080-73E1-4C6F-A1EA-9C94D26EFEB4}" destId="{21DE5AAB-F36F-4DA0-91DE-8B5D77ABB69B}" srcOrd="0" destOrd="0" presId="urn:microsoft.com/office/officeart/2005/8/layout/orgChart1"/>
    <dgm:cxn modelId="{EBECFC6D-0C90-4C5D-8832-EAABA43E04BF}" type="presOf" srcId="{98E4711D-F831-487C-BFCB-83AFE0C52538}" destId="{E111BE2A-EA6E-44C6-9164-E9FB7B54B941}" srcOrd="1" destOrd="0" presId="urn:microsoft.com/office/officeart/2005/8/layout/orgChart1"/>
    <dgm:cxn modelId="{2CDD2CA0-5EF8-47AE-A283-BD93A4E20404}" srcId="{3822D080-73E1-4C6F-A1EA-9C94D26EFEB4}" destId="{5417F675-57FB-4230-BA0A-6A63C186D242}" srcOrd="0" destOrd="0" parTransId="{3639B2CE-C750-43F7-9C35-01AE58E52FD8}" sibTransId="{DFE529EA-2479-4363-96A9-6AE523E57D26}"/>
    <dgm:cxn modelId="{31E17EF8-CA86-4096-A5EE-B9B24E6D9A60}" type="presOf" srcId="{3C203FB4-68D3-473E-A4E8-0C93B04D9C08}" destId="{1EA2B431-1A67-46FA-8DD4-B3E4F55BEA43}" srcOrd="1" destOrd="0" presId="urn:microsoft.com/office/officeart/2005/8/layout/orgChart1"/>
    <dgm:cxn modelId="{6B01D440-DDE2-4030-8565-5FD4D6825024}" type="presOf" srcId="{3C203FB4-68D3-473E-A4E8-0C93B04D9C08}" destId="{42620B2A-95EE-46C4-A344-D89B0F4B8A9A}" srcOrd="0" destOrd="0" presId="urn:microsoft.com/office/officeart/2005/8/layout/orgChart1"/>
    <dgm:cxn modelId="{033991A3-86FE-40FE-8CDA-F015F84BCCD5}" type="presOf" srcId="{AEF0B634-57CC-4CC1-9720-6B3E58ED5D43}" destId="{2A5FECF0-EBFF-48CB-92A3-CECB788559EF}" srcOrd="0" destOrd="0" presId="urn:microsoft.com/office/officeart/2005/8/layout/orgChart1"/>
    <dgm:cxn modelId="{00FBD921-BCA4-4A6E-A0D0-C7E356C3A25B}" srcId="{2F6298B0-8AA3-4406-B2C2-1947880E9FF6}" destId="{3822D080-73E1-4C6F-A1EA-9C94D26EFEB4}" srcOrd="0" destOrd="0" parTransId="{AEF0B634-57CC-4CC1-9720-6B3E58ED5D43}" sibTransId="{3AC2D8AE-006A-45C8-8E01-92777552D235}"/>
    <dgm:cxn modelId="{EFACADB8-823A-4C53-A5E6-EDF43ADEFDB4}" srcId="{295B8D7F-1D12-4CFC-BEDA-45FD3CA46F10}" destId="{98E4711D-F831-487C-BFCB-83AFE0C52538}" srcOrd="1" destOrd="0" parTransId="{D6E49FD4-FDAA-4F4C-9992-9FBBF03C8BEC}" sibTransId="{68F290CB-2ABA-4D50-AE99-2EA02FCAF81F}"/>
    <dgm:cxn modelId="{1BAAA280-CAA7-4416-97E2-E6E7985FAF47}" type="presOf" srcId="{295B8D7F-1D12-4CFC-BEDA-45FD3CA46F10}" destId="{784D5A6B-539F-46E3-9024-B94371613E02}" srcOrd="1" destOrd="0" presId="urn:microsoft.com/office/officeart/2005/8/layout/orgChart1"/>
    <dgm:cxn modelId="{B905721B-3D12-4F3A-94A0-BB8BB88DC4AC}" srcId="{2F6298B0-8AA3-4406-B2C2-1947880E9FF6}" destId="{B03C4F4C-2EAA-471D-B3EC-AB721D8FBA3B}" srcOrd="1" destOrd="0" parTransId="{928885EF-04D8-4F43-AA7E-994487CDA10D}" sibTransId="{1C747711-4FE4-463F-9A38-3E304FF7A22D}"/>
    <dgm:cxn modelId="{4FD64000-4F4E-4739-8A61-5F45DCA8ED72}" srcId="{295B8D7F-1D12-4CFC-BEDA-45FD3CA46F10}" destId="{2F6298B0-8AA3-4406-B2C2-1947880E9FF6}" srcOrd="0" destOrd="0" parTransId="{44B4101F-8500-495B-BFCC-81E3553A4075}" sibTransId="{D7F7D05B-0F59-4D9F-AD23-C38AA40CEAB5}"/>
    <dgm:cxn modelId="{17A3379D-5A25-42DA-AD6F-F672873F0B4B}" type="presOf" srcId="{98E4711D-F831-487C-BFCB-83AFE0C52538}" destId="{BC523707-E937-4E7A-BEBA-4A3258ACE5D3}" srcOrd="0" destOrd="0" presId="urn:microsoft.com/office/officeart/2005/8/layout/orgChart1"/>
    <dgm:cxn modelId="{666E7ECB-76D5-420A-A3A2-C2C684547111}" type="presOf" srcId="{5417F675-57FB-4230-BA0A-6A63C186D242}" destId="{1BC6F350-2BC7-4A82-9176-61251876AE4D}" srcOrd="0" destOrd="0" presId="urn:microsoft.com/office/officeart/2005/8/layout/orgChart1"/>
    <dgm:cxn modelId="{CDD490CE-0E90-4F88-9E35-6179FBF02103}" type="presOf" srcId="{B03C4F4C-2EAA-471D-B3EC-AB721D8FBA3B}" destId="{BAE17060-3195-4FDA-8A05-42BAA6343048}" srcOrd="1" destOrd="0" presId="urn:microsoft.com/office/officeart/2005/8/layout/orgChart1"/>
    <dgm:cxn modelId="{DA1264E8-55CD-477D-B43D-C3B11C5260D4}" srcId="{3822D080-73E1-4C6F-A1EA-9C94D26EFEB4}" destId="{3C203FB4-68D3-473E-A4E8-0C93B04D9C08}" srcOrd="1" destOrd="0" parTransId="{D177D008-9142-449F-8E49-65782B10F286}" sibTransId="{E37B7F7E-29DA-4438-A7DE-4B85105C6094}"/>
    <dgm:cxn modelId="{651757D2-9EB6-4575-90F4-B8B0B832DBA3}" type="presOf" srcId="{44B4101F-8500-495B-BFCC-81E3553A4075}" destId="{1EB93D81-B216-4909-9955-517D0D9FFD33}" srcOrd="0" destOrd="0" presId="urn:microsoft.com/office/officeart/2005/8/layout/orgChart1"/>
    <dgm:cxn modelId="{298D56B8-484C-461A-9429-7B1ED571C5D9}" type="presOf" srcId="{928885EF-04D8-4F43-AA7E-994487CDA10D}" destId="{C79A633D-4228-44A2-93DF-F174C15026F7}" srcOrd="0" destOrd="0" presId="urn:microsoft.com/office/officeart/2005/8/layout/orgChart1"/>
    <dgm:cxn modelId="{B285D243-0AE7-45AD-8794-6022D909114B}" type="presOf" srcId="{C1C77600-E519-4EC0-8D36-FBB71535E9D3}" destId="{E26AFD23-2BFE-4EF5-BDC6-5913919987A7}" srcOrd="0" destOrd="0" presId="urn:microsoft.com/office/officeart/2005/8/layout/orgChart1"/>
    <dgm:cxn modelId="{CD5516B3-FC6F-4D81-8809-7AA653C0BE5E}" type="presOf" srcId="{3822D080-73E1-4C6F-A1EA-9C94D26EFEB4}" destId="{B1721E89-2B1F-401E-A453-7C0E06AD0763}" srcOrd="1" destOrd="0" presId="urn:microsoft.com/office/officeart/2005/8/layout/orgChart1"/>
    <dgm:cxn modelId="{36DCCCBD-4333-44BC-87C4-53E493572868}" type="presOf" srcId="{295B8D7F-1D12-4CFC-BEDA-45FD3CA46F10}" destId="{B210191E-6034-4384-A029-25B72669384A}" srcOrd="0" destOrd="0" presId="urn:microsoft.com/office/officeart/2005/8/layout/orgChart1"/>
    <dgm:cxn modelId="{B3BA5440-B0B9-4F15-A2D6-22FDEF2D4390}" type="presParOf" srcId="{E26AFD23-2BFE-4EF5-BDC6-5913919987A7}" destId="{B61BE516-9796-43E5-A95A-05364A9FFAE2}" srcOrd="0" destOrd="0" presId="urn:microsoft.com/office/officeart/2005/8/layout/orgChart1"/>
    <dgm:cxn modelId="{C2CB95D9-69D3-4075-AD1F-AD3221AA800D}" type="presParOf" srcId="{B61BE516-9796-43E5-A95A-05364A9FFAE2}" destId="{36079600-3C85-408F-87F2-22D2AA56F85D}" srcOrd="0" destOrd="0" presId="urn:microsoft.com/office/officeart/2005/8/layout/orgChart1"/>
    <dgm:cxn modelId="{510ECE2A-9493-46FD-993E-D9F83CAE8003}" type="presParOf" srcId="{36079600-3C85-408F-87F2-22D2AA56F85D}" destId="{B210191E-6034-4384-A029-25B72669384A}" srcOrd="0" destOrd="0" presId="urn:microsoft.com/office/officeart/2005/8/layout/orgChart1"/>
    <dgm:cxn modelId="{AD2B9DD7-F1D3-45E4-BFB1-2FE141DCBCFC}" type="presParOf" srcId="{36079600-3C85-408F-87F2-22D2AA56F85D}" destId="{784D5A6B-539F-46E3-9024-B94371613E02}" srcOrd="1" destOrd="0" presId="urn:microsoft.com/office/officeart/2005/8/layout/orgChart1"/>
    <dgm:cxn modelId="{0CFF8390-A8A2-493A-8122-BF63B0A412EB}" type="presParOf" srcId="{B61BE516-9796-43E5-A95A-05364A9FFAE2}" destId="{93E387AE-082E-495A-B4D1-DB0EB5C08A39}" srcOrd="1" destOrd="0" presId="urn:microsoft.com/office/officeart/2005/8/layout/orgChart1"/>
    <dgm:cxn modelId="{F66CB489-2E97-4FB6-B115-F163F3D2FEA4}" type="presParOf" srcId="{93E387AE-082E-495A-B4D1-DB0EB5C08A39}" destId="{1EB93D81-B216-4909-9955-517D0D9FFD33}" srcOrd="0" destOrd="0" presId="urn:microsoft.com/office/officeart/2005/8/layout/orgChart1"/>
    <dgm:cxn modelId="{32F1925B-023C-42AC-BCE3-3B4290C59028}" type="presParOf" srcId="{93E387AE-082E-495A-B4D1-DB0EB5C08A39}" destId="{40DC89CF-A26D-4E64-AB18-5C165BAB1913}" srcOrd="1" destOrd="0" presId="urn:microsoft.com/office/officeart/2005/8/layout/orgChart1"/>
    <dgm:cxn modelId="{C0D46508-A07B-4AF5-8A15-43BEA7CAA377}" type="presParOf" srcId="{40DC89CF-A26D-4E64-AB18-5C165BAB1913}" destId="{6CB9C20B-A2C3-493B-8BCA-4AE8737DA2A7}" srcOrd="0" destOrd="0" presId="urn:microsoft.com/office/officeart/2005/8/layout/orgChart1"/>
    <dgm:cxn modelId="{8C828F83-927E-42E5-94D5-69A231036FF1}" type="presParOf" srcId="{6CB9C20B-A2C3-493B-8BCA-4AE8737DA2A7}" destId="{76F3BA74-3CCD-4C86-900D-48C0FE355BD4}" srcOrd="0" destOrd="0" presId="urn:microsoft.com/office/officeart/2005/8/layout/orgChart1"/>
    <dgm:cxn modelId="{1A30A498-2F78-4F10-B955-B6BC40DAAFD1}" type="presParOf" srcId="{6CB9C20B-A2C3-493B-8BCA-4AE8737DA2A7}" destId="{A604D637-11FD-4919-BA2A-7B7BAEBB82AA}" srcOrd="1" destOrd="0" presId="urn:microsoft.com/office/officeart/2005/8/layout/orgChart1"/>
    <dgm:cxn modelId="{86072E82-2F8E-4E0A-A10C-B966DCF340C3}" type="presParOf" srcId="{40DC89CF-A26D-4E64-AB18-5C165BAB1913}" destId="{33B5B9C2-74B7-47BE-A2A1-6C51AD0897DD}" srcOrd="1" destOrd="0" presId="urn:microsoft.com/office/officeart/2005/8/layout/orgChart1"/>
    <dgm:cxn modelId="{78B0E553-89B6-451D-A6E3-3AD4AF7BA386}" type="presParOf" srcId="{33B5B9C2-74B7-47BE-A2A1-6C51AD0897DD}" destId="{2A5FECF0-EBFF-48CB-92A3-CECB788559EF}" srcOrd="0" destOrd="0" presId="urn:microsoft.com/office/officeart/2005/8/layout/orgChart1"/>
    <dgm:cxn modelId="{677E50A1-6882-420F-8ABA-2DC0995F68F0}" type="presParOf" srcId="{33B5B9C2-74B7-47BE-A2A1-6C51AD0897DD}" destId="{56E53C42-4443-4238-A4F0-12285B2462A5}" srcOrd="1" destOrd="0" presId="urn:microsoft.com/office/officeart/2005/8/layout/orgChart1"/>
    <dgm:cxn modelId="{7E387802-512E-42E8-92AE-4912087C5FBA}" type="presParOf" srcId="{56E53C42-4443-4238-A4F0-12285B2462A5}" destId="{C8292491-45B7-49B5-AE25-16A8405CE074}" srcOrd="0" destOrd="0" presId="urn:microsoft.com/office/officeart/2005/8/layout/orgChart1"/>
    <dgm:cxn modelId="{FA02540C-F086-423A-904F-71C97FBFC2D3}" type="presParOf" srcId="{C8292491-45B7-49B5-AE25-16A8405CE074}" destId="{21DE5AAB-F36F-4DA0-91DE-8B5D77ABB69B}" srcOrd="0" destOrd="0" presId="urn:microsoft.com/office/officeart/2005/8/layout/orgChart1"/>
    <dgm:cxn modelId="{5333ED59-7713-4B79-9846-54C4C5D5018C}" type="presParOf" srcId="{C8292491-45B7-49B5-AE25-16A8405CE074}" destId="{B1721E89-2B1F-401E-A453-7C0E06AD0763}" srcOrd="1" destOrd="0" presId="urn:microsoft.com/office/officeart/2005/8/layout/orgChart1"/>
    <dgm:cxn modelId="{9132DFD9-A4B6-4F83-8460-854E207D20FD}" type="presParOf" srcId="{56E53C42-4443-4238-A4F0-12285B2462A5}" destId="{274E2065-2829-4ABF-9910-5596949D3681}" srcOrd="1" destOrd="0" presId="urn:microsoft.com/office/officeart/2005/8/layout/orgChart1"/>
    <dgm:cxn modelId="{3994B3EA-0122-4644-BEAD-5308E630C2A7}" type="presParOf" srcId="{274E2065-2829-4ABF-9910-5596949D3681}" destId="{A7D2BFC2-30E8-4AE3-9E79-A321EE65D1E5}" srcOrd="0" destOrd="0" presId="urn:microsoft.com/office/officeart/2005/8/layout/orgChart1"/>
    <dgm:cxn modelId="{1FB3B159-DBBE-4BD4-AF08-49412649F6C1}" type="presParOf" srcId="{274E2065-2829-4ABF-9910-5596949D3681}" destId="{8988140A-B603-42B7-9417-D21EBA4C54C6}" srcOrd="1" destOrd="0" presId="urn:microsoft.com/office/officeart/2005/8/layout/orgChart1"/>
    <dgm:cxn modelId="{3FEF538E-6711-4EB1-AD8A-F0D92773FCEB}" type="presParOf" srcId="{8988140A-B603-42B7-9417-D21EBA4C54C6}" destId="{0156D0EC-FD04-49F5-AEBA-664143F194B2}" srcOrd="0" destOrd="0" presId="urn:microsoft.com/office/officeart/2005/8/layout/orgChart1"/>
    <dgm:cxn modelId="{6D62D21F-1B71-4314-88E5-F1B4D7B00C3E}" type="presParOf" srcId="{0156D0EC-FD04-49F5-AEBA-664143F194B2}" destId="{1BC6F350-2BC7-4A82-9176-61251876AE4D}" srcOrd="0" destOrd="0" presId="urn:microsoft.com/office/officeart/2005/8/layout/orgChart1"/>
    <dgm:cxn modelId="{0D3FCB28-92DE-4B94-8594-0475580330BE}" type="presParOf" srcId="{0156D0EC-FD04-49F5-AEBA-664143F194B2}" destId="{AC524E89-92CD-4B1F-8739-699E45113E95}" srcOrd="1" destOrd="0" presId="urn:microsoft.com/office/officeart/2005/8/layout/orgChart1"/>
    <dgm:cxn modelId="{9A298AB8-896E-4D12-9564-3F8A2797BC5B}" type="presParOf" srcId="{8988140A-B603-42B7-9417-D21EBA4C54C6}" destId="{C6E0213C-AD6F-4B89-8A8D-6F1B08A49A8A}" srcOrd="1" destOrd="0" presId="urn:microsoft.com/office/officeart/2005/8/layout/orgChart1"/>
    <dgm:cxn modelId="{D1D87836-AF91-46A0-BEAB-9293A74F5A4C}" type="presParOf" srcId="{8988140A-B603-42B7-9417-D21EBA4C54C6}" destId="{6A7946FB-2FC8-4F03-AF73-7587070E1F34}" srcOrd="2" destOrd="0" presId="urn:microsoft.com/office/officeart/2005/8/layout/orgChart1"/>
    <dgm:cxn modelId="{E9479725-55C6-4F6D-9BF8-3EC68A00B0AD}" type="presParOf" srcId="{274E2065-2829-4ABF-9910-5596949D3681}" destId="{4A60109E-7F27-43A9-B238-FCA34F66A1B2}" srcOrd="2" destOrd="0" presId="urn:microsoft.com/office/officeart/2005/8/layout/orgChart1"/>
    <dgm:cxn modelId="{B35D51AC-DF24-4CE1-B8BA-993ABD5E80FA}" type="presParOf" srcId="{274E2065-2829-4ABF-9910-5596949D3681}" destId="{AF2DD656-8D4E-40E8-9B7E-E34B4C82A15A}" srcOrd="3" destOrd="0" presId="urn:microsoft.com/office/officeart/2005/8/layout/orgChart1"/>
    <dgm:cxn modelId="{D547CCA0-92BB-4598-AEF6-A98BEF197CA7}" type="presParOf" srcId="{AF2DD656-8D4E-40E8-9B7E-E34B4C82A15A}" destId="{AA077BD2-AA27-4720-A4EB-AC86E540661D}" srcOrd="0" destOrd="0" presId="urn:microsoft.com/office/officeart/2005/8/layout/orgChart1"/>
    <dgm:cxn modelId="{6DEB0BCF-A418-4A77-B10A-FA357458C936}" type="presParOf" srcId="{AA077BD2-AA27-4720-A4EB-AC86E540661D}" destId="{42620B2A-95EE-46C4-A344-D89B0F4B8A9A}" srcOrd="0" destOrd="0" presId="urn:microsoft.com/office/officeart/2005/8/layout/orgChart1"/>
    <dgm:cxn modelId="{855D1A04-8AEE-486C-A117-0C0F68B5FD64}" type="presParOf" srcId="{AA077BD2-AA27-4720-A4EB-AC86E540661D}" destId="{1EA2B431-1A67-46FA-8DD4-B3E4F55BEA43}" srcOrd="1" destOrd="0" presId="urn:microsoft.com/office/officeart/2005/8/layout/orgChart1"/>
    <dgm:cxn modelId="{1AC19D3A-2B0A-49A6-93F9-8DC750147F7C}" type="presParOf" srcId="{AF2DD656-8D4E-40E8-9B7E-E34B4C82A15A}" destId="{CE0CA3AC-5401-4888-8DE8-F18C2615B399}" srcOrd="1" destOrd="0" presId="urn:microsoft.com/office/officeart/2005/8/layout/orgChart1"/>
    <dgm:cxn modelId="{2420401F-1612-4210-B763-9A0715BD50A0}" type="presParOf" srcId="{AF2DD656-8D4E-40E8-9B7E-E34B4C82A15A}" destId="{E483432A-C2A2-477A-A74D-B6688A2BAF89}" srcOrd="2" destOrd="0" presId="urn:microsoft.com/office/officeart/2005/8/layout/orgChart1"/>
    <dgm:cxn modelId="{2BA0FF3A-F71C-495F-AC27-C5B107225D5D}" type="presParOf" srcId="{56E53C42-4443-4238-A4F0-12285B2462A5}" destId="{E04157B3-35EF-4DEE-A7B8-FA55E86CD6E6}" srcOrd="2" destOrd="0" presId="urn:microsoft.com/office/officeart/2005/8/layout/orgChart1"/>
    <dgm:cxn modelId="{57028C57-6412-40B9-A85D-5C127672CEDB}" type="presParOf" srcId="{33B5B9C2-74B7-47BE-A2A1-6C51AD0897DD}" destId="{C79A633D-4228-44A2-93DF-F174C15026F7}" srcOrd="2" destOrd="0" presId="urn:microsoft.com/office/officeart/2005/8/layout/orgChart1"/>
    <dgm:cxn modelId="{8E15CE50-98C5-46CE-8746-129099240D0C}" type="presParOf" srcId="{33B5B9C2-74B7-47BE-A2A1-6C51AD0897DD}" destId="{ECCE5393-75E9-4AAC-BAB0-C224A78F7521}" srcOrd="3" destOrd="0" presId="urn:microsoft.com/office/officeart/2005/8/layout/orgChart1"/>
    <dgm:cxn modelId="{9FF7ED46-C63E-4F70-A87C-E0CCFEAF9838}" type="presParOf" srcId="{ECCE5393-75E9-4AAC-BAB0-C224A78F7521}" destId="{F4D78061-9059-4752-9286-235979850A0E}" srcOrd="0" destOrd="0" presId="urn:microsoft.com/office/officeart/2005/8/layout/orgChart1"/>
    <dgm:cxn modelId="{7A8C7638-52B1-4AEB-A8BA-40FC6DF61F58}" type="presParOf" srcId="{F4D78061-9059-4752-9286-235979850A0E}" destId="{243288D7-3F6B-472D-8C11-18E429DF4DE8}" srcOrd="0" destOrd="0" presId="urn:microsoft.com/office/officeart/2005/8/layout/orgChart1"/>
    <dgm:cxn modelId="{BCBCE4D4-4B0C-4FDF-B146-2D2C46117E51}" type="presParOf" srcId="{F4D78061-9059-4752-9286-235979850A0E}" destId="{BAE17060-3195-4FDA-8A05-42BAA6343048}" srcOrd="1" destOrd="0" presId="urn:microsoft.com/office/officeart/2005/8/layout/orgChart1"/>
    <dgm:cxn modelId="{A79D241E-40F6-4BD2-9179-9294838D4C54}" type="presParOf" srcId="{ECCE5393-75E9-4AAC-BAB0-C224A78F7521}" destId="{BE78F0F0-00B8-4812-AF46-046ED6D3623D}" srcOrd="1" destOrd="0" presId="urn:microsoft.com/office/officeart/2005/8/layout/orgChart1"/>
    <dgm:cxn modelId="{2AA4417F-17C4-4704-9B29-5BED8D8CFFC1}" type="presParOf" srcId="{ECCE5393-75E9-4AAC-BAB0-C224A78F7521}" destId="{E2DE6073-421A-40CA-B2FA-B9F74844D687}" srcOrd="2" destOrd="0" presId="urn:microsoft.com/office/officeart/2005/8/layout/orgChart1"/>
    <dgm:cxn modelId="{3D75BBC5-A3C3-415B-9243-1ED13EB12269}" type="presParOf" srcId="{40DC89CF-A26D-4E64-AB18-5C165BAB1913}" destId="{EF33C876-C671-411B-8B31-48F042EFC33C}" srcOrd="2" destOrd="0" presId="urn:microsoft.com/office/officeart/2005/8/layout/orgChart1"/>
    <dgm:cxn modelId="{7E28C251-E61D-4D93-B6DA-35B8E00AD1BD}" type="presParOf" srcId="{93E387AE-082E-495A-B4D1-DB0EB5C08A39}" destId="{C85BA178-857E-45DB-A729-8DDD13A4414C}" srcOrd="2" destOrd="0" presId="urn:microsoft.com/office/officeart/2005/8/layout/orgChart1"/>
    <dgm:cxn modelId="{3AECA7FA-BD75-4974-B211-3F05F10816D6}" type="presParOf" srcId="{93E387AE-082E-495A-B4D1-DB0EB5C08A39}" destId="{CBF6800D-4325-4F2C-B2B7-8BD00B2ED9CA}" srcOrd="3" destOrd="0" presId="urn:microsoft.com/office/officeart/2005/8/layout/orgChart1"/>
    <dgm:cxn modelId="{C0E491DD-A662-4DD7-952A-0EC61E4545E2}" type="presParOf" srcId="{CBF6800D-4325-4F2C-B2B7-8BD00B2ED9CA}" destId="{07EF6B78-2C6C-4123-ACE9-4BD734679A28}" srcOrd="0" destOrd="0" presId="urn:microsoft.com/office/officeart/2005/8/layout/orgChart1"/>
    <dgm:cxn modelId="{2F25A0A8-8B36-4141-93CD-2CB5093E2F5B}" type="presParOf" srcId="{07EF6B78-2C6C-4123-ACE9-4BD734679A28}" destId="{BC523707-E937-4E7A-BEBA-4A3258ACE5D3}" srcOrd="0" destOrd="0" presId="urn:microsoft.com/office/officeart/2005/8/layout/orgChart1"/>
    <dgm:cxn modelId="{68490F0B-5AB5-4793-988F-F0AA511AC3D2}" type="presParOf" srcId="{07EF6B78-2C6C-4123-ACE9-4BD734679A28}" destId="{E111BE2A-EA6E-44C6-9164-E9FB7B54B941}" srcOrd="1" destOrd="0" presId="urn:microsoft.com/office/officeart/2005/8/layout/orgChart1"/>
    <dgm:cxn modelId="{D631E1AE-E04B-4601-95A8-533933592ACF}" type="presParOf" srcId="{CBF6800D-4325-4F2C-B2B7-8BD00B2ED9CA}" destId="{3EFE3BA7-5C9B-4841-AB00-A10F51E7B0EB}" srcOrd="1" destOrd="0" presId="urn:microsoft.com/office/officeart/2005/8/layout/orgChart1"/>
    <dgm:cxn modelId="{45169983-2D59-439C-8538-C137E0A39F14}" type="presParOf" srcId="{CBF6800D-4325-4F2C-B2B7-8BD00B2ED9CA}" destId="{C0992FFB-B433-474A-97E0-952636311376}" srcOrd="2" destOrd="0" presId="urn:microsoft.com/office/officeart/2005/8/layout/orgChart1"/>
    <dgm:cxn modelId="{42CEC34C-930B-4967-9C23-670A722772AE}" type="presParOf" srcId="{B61BE516-9796-43E5-A95A-05364A9FFAE2}" destId="{105CCFF0-85CA-4C51-B9A9-C2FA786D22B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B28A042-FECF-4B0C-8925-19B6B841D5B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67E0C47B-E243-4F0D-B4A7-EDC7CE797401}">
      <dgm:prSet/>
      <dgm:spPr/>
      <dgm:t>
        <a:bodyPr/>
        <a:lstStyle/>
        <a:p>
          <a:pPr rtl="0"/>
          <a:r>
            <a:rPr lang="en-GB"/>
            <a:t>5C Analysis</a:t>
          </a:r>
          <a:endParaRPr lang="cs-CZ"/>
        </a:p>
      </dgm:t>
    </dgm:pt>
    <dgm:pt modelId="{E15E2739-C265-4823-A43B-E31D08779681}" type="parTrans" cxnId="{3F1BAA46-5AC1-4CB7-8F35-899D0D1ECF3A}">
      <dgm:prSet/>
      <dgm:spPr/>
      <dgm:t>
        <a:bodyPr/>
        <a:lstStyle/>
        <a:p>
          <a:endParaRPr lang="cs-CZ"/>
        </a:p>
      </dgm:t>
    </dgm:pt>
    <dgm:pt modelId="{E2BFD3AE-4C2C-4A9E-B215-70983534BF6F}" type="sibTrans" cxnId="{3F1BAA46-5AC1-4CB7-8F35-899D0D1ECF3A}">
      <dgm:prSet/>
      <dgm:spPr/>
      <dgm:t>
        <a:bodyPr/>
        <a:lstStyle/>
        <a:p>
          <a:endParaRPr lang="cs-CZ"/>
        </a:p>
      </dgm:t>
    </dgm:pt>
    <dgm:pt modelId="{5021C5D4-6A4A-4E9F-AF3C-5B67E5596904}">
      <dgm:prSet/>
      <dgm:spPr/>
      <dgm:t>
        <a:bodyPr/>
        <a:lstStyle/>
        <a:p>
          <a:pPr rtl="0"/>
          <a:r>
            <a:rPr lang="en-GB"/>
            <a:t>Boston metrics</a:t>
          </a:r>
          <a:endParaRPr lang="cs-CZ"/>
        </a:p>
      </dgm:t>
    </dgm:pt>
    <dgm:pt modelId="{59DC91B4-3F80-4F97-BC71-2E6AE5BA4B81}" type="parTrans" cxnId="{28AF70BE-16E0-41E9-BFCE-0FB9CCF97FBB}">
      <dgm:prSet/>
      <dgm:spPr/>
      <dgm:t>
        <a:bodyPr/>
        <a:lstStyle/>
        <a:p>
          <a:endParaRPr lang="cs-CZ"/>
        </a:p>
      </dgm:t>
    </dgm:pt>
    <dgm:pt modelId="{892E0313-FE8A-40E4-AE37-5C4D912B2086}" type="sibTrans" cxnId="{28AF70BE-16E0-41E9-BFCE-0FB9CCF97FBB}">
      <dgm:prSet/>
      <dgm:spPr/>
      <dgm:t>
        <a:bodyPr/>
        <a:lstStyle/>
        <a:p>
          <a:endParaRPr lang="cs-CZ"/>
        </a:p>
      </dgm:t>
    </dgm:pt>
    <dgm:pt modelId="{11CD2006-0F6C-40ED-858F-42789246D1D4}">
      <dgm:prSet/>
      <dgm:spPr/>
      <dgm:t>
        <a:bodyPr/>
        <a:lstStyle/>
        <a:p>
          <a:pPr rtl="0"/>
          <a:r>
            <a:rPr lang="en-GB"/>
            <a:t>Corporate identity</a:t>
          </a:r>
          <a:endParaRPr lang="cs-CZ"/>
        </a:p>
      </dgm:t>
    </dgm:pt>
    <dgm:pt modelId="{A997F0D5-32EB-4567-8EE6-D697DA8DED2C}" type="parTrans" cxnId="{19E9BCE5-40CB-4A04-B4A8-A6BFCB51C531}">
      <dgm:prSet/>
      <dgm:spPr/>
      <dgm:t>
        <a:bodyPr/>
        <a:lstStyle/>
        <a:p>
          <a:endParaRPr lang="cs-CZ"/>
        </a:p>
      </dgm:t>
    </dgm:pt>
    <dgm:pt modelId="{9D48E766-A2AC-454C-BBC1-28DF4CF6A149}" type="sibTrans" cxnId="{19E9BCE5-40CB-4A04-B4A8-A6BFCB51C531}">
      <dgm:prSet/>
      <dgm:spPr/>
      <dgm:t>
        <a:bodyPr/>
        <a:lstStyle/>
        <a:p>
          <a:endParaRPr lang="cs-CZ"/>
        </a:p>
      </dgm:t>
    </dgm:pt>
    <dgm:pt modelId="{BB198824-7484-4D6D-96F3-16E1AD8692D5}">
      <dgm:prSet/>
      <dgm:spPr/>
      <dgm:t>
        <a:bodyPr/>
        <a:lstStyle/>
        <a:p>
          <a:pPr rtl="0"/>
          <a:r>
            <a:rPr lang="en-GB"/>
            <a:t>Basic of metrics</a:t>
          </a:r>
          <a:endParaRPr lang="cs-CZ"/>
        </a:p>
      </dgm:t>
    </dgm:pt>
    <dgm:pt modelId="{7A115AF7-CFEB-4CD0-A2D4-75F75DE69A63}" type="parTrans" cxnId="{54A2A66F-AD38-4111-8A01-31A58B7145B1}">
      <dgm:prSet/>
      <dgm:spPr/>
      <dgm:t>
        <a:bodyPr/>
        <a:lstStyle/>
        <a:p>
          <a:endParaRPr lang="cs-CZ"/>
        </a:p>
      </dgm:t>
    </dgm:pt>
    <dgm:pt modelId="{0783C4EF-4C35-46A8-925F-E9339121741E}" type="sibTrans" cxnId="{54A2A66F-AD38-4111-8A01-31A58B7145B1}">
      <dgm:prSet/>
      <dgm:spPr/>
      <dgm:t>
        <a:bodyPr/>
        <a:lstStyle/>
        <a:p>
          <a:endParaRPr lang="cs-CZ"/>
        </a:p>
      </dgm:t>
    </dgm:pt>
    <dgm:pt modelId="{1069B9EB-0554-41AF-B499-3C813372F4C7}" type="pres">
      <dgm:prSet presAssocID="{FB28A042-FECF-4B0C-8925-19B6B841D5B0}" presName="linear" presStyleCnt="0">
        <dgm:presLayoutVars>
          <dgm:animLvl val="lvl"/>
          <dgm:resizeHandles val="exact"/>
        </dgm:presLayoutVars>
      </dgm:prSet>
      <dgm:spPr/>
    </dgm:pt>
    <dgm:pt modelId="{7796A6C4-BC75-44C9-8207-B85DDB6BB78A}" type="pres">
      <dgm:prSet presAssocID="{67E0C47B-E243-4F0D-B4A7-EDC7CE797401}" presName="parentText" presStyleLbl="node1" presStyleIdx="0" presStyleCnt="4">
        <dgm:presLayoutVars>
          <dgm:chMax val="0"/>
          <dgm:bulletEnabled val="1"/>
        </dgm:presLayoutVars>
      </dgm:prSet>
      <dgm:spPr/>
    </dgm:pt>
    <dgm:pt modelId="{D49BE9AB-4726-4793-9D3F-D6B31B1D399C}" type="pres">
      <dgm:prSet presAssocID="{E2BFD3AE-4C2C-4A9E-B215-70983534BF6F}" presName="spacer" presStyleCnt="0"/>
      <dgm:spPr/>
    </dgm:pt>
    <dgm:pt modelId="{76109583-D024-43E8-9350-B3DDAE467A88}" type="pres">
      <dgm:prSet presAssocID="{5021C5D4-6A4A-4E9F-AF3C-5B67E5596904}" presName="parentText" presStyleLbl="node1" presStyleIdx="1" presStyleCnt="4">
        <dgm:presLayoutVars>
          <dgm:chMax val="0"/>
          <dgm:bulletEnabled val="1"/>
        </dgm:presLayoutVars>
      </dgm:prSet>
      <dgm:spPr/>
    </dgm:pt>
    <dgm:pt modelId="{7228C6AC-FC06-4CE5-B322-CBDD69AC5C40}" type="pres">
      <dgm:prSet presAssocID="{892E0313-FE8A-40E4-AE37-5C4D912B2086}" presName="spacer" presStyleCnt="0"/>
      <dgm:spPr/>
    </dgm:pt>
    <dgm:pt modelId="{6BF21055-38C4-47C7-A321-4000929F1208}" type="pres">
      <dgm:prSet presAssocID="{11CD2006-0F6C-40ED-858F-42789246D1D4}" presName="parentText" presStyleLbl="node1" presStyleIdx="2" presStyleCnt="4">
        <dgm:presLayoutVars>
          <dgm:chMax val="0"/>
          <dgm:bulletEnabled val="1"/>
        </dgm:presLayoutVars>
      </dgm:prSet>
      <dgm:spPr/>
    </dgm:pt>
    <dgm:pt modelId="{EABA188E-90A6-4D84-8170-BF9B844FE79D}" type="pres">
      <dgm:prSet presAssocID="{9D48E766-A2AC-454C-BBC1-28DF4CF6A149}" presName="spacer" presStyleCnt="0"/>
      <dgm:spPr/>
    </dgm:pt>
    <dgm:pt modelId="{AE815E4A-7EED-43AA-8E6D-BD861E221A7F}" type="pres">
      <dgm:prSet presAssocID="{BB198824-7484-4D6D-96F3-16E1AD8692D5}" presName="parentText" presStyleLbl="node1" presStyleIdx="3" presStyleCnt="4">
        <dgm:presLayoutVars>
          <dgm:chMax val="0"/>
          <dgm:bulletEnabled val="1"/>
        </dgm:presLayoutVars>
      </dgm:prSet>
      <dgm:spPr/>
    </dgm:pt>
  </dgm:ptLst>
  <dgm:cxnLst>
    <dgm:cxn modelId="{6249B362-C713-4E6C-8754-14DA4C9DB986}" type="presOf" srcId="{BB198824-7484-4D6D-96F3-16E1AD8692D5}" destId="{AE815E4A-7EED-43AA-8E6D-BD861E221A7F}" srcOrd="0" destOrd="0" presId="urn:microsoft.com/office/officeart/2005/8/layout/vList2"/>
    <dgm:cxn modelId="{92F8A22D-58BF-4935-83A6-E7AFE3100168}" type="presOf" srcId="{FB28A042-FECF-4B0C-8925-19B6B841D5B0}" destId="{1069B9EB-0554-41AF-B499-3C813372F4C7}" srcOrd="0" destOrd="0" presId="urn:microsoft.com/office/officeart/2005/8/layout/vList2"/>
    <dgm:cxn modelId="{BC63A5E4-10D8-45C9-9960-E5717F79A77C}" type="presOf" srcId="{11CD2006-0F6C-40ED-858F-42789246D1D4}" destId="{6BF21055-38C4-47C7-A321-4000929F1208}" srcOrd="0" destOrd="0" presId="urn:microsoft.com/office/officeart/2005/8/layout/vList2"/>
    <dgm:cxn modelId="{4F8D3CA7-DE10-4DFD-8EFC-2FC17B548839}" type="presOf" srcId="{67E0C47B-E243-4F0D-B4A7-EDC7CE797401}" destId="{7796A6C4-BC75-44C9-8207-B85DDB6BB78A}" srcOrd="0" destOrd="0" presId="urn:microsoft.com/office/officeart/2005/8/layout/vList2"/>
    <dgm:cxn modelId="{19E9BCE5-40CB-4A04-B4A8-A6BFCB51C531}" srcId="{FB28A042-FECF-4B0C-8925-19B6B841D5B0}" destId="{11CD2006-0F6C-40ED-858F-42789246D1D4}" srcOrd="2" destOrd="0" parTransId="{A997F0D5-32EB-4567-8EE6-D697DA8DED2C}" sibTransId="{9D48E766-A2AC-454C-BBC1-28DF4CF6A149}"/>
    <dgm:cxn modelId="{C7937AC3-B555-4641-ADCA-8DAF681DD69B}" type="presOf" srcId="{5021C5D4-6A4A-4E9F-AF3C-5B67E5596904}" destId="{76109583-D024-43E8-9350-B3DDAE467A88}" srcOrd="0" destOrd="0" presId="urn:microsoft.com/office/officeart/2005/8/layout/vList2"/>
    <dgm:cxn modelId="{28AF70BE-16E0-41E9-BFCE-0FB9CCF97FBB}" srcId="{FB28A042-FECF-4B0C-8925-19B6B841D5B0}" destId="{5021C5D4-6A4A-4E9F-AF3C-5B67E5596904}" srcOrd="1" destOrd="0" parTransId="{59DC91B4-3F80-4F97-BC71-2E6AE5BA4B81}" sibTransId="{892E0313-FE8A-40E4-AE37-5C4D912B2086}"/>
    <dgm:cxn modelId="{54A2A66F-AD38-4111-8A01-31A58B7145B1}" srcId="{FB28A042-FECF-4B0C-8925-19B6B841D5B0}" destId="{BB198824-7484-4D6D-96F3-16E1AD8692D5}" srcOrd="3" destOrd="0" parTransId="{7A115AF7-CFEB-4CD0-A2D4-75F75DE69A63}" sibTransId="{0783C4EF-4C35-46A8-925F-E9339121741E}"/>
    <dgm:cxn modelId="{3F1BAA46-5AC1-4CB7-8F35-899D0D1ECF3A}" srcId="{FB28A042-FECF-4B0C-8925-19B6B841D5B0}" destId="{67E0C47B-E243-4F0D-B4A7-EDC7CE797401}" srcOrd="0" destOrd="0" parTransId="{E15E2739-C265-4823-A43B-E31D08779681}" sibTransId="{E2BFD3AE-4C2C-4A9E-B215-70983534BF6F}"/>
    <dgm:cxn modelId="{A29E9D79-379C-42DF-9159-72270D0EEFEB}" type="presParOf" srcId="{1069B9EB-0554-41AF-B499-3C813372F4C7}" destId="{7796A6C4-BC75-44C9-8207-B85DDB6BB78A}" srcOrd="0" destOrd="0" presId="urn:microsoft.com/office/officeart/2005/8/layout/vList2"/>
    <dgm:cxn modelId="{1C1A2D8B-66C0-4CA3-9813-76AEA17D92C8}" type="presParOf" srcId="{1069B9EB-0554-41AF-B499-3C813372F4C7}" destId="{D49BE9AB-4726-4793-9D3F-D6B31B1D399C}" srcOrd="1" destOrd="0" presId="urn:microsoft.com/office/officeart/2005/8/layout/vList2"/>
    <dgm:cxn modelId="{26CBABAE-FDFC-4F19-9AFB-1ADED69716CC}" type="presParOf" srcId="{1069B9EB-0554-41AF-B499-3C813372F4C7}" destId="{76109583-D024-43E8-9350-B3DDAE467A88}" srcOrd="2" destOrd="0" presId="urn:microsoft.com/office/officeart/2005/8/layout/vList2"/>
    <dgm:cxn modelId="{183020C9-DF28-436B-9EB5-9DEF10398304}" type="presParOf" srcId="{1069B9EB-0554-41AF-B499-3C813372F4C7}" destId="{7228C6AC-FC06-4CE5-B322-CBDD69AC5C40}" srcOrd="3" destOrd="0" presId="urn:microsoft.com/office/officeart/2005/8/layout/vList2"/>
    <dgm:cxn modelId="{C8C1F895-A120-4D45-9CA9-B5D6768A64B2}" type="presParOf" srcId="{1069B9EB-0554-41AF-B499-3C813372F4C7}" destId="{6BF21055-38C4-47C7-A321-4000929F1208}" srcOrd="4" destOrd="0" presId="urn:microsoft.com/office/officeart/2005/8/layout/vList2"/>
    <dgm:cxn modelId="{E893BF3F-62E5-44A5-876A-B2E8C7368C4E}" type="presParOf" srcId="{1069B9EB-0554-41AF-B499-3C813372F4C7}" destId="{EABA188E-90A6-4D84-8170-BF9B844FE79D}" srcOrd="5" destOrd="0" presId="urn:microsoft.com/office/officeart/2005/8/layout/vList2"/>
    <dgm:cxn modelId="{3CF93464-E558-4F7E-8B3D-2CDBC422A198}" type="presParOf" srcId="{1069B9EB-0554-41AF-B499-3C813372F4C7}" destId="{AE815E4A-7EED-43AA-8E6D-BD861E221A7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518548-E135-4DC0-9D2F-8EB5CE26616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7C206E1D-329E-49E9-A138-7EEA75804205}">
      <dgm:prSet/>
      <dgm:spPr/>
      <dgm:t>
        <a:bodyPr/>
        <a:lstStyle/>
        <a:p>
          <a:pPr rtl="0"/>
          <a:r>
            <a:rPr lang="en-GB"/>
            <a:t>Analysis</a:t>
          </a:r>
          <a:endParaRPr lang="cs-CZ"/>
        </a:p>
      </dgm:t>
    </dgm:pt>
    <dgm:pt modelId="{8545E1CB-2FFB-4A8C-BA61-DC438ADBCA95}" type="parTrans" cxnId="{F0B3CF22-C540-4909-9DA5-B090C483C7FA}">
      <dgm:prSet/>
      <dgm:spPr/>
      <dgm:t>
        <a:bodyPr/>
        <a:lstStyle/>
        <a:p>
          <a:endParaRPr lang="cs-CZ"/>
        </a:p>
      </dgm:t>
    </dgm:pt>
    <dgm:pt modelId="{BF6D24CC-DDCF-4090-95FE-E2CCFA706AEF}" type="sibTrans" cxnId="{F0B3CF22-C540-4909-9DA5-B090C483C7FA}">
      <dgm:prSet/>
      <dgm:spPr/>
      <dgm:t>
        <a:bodyPr/>
        <a:lstStyle/>
        <a:p>
          <a:endParaRPr lang="cs-CZ"/>
        </a:p>
      </dgm:t>
    </dgm:pt>
    <dgm:pt modelId="{EA34F59E-B894-4C05-8A4D-5E42E06A8741}">
      <dgm:prSet/>
      <dgm:spPr/>
      <dgm:t>
        <a:bodyPr/>
        <a:lstStyle/>
        <a:p>
          <a:pPr rtl="0"/>
          <a:r>
            <a:rPr lang="en-GB"/>
            <a:t>What we are going to sell?</a:t>
          </a:r>
          <a:endParaRPr lang="cs-CZ"/>
        </a:p>
      </dgm:t>
    </dgm:pt>
    <dgm:pt modelId="{259A624A-8E32-40F5-AEFF-EA356A13E637}" type="parTrans" cxnId="{CFF98EAE-27E6-47BF-A5DE-0710B0D77E06}">
      <dgm:prSet/>
      <dgm:spPr/>
      <dgm:t>
        <a:bodyPr/>
        <a:lstStyle/>
        <a:p>
          <a:endParaRPr lang="cs-CZ"/>
        </a:p>
      </dgm:t>
    </dgm:pt>
    <dgm:pt modelId="{279F6EDF-1C40-42CB-B8C8-4D31578E41BC}" type="sibTrans" cxnId="{CFF98EAE-27E6-47BF-A5DE-0710B0D77E06}">
      <dgm:prSet/>
      <dgm:spPr/>
      <dgm:t>
        <a:bodyPr/>
        <a:lstStyle/>
        <a:p>
          <a:endParaRPr lang="cs-CZ"/>
        </a:p>
      </dgm:t>
    </dgm:pt>
    <dgm:pt modelId="{AA4AA23B-5DB4-4A1A-8738-62A7957D9A58}">
      <dgm:prSet/>
      <dgm:spPr/>
      <dgm:t>
        <a:bodyPr/>
        <a:lstStyle/>
        <a:p>
          <a:pPr rtl="0"/>
          <a:r>
            <a:rPr lang="en-GB" dirty="0"/>
            <a:t>Who are our customers?</a:t>
          </a:r>
          <a:endParaRPr lang="cs-CZ" dirty="0"/>
        </a:p>
      </dgm:t>
    </dgm:pt>
    <dgm:pt modelId="{C0E79CFF-7739-4FCD-A3DE-5C86E94E5A70}" type="parTrans" cxnId="{10025202-F7B3-4C7D-B94B-AF894CC443EC}">
      <dgm:prSet/>
      <dgm:spPr/>
      <dgm:t>
        <a:bodyPr/>
        <a:lstStyle/>
        <a:p>
          <a:endParaRPr lang="cs-CZ"/>
        </a:p>
      </dgm:t>
    </dgm:pt>
    <dgm:pt modelId="{58F530EE-83C5-4801-97B5-8D9182A9F4DE}" type="sibTrans" cxnId="{10025202-F7B3-4C7D-B94B-AF894CC443EC}">
      <dgm:prSet/>
      <dgm:spPr/>
      <dgm:t>
        <a:bodyPr/>
        <a:lstStyle/>
        <a:p>
          <a:endParaRPr lang="cs-CZ"/>
        </a:p>
      </dgm:t>
    </dgm:pt>
    <dgm:pt modelId="{F79EB6C8-7696-41A0-94AF-87468B0C0D6D}">
      <dgm:prSet/>
      <dgm:spPr/>
      <dgm:t>
        <a:bodyPr/>
        <a:lstStyle/>
        <a:p>
          <a:pPr rtl="0"/>
          <a:r>
            <a:rPr lang="en-GB"/>
            <a:t>Planning</a:t>
          </a:r>
          <a:endParaRPr lang="cs-CZ"/>
        </a:p>
      </dgm:t>
    </dgm:pt>
    <dgm:pt modelId="{0AEF5D51-D276-45E3-895C-3682C46D3BDC}" type="parTrans" cxnId="{AA97C28C-33BE-41E3-B96D-B834CEBA2A63}">
      <dgm:prSet/>
      <dgm:spPr/>
      <dgm:t>
        <a:bodyPr/>
        <a:lstStyle/>
        <a:p>
          <a:endParaRPr lang="cs-CZ"/>
        </a:p>
      </dgm:t>
    </dgm:pt>
    <dgm:pt modelId="{3FACAFEE-ED85-4D90-87C7-A44253E3911A}" type="sibTrans" cxnId="{AA97C28C-33BE-41E3-B96D-B834CEBA2A63}">
      <dgm:prSet/>
      <dgm:spPr/>
      <dgm:t>
        <a:bodyPr/>
        <a:lstStyle/>
        <a:p>
          <a:endParaRPr lang="cs-CZ"/>
        </a:p>
      </dgm:t>
    </dgm:pt>
    <dgm:pt modelId="{46769648-FB0A-4D91-813C-64C1012EAFC8}">
      <dgm:prSet/>
      <dgm:spPr/>
      <dgm:t>
        <a:bodyPr/>
        <a:lstStyle/>
        <a:p>
          <a:pPr rtl="0"/>
          <a:r>
            <a:rPr lang="en-GB" dirty="0"/>
            <a:t>What information do we need?</a:t>
          </a:r>
          <a:endParaRPr lang="cs-CZ" dirty="0"/>
        </a:p>
      </dgm:t>
    </dgm:pt>
    <dgm:pt modelId="{F9B262B0-EA68-446D-B8E4-F79CC25807A9}" type="parTrans" cxnId="{B91B6B3B-AE4E-4E3E-A206-8A26F7C472EC}">
      <dgm:prSet/>
      <dgm:spPr/>
      <dgm:t>
        <a:bodyPr/>
        <a:lstStyle/>
        <a:p>
          <a:endParaRPr lang="cs-CZ"/>
        </a:p>
      </dgm:t>
    </dgm:pt>
    <dgm:pt modelId="{8A8B71D6-406F-489C-B62D-F42D3EB7564B}" type="sibTrans" cxnId="{B91B6B3B-AE4E-4E3E-A206-8A26F7C472EC}">
      <dgm:prSet/>
      <dgm:spPr/>
      <dgm:t>
        <a:bodyPr/>
        <a:lstStyle/>
        <a:p>
          <a:endParaRPr lang="cs-CZ"/>
        </a:p>
      </dgm:t>
    </dgm:pt>
    <dgm:pt modelId="{78A71CE6-8A46-48CA-8AB9-B18D843F5C1D}">
      <dgm:prSet/>
      <dgm:spPr/>
      <dgm:t>
        <a:bodyPr/>
        <a:lstStyle/>
        <a:p>
          <a:pPr rtl="0"/>
          <a:r>
            <a:rPr lang="en-GB"/>
            <a:t>How to schedule our actions?</a:t>
          </a:r>
          <a:endParaRPr lang="cs-CZ"/>
        </a:p>
      </dgm:t>
    </dgm:pt>
    <dgm:pt modelId="{81A5F6BE-CA98-43BB-9CCE-33A55FA6A122}" type="parTrans" cxnId="{9EBA404E-B47C-4547-BA05-4CC052C1BC10}">
      <dgm:prSet/>
      <dgm:spPr/>
      <dgm:t>
        <a:bodyPr/>
        <a:lstStyle/>
        <a:p>
          <a:endParaRPr lang="cs-CZ"/>
        </a:p>
      </dgm:t>
    </dgm:pt>
    <dgm:pt modelId="{15A30B2E-6779-4047-B0F1-C85CC6C51704}" type="sibTrans" cxnId="{9EBA404E-B47C-4547-BA05-4CC052C1BC10}">
      <dgm:prSet/>
      <dgm:spPr/>
      <dgm:t>
        <a:bodyPr/>
        <a:lstStyle/>
        <a:p>
          <a:endParaRPr lang="cs-CZ"/>
        </a:p>
      </dgm:t>
    </dgm:pt>
    <dgm:pt modelId="{1C61E7DE-7174-403A-886A-7EFEBA74859D}">
      <dgm:prSet/>
      <dgm:spPr/>
      <dgm:t>
        <a:bodyPr/>
        <a:lstStyle/>
        <a:p>
          <a:pPr rtl="0"/>
          <a:r>
            <a:rPr lang="en-GB"/>
            <a:t>Implementation</a:t>
          </a:r>
          <a:endParaRPr lang="cs-CZ"/>
        </a:p>
      </dgm:t>
    </dgm:pt>
    <dgm:pt modelId="{27E70A93-984C-4398-8889-23326AC47074}" type="parTrans" cxnId="{1F7C95FE-FCC4-45CC-851C-EC2EC18C44ED}">
      <dgm:prSet/>
      <dgm:spPr/>
      <dgm:t>
        <a:bodyPr/>
        <a:lstStyle/>
        <a:p>
          <a:endParaRPr lang="cs-CZ"/>
        </a:p>
      </dgm:t>
    </dgm:pt>
    <dgm:pt modelId="{EF4B5F57-FA2D-4BED-9789-7F5E9CD1A5EE}" type="sibTrans" cxnId="{1F7C95FE-FCC4-45CC-851C-EC2EC18C44ED}">
      <dgm:prSet/>
      <dgm:spPr/>
      <dgm:t>
        <a:bodyPr/>
        <a:lstStyle/>
        <a:p>
          <a:endParaRPr lang="cs-CZ"/>
        </a:p>
      </dgm:t>
    </dgm:pt>
    <dgm:pt modelId="{D6C23D36-7932-49E5-862D-A2920FAFD071}">
      <dgm:prSet/>
      <dgm:spPr/>
      <dgm:t>
        <a:bodyPr/>
        <a:lstStyle/>
        <a:p>
          <a:pPr rtl="0"/>
          <a:r>
            <a:rPr lang="en-GB"/>
            <a:t>Acting according the plan</a:t>
          </a:r>
          <a:endParaRPr lang="cs-CZ"/>
        </a:p>
      </dgm:t>
    </dgm:pt>
    <dgm:pt modelId="{F3EDC8AC-8EF4-4CF9-9860-2F5B62B686CC}" type="parTrans" cxnId="{25BE3889-535F-496E-ABE8-26B7256ADC17}">
      <dgm:prSet/>
      <dgm:spPr/>
      <dgm:t>
        <a:bodyPr/>
        <a:lstStyle/>
        <a:p>
          <a:endParaRPr lang="cs-CZ"/>
        </a:p>
      </dgm:t>
    </dgm:pt>
    <dgm:pt modelId="{219B17A9-8B71-43DE-8352-53CC3578B431}" type="sibTrans" cxnId="{25BE3889-535F-496E-ABE8-26B7256ADC17}">
      <dgm:prSet/>
      <dgm:spPr/>
      <dgm:t>
        <a:bodyPr/>
        <a:lstStyle/>
        <a:p>
          <a:endParaRPr lang="cs-CZ"/>
        </a:p>
      </dgm:t>
    </dgm:pt>
    <dgm:pt modelId="{39CF8609-AC40-4B3B-8A00-F762FBCC57EB}">
      <dgm:prSet/>
      <dgm:spPr/>
      <dgm:t>
        <a:bodyPr/>
        <a:lstStyle/>
        <a:p>
          <a:pPr rtl="0"/>
          <a:r>
            <a:rPr lang="en-GB"/>
            <a:t>Control</a:t>
          </a:r>
          <a:endParaRPr lang="cs-CZ"/>
        </a:p>
      </dgm:t>
    </dgm:pt>
    <dgm:pt modelId="{41A8A65F-BD20-4A69-AC2A-5D637B39B32F}" type="parTrans" cxnId="{DD9BA416-5CB6-4A13-8D7F-6B10E98FBE88}">
      <dgm:prSet/>
      <dgm:spPr/>
      <dgm:t>
        <a:bodyPr/>
        <a:lstStyle/>
        <a:p>
          <a:endParaRPr lang="cs-CZ"/>
        </a:p>
      </dgm:t>
    </dgm:pt>
    <dgm:pt modelId="{048102DC-691D-489B-BD0F-2F2B364F33EA}" type="sibTrans" cxnId="{DD9BA416-5CB6-4A13-8D7F-6B10E98FBE88}">
      <dgm:prSet/>
      <dgm:spPr/>
      <dgm:t>
        <a:bodyPr/>
        <a:lstStyle/>
        <a:p>
          <a:endParaRPr lang="cs-CZ"/>
        </a:p>
      </dgm:t>
    </dgm:pt>
    <dgm:pt modelId="{97E70AF5-9934-41D4-9D36-A788BDA9D2B5}">
      <dgm:prSet/>
      <dgm:spPr/>
      <dgm:t>
        <a:bodyPr/>
        <a:lstStyle/>
        <a:p>
          <a:pPr rtl="0"/>
          <a:r>
            <a:rPr lang="en-GB" i="1"/>
            <a:t>What can we do better next time?</a:t>
          </a:r>
          <a:endParaRPr lang="cs-CZ"/>
        </a:p>
      </dgm:t>
    </dgm:pt>
    <dgm:pt modelId="{9A1AF0BF-0A86-49B9-986A-FAD73D643BF3}" type="parTrans" cxnId="{5FC32697-AAD6-4636-A601-D4ED8F9AF54F}">
      <dgm:prSet/>
      <dgm:spPr/>
      <dgm:t>
        <a:bodyPr/>
        <a:lstStyle/>
        <a:p>
          <a:endParaRPr lang="cs-CZ"/>
        </a:p>
      </dgm:t>
    </dgm:pt>
    <dgm:pt modelId="{CD160390-F021-48CA-9677-31627A82843D}" type="sibTrans" cxnId="{5FC32697-AAD6-4636-A601-D4ED8F9AF54F}">
      <dgm:prSet/>
      <dgm:spPr/>
      <dgm:t>
        <a:bodyPr/>
        <a:lstStyle/>
        <a:p>
          <a:endParaRPr lang="cs-CZ"/>
        </a:p>
      </dgm:t>
    </dgm:pt>
    <dgm:pt modelId="{2B82106B-789A-431D-A536-CB404192D2F2}">
      <dgm:prSet/>
      <dgm:spPr/>
      <dgm:t>
        <a:bodyPr/>
        <a:lstStyle/>
        <a:p>
          <a:pPr rtl="0"/>
          <a:r>
            <a:rPr lang="cs-CZ" dirty="0" err="1"/>
            <a:t>How</a:t>
          </a:r>
          <a:r>
            <a:rPr lang="cs-CZ" dirty="0"/>
            <a:t> </a:t>
          </a:r>
          <a:r>
            <a:rPr lang="cs-CZ" dirty="0" err="1"/>
            <a:t>can</a:t>
          </a:r>
          <a:r>
            <a:rPr lang="cs-CZ" dirty="0"/>
            <a:t> </a:t>
          </a:r>
          <a:r>
            <a:rPr lang="cs-CZ" dirty="0" err="1"/>
            <a:t>we</a:t>
          </a:r>
          <a:r>
            <a:rPr lang="cs-CZ" dirty="0"/>
            <a:t> </a:t>
          </a:r>
          <a:r>
            <a:rPr lang="cs-CZ" dirty="0" err="1"/>
            <a:t>characterize</a:t>
          </a:r>
          <a:r>
            <a:rPr lang="cs-CZ" dirty="0"/>
            <a:t> </a:t>
          </a:r>
          <a:r>
            <a:rPr lang="cs-CZ" dirty="0" err="1"/>
            <a:t>our</a:t>
          </a:r>
          <a:r>
            <a:rPr lang="cs-CZ" dirty="0"/>
            <a:t> </a:t>
          </a:r>
          <a:r>
            <a:rPr lang="cs-CZ" dirty="0" err="1"/>
            <a:t>production</a:t>
          </a:r>
          <a:r>
            <a:rPr lang="cs-CZ" dirty="0"/>
            <a:t>?</a:t>
          </a:r>
        </a:p>
      </dgm:t>
    </dgm:pt>
    <dgm:pt modelId="{24981DAA-8727-4FFC-A7D0-078C234D551F}" type="parTrans" cxnId="{F1FDD39F-4D76-476B-8F65-F68D0FD7C684}">
      <dgm:prSet/>
      <dgm:spPr/>
    </dgm:pt>
    <dgm:pt modelId="{128CD57F-7000-45A3-965D-54D5C022D504}" type="sibTrans" cxnId="{F1FDD39F-4D76-476B-8F65-F68D0FD7C684}">
      <dgm:prSet/>
      <dgm:spPr/>
    </dgm:pt>
    <dgm:pt modelId="{64D91035-B6F7-44A3-B044-907E575D6412}" type="pres">
      <dgm:prSet presAssocID="{38518548-E135-4DC0-9D2F-8EB5CE266169}" presName="Name0" presStyleCnt="0">
        <dgm:presLayoutVars>
          <dgm:dir/>
          <dgm:animLvl val="lvl"/>
          <dgm:resizeHandles val="exact"/>
        </dgm:presLayoutVars>
      </dgm:prSet>
      <dgm:spPr/>
    </dgm:pt>
    <dgm:pt modelId="{B4D40031-C44D-40D8-8826-D8C42E190BFD}" type="pres">
      <dgm:prSet presAssocID="{7C206E1D-329E-49E9-A138-7EEA75804205}" presName="linNode" presStyleCnt="0"/>
      <dgm:spPr/>
    </dgm:pt>
    <dgm:pt modelId="{3948D222-E67C-4F18-9E8C-D597A046511F}" type="pres">
      <dgm:prSet presAssocID="{7C206E1D-329E-49E9-A138-7EEA75804205}" presName="parentText" presStyleLbl="node1" presStyleIdx="0" presStyleCnt="4">
        <dgm:presLayoutVars>
          <dgm:chMax val="1"/>
          <dgm:bulletEnabled val="1"/>
        </dgm:presLayoutVars>
      </dgm:prSet>
      <dgm:spPr/>
    </dgm:pt>
    <dgm:pt modelId="{947CCA76-D61E-4596-8EEB-89DC4EB1C720}" type="pres">
      <dgm:prSet presAssocID="{7C206E1D-329E-49E9-A138-7EEA75804205}" presName="descendantText" presStyleLbl="alignAccFollowNode1" presStyleIdx="0" presStyleCnt="4">
        <dgm:presLayoutVars>
          <dgm:bulletEnabled val="1"/>
        </dgm:presLayoutVars>
      </dgm:prSet>
      <dgm:spPr/>
    </dgm:pt>
    <dgm:pt modelId="{6853D1E5-D218-466F-A3D4-6CE226CF0B49}" type="pres">
      <dgm:prSet presAssocID="{BF6D24CC-DDCF-4090-95FE-E2CCFA706AEF}" presName="sp" presStyleCnt="0"/>
      <dgm:spPr/>
    </dgm:pt>
    <dgm:pt modelId="{F65D7A93-9F57-4F3A-A395-8F14576D7CFD}" type="pres">
      <dgm:prSet presAssocID="{F79EB6C8-7696-41A0-94AF-87468B0C0D6D}" presName="linNode" presStyleCnt="0"/>
      <dgm:spPr/>
    </dgm:pt>
    <dgm:pt modelId="{90D8C517-B440-4E69-8297-EF9E3E1E97F1}" type="pres">
      <dgm:prSet presAssocID="{F79EB6C8-7696-41A0-94AF-87468B0C0D6D}" presName="parentText" presStyleLbl="node1" presStyleIdx="1" presStyleCnt="4">
        <dgm:presLayoutVars>
          <dgm:chMax val="1"/>
          <dgm:bulletEnabled val="1"/>
        </dgm:presLayoutVars>
      </dgm:prSet>
      <dgm:spPr/>
    </dgm:pt>
    <dgm:pt modelId="{1E94E4AF-52AF-4567-8FEB-E46171A02561}" type="pres">
      <dgm:prSet presAssocID="{F79EB6C8-7696-41A0-94AF-87468B0C0D6D}" presName="descendantText" presStyleLbl="alignAccFollowNode1" presStyleIdx="1" presStyleCnt="4">
        <dgm:presLayoutVars>
          <dgm:bulletEnabled val="1"/>
        </dgm:presLayoutVars>
      </dgm:prSet>
      <dgm:spPr/>
    </dgm:pt>
    <dgm:pt modelId="{C9EC93D9-2687-4503-A1ED-D96D4CF39A7F}" type="pres">
      <dgm:prSet presAssocID="{3FACAFEE-ED85-4D90-87C7-A44253E3911A}" presName="sp" presStyleCnt="0"/>
      <dgm:spPr/>
    </dgm:pt>
    <dgm:pt modelId="{2C291ADE-B2E6-45C6-AB41-47F1C175B32C}" type="pres">
      <dgm:prSet presAssocID="{1C61E7DE-7174-403A-886A-7EFEBA74859D}" presName="linNode" presStyleCnt="0"/>
      <dgm:spPr/>
    </dgm:pt>
    <dgm:pt modelId="{F208F4E5-218C-48CC-AF11-336194CFDF8A}" type="pres">
      <dgm:prSet presAssocID="{1C61E7DE-7174-403A-886A-7EFEBA74859D}" presName="parentText" presStyleLbl="node1" presStyleIdx="2" presStyleCnt="4">
        <dgm:presLayoutVars>
          <dgm:chMax val="1"/>
          <dgm:bulletEnabled val="1"/>
        </dgm:presLayoutVars>
      </dgm:prSet>
      <dgm:spPr/>
    </dgm:pt>
    <dgm:pt modelId="{55A5A54F-FDBC-474B-B1C8-0F6E6B1CC356}" type="pres">
      <dgm:prSet presAssocID="{1C61E7DE-7174-403A-886A-7EFEBA74859D}" presName="descendantText" presStyleLbl="alignAccFollowNode1" presStyleIdx="2" presStyleCnt="4">
        <dgm:presLayoutVars>
          <dgm:bulletEnabled val="1"/>
        </dgm:presLayoutVars>
      </dgm:prSet>
      <dgm:spPr/>
    </dgm:pt>
    <dgm:pt modelId="{371B3580-C889-4629-AF1D-4648E55CDBC8}" type="pres">
      <dgm:prSet presAssocID="{EF4B5F57-FA2D-4BED-9789-7F5E9CD1A5EE}" presName="sp" presStyleCnt="0"/>
      <dgm:spPr/>
    </dgm:pt>
    <dgm:pt modelId="{41AEE54A-844C-4A3D-999C-4F2F5FF0549F}" type="pres">
      <dgm:prSet presAssocID="{39CF8609-AC40-4B3B-8A00-F762FBCC57EB}" presName="linNode" presStyleCnt="0"/>
      <dgm:spPr/>
    </dgm:pt>
    <dgm:pt modelId="{A556CF59-5385-44FB-8E38-8641BFD45DDF}" type="pres">
      <dgm:prSet presAssocID="{39CF8609-AC40-4B3B-8A00-F762FBCC57EB}" presName="parentText" presStyleLbl="node1" presStyleIdx="3" presStyleCnt="4">
        <dgm:presLayoutVars>
          <dgm:chMax val="1"/>
          <dgm:bulletEnabled val="1"/>
        </dgm:presLayoutVars>
      </dgm:prSet>
      <dgm:spPr/>
    </dgm:pt>
    <dgm:pt modelId="{3DE7A8DE-A73F-436B-888D-9684DF08CA8A}" type="pres">
      <dgm:prSet presAssocID="{39CF8609-AC40-4B3B-8A00-F762FBCC57EB}" presName="descendantText" presStyleLbl="alignAccFollowNode1" presStyleIdx="3" presStyleCnt="4">
        <dgm:presLayoutVars>
          <dgm:bulletEnabled val="1"/>
        </dgm:presLayoutVars>
      </dgm:prSet>
      <dgm:spPr/>
    </dgm:pt>
  </dgm:ptLst>
  <dgm:cxnLst>
    <dgm:cxn modelId="{976F1727-955D-47BA-B9ED-0B71EB233202}" type="presOf" srcId="{38518548-E135-4DC0-9D2F-8EB5CE266169}" destId="{64D91035-B6F7-44A3-B044-907E575D6412}" srcOrd="0" destOrd="0" presId="urn:microsoft.com/office/officeart/2005/8/layout/vList5"/>
    <dgm:cxn modelId="{9EA4D027-FC7F-47CE-A7BA-27A96E92A85C}" type="presOf" srcId="{97E70AF5-9934-41D4-9D36-A788BDA9D2B5}" destId="{3DE7A8DE-A73F-436B-888D-9684DF08CA8A}" srcOrd="0" destOrd="0" presId="urn:microsoft.com/office/officeart/2005/8/layout/vList5"/>
    <dgm:cxn modelId="{915677F1-2A51-47EE-8646-FC1A4E5426EA}" type="presOf" srcId="{EA34F59E-B894-4C05-8A4D-5E42E06A8741}" destId="{947CCA76-D61E-4596-8EEB-89DC4EB1C720}" srcOrd="0" destOrd="0" presId="urn:microsoft.com/office/officeart/2005/8/layout/vList5"/>
    <dgm:cxn modelId="{CFF98EAE-27E6-47BF-A5DE-0710B0D77E06}" srcId="{7C206E1D-329E-49E9-A138-7EEA75804205}" destId="{EA34F59E-B894-4C05-8A4D-5E42E06A8741}" srcOrd="0" destOrd="0" parTransId="{259A624A-8E32-40F5-AEFF-EA356A13E637}" sibTransId="{279F6EDF-1C40-42CB-B8C8-4D31578E41BC}"/>
    <dgm:cxn modelId="{305B444B-61EE-446F-AC7F-163C57936EE1}" type="presOf" srcId="{D6C23D36-7932-49E5-862D-A2920FAFD071}" destId="{55A5A54F-FDBC-474B-B1C8-0F6E6B1CC356}" srcOrd="0" destOrd="0" presId="urn:microsoft.com/office/officeart/2005/8/layout/vList5"/>
    <dgm:cxn modelId="{F0B3CF22-C540-4909-9DA5-B090C483C7FA}" srcId="{38518548-E135-4DC0-9D2F-8EB5CE266169}" destId="{7C206E1D-329E-49E9-A138-7EEA75804205}" srcOrd="0" destOrd="0" parTransId="{8545E1CB-2FFB-4A8C-BA61-DC438ADBCA95}" sibTransId="{BF6D24CC-DDCF-4090-95FE-E2CCFA706AEF}"/>
    <dgm:cxn modelId="{DD9BA416-5CB6-4A13-8D7F-6B10E98FBE88}" srcId="{38518548-E135-4DC0-9D2F-8EB5CE266169}" destId="{39CF8609-AC40-4B3B-8A00-F762FBCC57EB}" srcOrd="3" destOrd="0" parTransId="{41A8A65F-BD20-4A69-AC2A-5D637B39B32F}" sibTransId="{048102DC-691D-489B-BD0F-2F2B364F33EA}"/>
    <dgm:cxn modelId="{5FC32697-AAD6-4636-A601-D4ED8F9AF54F}" srcId="{39CF8609-AC40-4B3B-8A00-F762FBCC57EB}" destId="{97E70AF5-9934-41D4-9D36-A788BDA9D2B5}" srcOrd="0" destOrd="0" parTransId="{9A1AF0BF-0A86-49B9-986A-FAD73D643BF3}" sibTransId="{CD160390-F021-48CA-9677-31627A82843D}"/>
    <dgm:cxn modelId="{619AD9DD-920D-428F-93A9-52B63ED261B6}" type="presOf" srcId="{2B82106B-789A-431D-A536-CB404192D2F2}" destId="{947CCA76-D61E-4596-8EEB-89DC4EB1C720}" srcOrd="0" destOrd="2" presId="urn:microsoft.com/office/officeart/2005/8/layout/vList5"/>
    <dgm:cxn modelId="{25BE3889-535F-496E-ABE8-26B7256ADC17}" srcId="{1C61E7DE-7174-403A-886A-7EFEBA74859D}" destId="{D6C23D36-7932-49E5-862D-A2920FAFD071}" srcOrd="0" destOrd="0" parTransId="{F3EDC8AC-8EF4-4CF9-9860-2F5B62B686CC}" sibTransId="{219B17A9-8B71-43DE-8352-53CC3578B431}"/>
    <dgm:cxn modelId="{10025202-F7B3-4C7D-B94B-AF894CC443EC}" srcId="{7C206E1D-329E-49E9-A138-7EEA75804205}" destId="{AA4AA23B-5DB4-4A1A-8738-62A7957D9A58}" srcOrd="1" destOrd="0" parTransId="{C0E79CFF-7739-4FCD-A3DE-5C86E94E5A70}" sibTransId="{58F530EE-83C5-4801-97B5-8D9182A9F4DE}"/>
    <dgm:cxn modelId="{0D445948-7D09-421A-9933-AB5E1D0B4A9E}" type="presOf" srcId="{39CF8609-AC40-4B3B-8A00-F762FBCC57EB}" destId="{A556CF59-5385-44FB-8E38-8641BFD45DDF}" srcOrd="0" destOrd="0" presId="urn:microsoft.com/office/officeart/2005/8/layout/vList5"/>
    <dgm:cxn modelId="{BF6B7E52-BD05-4C25-9293-D6276E6E3E56}" type="presOf" srcId="{F79EB6C8-7696-41A0-94AF-87468B0C0D6D}" destId="{90D8C517-B440-4E69-8297-EF9E3E1E97F1}" srcOrd="0" destOrd="0" presId="urn:microsoft.com/office/officeart/2005/8/layout/vList5"/>
    <dgm:cxn modelId="{B91B6B3B-AE4E-4E3E-A206-8A26F7C472EC}" srcId="{F79EB6C8-7696-41A0-94AF-87468B0C0D6D}" destId="{46769648-FB0A-4D91-813C-64C1012EAFC8}" srcOrd="0" destOrd="0" parTransId="{F9B262B0-EA68-446D-B8E4-F79CC25807A9}" sibTransId="{8A8B71D6-406F-489C-B62D-F42D3EB7564B}"/>
    <dgm:cxn modelId="{D3A3CB82-5C44-4715-9565-A9A5E4D77585}" type="presOf" srcId="{78A71CE6-8A46-48CA-8AB9-B18D843F5C1D}" destId="{1E94E4AF-52AF-4567-8FEB-E46171A02561}" srcOrd="0" destOrd="1" presId="urn:microsoft.com/office/officeart/2005/8/layout/vList5"/>
    <dgm:cxn modelId="{F1FDD39F-4D76-476B-8F65-F68D0FD7C684}" srcId="{7C206E1D-329E-49E9-A138-7EEA75804205}" destId="{2B82106B-789A-431D-A536-CB404192D2F2}" srcOrd="2" destOrd="0" parTransId="{24981DAA-8727-4FFC-A7D0-078C234D551F}" sibTransId="{128CD57F-7000-45A3-965D-54D5C022D504}"/>
    <dgm:cxn modelId="{AA97C28C-33BE-41E3-B96D-B834CEBA2A63}" srcId="{38518548-E135-4DC0-9D2F-8EB5CE266169}" destId="{F79EB6C8-7696-41A0-94AF-87468B0C0D6D}" srcOrd="1" destOrd="0" parTransId="{0AEF5D51-D276-45E3-895C-3682C46D3BDC}" sibTransId="{3FACAFEE-ED85-4D90-87C7-A44253E3911A}"/>
    <dgm:cxn modelId="{51A651DC-64CC-4538-83E3-E6C9075DDC98}" type="presOf" srcId="{46769648-FB0A-4D91-813C-64C1012EAFC8}" destId="{1E94E4AF-52AF-4567-8FEB-E46171A02561}" srcOrd="0" destOrd="0" presId="urn:microsoft.com/office/officeart/2005/8/layout/vList5"/>
    <dgm:cxn modelId="{1F7C95FE-FCC4-45CC-851C-EC2EC18C44ED}" srcId="{38518548-E135-4DC0-9D2F-8EB5CE266169}" destId="{1C61E7DE-7174-403A-886A-7EFEBA74859D}" srcOrd="2" destOrd="0" parTransId="{27E70A93-984C-4398-8889-23326AC47074}" sibTransId="{EF4B5F57-FA2D-4BED-9789-7F5E9CD1A5EE}"/>
    <dgm:cxn modelId="{9EBA404E-B47C-4547-BA05-4CC052C1BC10}" srcId="{F79EB6C8-7696-41A0-94AF-87468B0C0D6D}" destId="{78A71CE6-8A46-48CA-8AB9-B18D843F5C1D}" srcOrd="1" destOrd="0" parTransId="{81A5F6BE-CA98-43BB-9CCE-33A55FA6A122}" sibTransId="{15A30B2E-6779-4047-B0F1-C85CC6C51704}"/>
    <dgm:cxn modelId="{4BE87141-2DCA-4BA8-B7BD-0F0D5D2ABD52}" type="presOf" srcId="{7C206E1D-329E-49E9-A138-7EEA75804205}" destId="{3948D222-E67C-4F18-9E8C-D597A046511F}" srcOrd="0" destOrd="0" presId="urn:microsoft.com/office/officeart/2005/8/layout/vList5"/>
    <dgm:cxn modelId="{859B47C3-608A-4F4C-B38A-2AC95F9474ED}" type="presOf" srcId="{AA4AA23B-5DB4-4A1A-8738-62A7957D9A58}" destId="{947CCA76-D61E-4596-8EEB-89DC4EB1C720}" srcOrd="0" destOrd="1" presId="urn:microsoft.com/office/officeart/2005/8/layout/vList5"/>
    <dgm:cxn modelId="{B90DBDD4-D8D2-4586-B34B-AAC36FEE2A8F}" type="presOf" srcId="{1C61E7DE-7174-403A-886A-7EFEBA74859D}" destId="{F208F4E5-218C-48CC-AF11-336194CFDF8A}" srcOrd="0" destOrd="0" presId="urn:microsoft.com/office/officeart/2005/8/layout/vList5"/>
    <dgm:cxn modelId="{B9965E60-F629-46F0-8306-7017C861395E}" type="presParOf" srcId="{64D91035-B6F7-44A3-B044-907E575D6412}" destId="{B4D40031-C44D-40D8-8826-D8C42E190BFD}" srcOrd="0" destOrd="0" presId="urn:microsoft.com/office/officeart/2005/8/layout/vList5"/>
    <dgm:cxn modelId="{B4D1998C-C982-439D-958A-F35B34F21D07}" type="presParOf" srcId="{B4D40031-C44D-40D8-8826-D8C42E190BFD}" destId="{3948D222-E67C-4F18-9E8C-D597A046511F}" srcOrd="0" destOrd="0" presId="urn:microsoft.com/office/officeart/2005/8/layout/vList5"/>
    <dgm:cxn modelId="{FCAEC8D8-19DB-48F3-B92E-9F86DAD7266A}" type="presParOf" srcId="{B4D40031-C44D-40D8-8826-D8C42E190BFD}" destId="{947CCA76-D61E-4596-8EEB-89DC4EB1C720}" srcOrd="1" destOrd="0" presId="urn:microsoft.com/office/officeart/2005/8/layout/vList5"/>
    <dgm:cxn modelId="{7E856036-7D15-4E6F-9364-26AE73C76DE6}" type="presParOf" srcId="{64D91035-B6F7-44A3-B044-907E575D6412}" destId="{6853D1E5-D218-466F-A3D4-6CE226CF0B49}" srcOrd="1" destOrd="0" presId="urn:microsoft.com/office/officeart/2005/8/layout/vList5"/>
    <dgm:cxn modelId="{2CFB5DAC-9D01-4B8A-A3C7-F8E83A50D6D5}" type="presParOf" srcId="{64D91035-B6F7-44A3-B044-907E575D6412}" destId="{F65D7A93-9F57-4F3A-A395-8F14576D7CFD}" srcOrd="2" destOrd="0" presId="urn:microsoft.com/office/officeart/2005/8/layout/vList5"/>
    <dgm:cxn modelId="{19B9A38E-A27D-4959-AF74-AC0B1373B93A}" type="presParOf" srcId="{F65D7A93-9F57-4F3A-A395-8F14576D7CFD}" destId="{90D8C517-B440-4E69-8297-EF9E3E1E97F1}" srcOrd="0" destOrd="0" presId="urn:microsoft.com/office/officeart/2005/8/layout/vList5"/>
    <dgm:cxn modelId="{8BCC82C2-84DC-4C58-B080-4A7091514B4E}" type="presParOf" srcId="{F65D7A93-9F57-4F3A-A395-8F14576D7CFD}" destId="{1E94E4AF-52AF-4567-8FEB-E46171A02561}" srcOrd="1" destOrd="0" presId="urn:microsoft.com/office/officeart/2005/8/layout/vList5"/>
    <dgm:cxn modelId="{5C79BC77-6591-442F-B981-1AF93232F5D9}" type="presParOf" srcId="{64D91035-B6F7-44A3-B044-907E575D6412}" destId="{C9EC93D9-2687-4503-A1ED-D96D4CF39A7F}" srcOrd="3" destOrd="0" presId="urn:microsoft.com/office/officeart/2005/8/layout/vList5"/>
    <dgm:cxn modelId="{1D71BE35-0673-4AC9-8503-FB9A28EFAC8C}" type="presParOf" srcId="{64D91035-B6F7-44A3-B044-907E575D6412}" destId="{2C291ADE-B2E6-45C6-AB41-47F1C175B32C}" srcOrd="4" destOrd="0" presId="urn:microsoft.com/office/officeart/2005/8/layout/vList5"/>
    <dgm:cxn modelId="{2B62077F-4066-4D86-B5AC-49D109C6D345}" type="presParOf" srcId="{2C291ADE-B2E6-45C6-AB41-47F1C175B32C}" destId="{F208F4E5-218C-48CC-AF11-336194CFDF8A}" srcOrd="0" destOrd="0" presId="urn:microsoft.com/office/officeart/2005/8/layout/vList5"/>
    <dgm:cxn modelId="{FAFB4E76-BD5D-4A1D-9442-9A710D5AA623}" type="presParOf" srcId="{2C291ADE-B2E6-45C6-AB41-47F1C175B32C}" destId="{55A5A54F-FDBC-474B-B1C8-0F6E6B1CC356}" srcOrd="1" destOrd="0" presId="urn:microsoft.com/office/officeart/2005/8/layout/vList5"/>
    <dgm:cxn modelId="{1BDCD6B9-1190-47AC-B46A-B8C2EDB08E5A}" type="presParOf" srcId="{64D91035-B6F7-44A3-B044-907E575D6412}" destId="{371B3580-C889-4629-AF1D-4648E55CDBC8}" srcOrd="5" destOrd="0" presId="urn:microsoft.com/office/officeart/2005/8/layout/vList5"/>
    <dgm:cxn modelId="{E9375745-4AC1-4825-8D90-CB6EEA5A3BC5}" type="presParOf" srcId="{64D91035-B6F7-44A3-B044-907E575D6412}" destId="{41AEE54A-844C-4A3D-999C-4F2F5FF0549F}" srcOrd="6" destOrd="0" presId="urn:microsoft.com/office/officeart/2005/8/layout/vList5"/>
    <dgm:cxn modelId="{93A4E5B0-031B-44BA-90FF-F5365A0492E9}" type="presParOf" srcId="{41AEE54A-844C-4A3D-999C-4F2F5FF0549F}" destId="{A556CF59-5385-44FB-8E38-8641BFD45DDF}" srcOrd="0" destOrd="0" presId="urn:microsoft.com/office/officeart/2005/8/layout/vList5"/>
    <dgm:cxn modelId="{2F2DA8E7-7058-4AA1-A3E1-113AA531FC14}" type="presParOf" srcId="{41AEE54A-844C-4A3D-999C-4F2F5FF0549F}" destId="{3DE7A8DE-A73F-436B-888D-9684DF08CA8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E1C27D-8E99-4AAA-8E5B-8D4E2F9CE685}" type="doc">
      <dgm:prSet loTypeId="urn:microsoft.com/office/officeart/2005/8/layout/hProcess7" loCatId="list" qsTypeId="urn:microsoft.com/office/officeart/2005/8/quickstyle/simple1" qsCatId="simple" csTypeId="urn:microsoft.com/office/officeart/2005/8/colors/colorful3" csCatId="colorful" phldr="1"/>
      <dgm:spPr/>
      <dgm:t>
        <a:bodyPr/>
        <a:lstStyle/>
        <a:p>
          <a:endParaRPr lang="en-US"/>
        </a:p>
      </dgm:t>
    </dgm:pt>
    <dgm:pt modelId="{AF34B309-ABC5-4EA8-B610-FE04552343EC}">
      <dgm:prSet phldrT="[Text]"/>
      <dgm:spPr/>
      <dgm:t>
        <a:bodyPr/>
        <a:lstStyle/>
        <a:p>
          <a:r>
            <a:rPr lang="cs-CZ" dirty="0"/>
            <a:t>5C</a:t>
          </a:r>
          <a:endParaRPr lang="en-US" dirty="0"/>
        </a:p>
      </dgm:t>
    </dgm:pt>
    <dgm:pt modelId="{146E472E-06B2-4CF3-9B64-9A9B6A5ABB02}" type="parTrans" cxnId="{825BD74E-FD52-4AFB-9AAC-4FFB6D6E046B}">
      <dgm:prSet/>
      <dgm:spPr/>
      <dgm:t>
        <a:bodyPr/>
        <a:lstStyle/>
        <a:p>
          <a:endParaRPr lang="en-US"/>
        </a:p>
      </dgm:t>
    </dgm:pt>
    <dgm:pt modelId="{60F114B4-BD68-4027-A798-75BF6CE8B6B7}" type="sibTrans" cxnId="{825BD74E-FD52-4AFB-9AAC-4FFB6D6E046B}">
      <dgm:prSet/>
      <dgm:spPr/>
      <dgm:t>
        <a:bodyPr/>
        <a:lstStyle/>
        <a:p>
          <a:endParaRPr lang="en-US"/>
        </a:p>
      </dgm:t>
    </dgm:pt>
    <dgm:pt modelId="{6040EAAD-2E33-4EB3-9A9B-7855921ED292}">
      <dgm:prSet phldrT="[Text]"/>
      <dgm:spPr/>
      <dgm:t>
        <a:bodyPr/>
        <a:lstStyle/>
        <a:p>
          <a:r>
            <a:rPr lang="en-US" noProof="0" dirty="0"/>
            <a:t>Customer</a:t>
          </a:r>
        </a:p>
      </dgm:t>
    </dgm:pt>
    <dgm:pt modelId="{D613B7DE-6629-4CEF-B407-2F0FB7B3E84F}" type="parTrans" cxnId="{A9587697-4CE1-408A-82CC-AF3245F1D681}">
      <dgm:prSet/>
      <dgm:spPr/>
      <dgm:t>
        <a:bodyPr/>
        <a:lstStyle/>
        <a:p>
          <a:endParaRPr lang="en-US"/>
        </a:p>
      </dgm:t>
    </dgm:pt>
    <dgm:pt modelId="{B9D9AAE9-A484-473A-ABD0-1E8863ABE7E7}" type="sibTrans" cxnId="{A9587697-4CE1-408A-82CC-AF3245F1D681}">
      <dgm:prSet/>
      <dgm:spPr/>
      <dgm:t>
        <a:bodyPr/>
        <a:lstStyle/>
        <a:p>
          <a:endParaRPr lang="en-US"/>
        </a:p>
      </dgm:t>
    </dgm:pt>
    <dgm:pt modelId="{11979CF3-E441-4602-9EBF-C2A6A9525E9E}">
      <dgm:prSet phldrT="[Text]"/>
      <dgm:spPr/>
      <dgm:t>
        <a:bodyPr/>
        <a:lstStyle/>
        <a:p>
          <a:r>
            <a:rPr lang="cs-CZ" dirty="0"/>
            <a:t>STP</a:t>
          </a:r>
          <a:endParaRPr lang="en-US" dirty="0"/>
        </a:p>
      </dgm:t>
    </dgm:pt>
    <dgm:pt modelId="{98758C94-1C2E-480E-A07E-01554751905E}" type="parTrans" cxnId="{F481D121-BF74-467E-A118-9A6C5BFBB6D4}">
      <dgm:prSet/>
      <dgm:spPr/>
      <dgm:t>
        <a:bodyPr/>
        <a:lstStyle/>
        <a:p>
          <a:endParaRPr lang="en-US"/>
        </a:p>
      </dgm:t>
    </dgm:pt>
    <dgm:pt modelId="{977267B5-7388-4366-9376-631A93D60E75}" type="sibTrans" cxnId="{F481D121-BF74-467E-A118-9A6C5BFBB6D4}">
      <dgm:prSet/>
      <dgm:spPr/>
      <dgm:t>
        <a:bodyPr/>
        <a:lstStyle/>
        <a:p>
          <a:endParaRPr lang="en-US"/>
        </a:p>
      </dgm:t>
    </dgm:pt>
    <dgm:pt modelId="{F8B96CEC-5F6A-4FC8-BB9F-8E32ACA0A0A4}">
      <dgm:prSet phldrT="[Text]"/>
      <dgm:spPr/>
      <dgm:t>
        <a:bodyPr/>
        <a:lstStyle/>
        <a:p>
          <a:r>
            <a:rPr lang="en-US" noProof="0" dirty="0"/>
            <a:t>Segmentation</a:t>
          </a:r>
        </a:p>
      </dgm:t>
    </dgm:pt>
    <dgm:pt modelId="{1A1FB447-7476-4D8A-92C2-5C3D5B406716}" type="parTrans" cxnId="{169FAB69-10DC-4BC6-91E6-0E2292DBB20C}">
      <dgm:prSet/>
      <dgm:spPr/>
      <dgm:t>
        <a:bodyPr/>
        <a:lstStyle/>
        <a:p>
          <a:endParaRPr lang="en-US"/>
        </a:p>
      </dgm:t>
    </dgm:pt>
    <dgm:pt modelId="{E4A044CD-23AF-46BF-A000-A78784F927E8}" type="sibTrans" cxnId="{169FAB69-10DC-4BC6-91E6-0E2292DBB20C}">
      <dgm:prSet/>
      <dgm:spPr/>
      <dgm:t>
        <a:bodyPr/>
        <a:lstStyle/>
        <a:p>
          <a:endParaRPr lang="en-US"/>
        </a:p>
      </dgm:t>
    </dgm:pt>
    <dgm:pt modelId="{AEFAA508-F6BB-4873-B6A1-181722892880}">
      <dgm:prSet phldrT="[Text]"/>
      <dgm:spPr/>
      <dgm:t>
        <a:bodyPr/>
        <a:lstStyle/>
        <a:p>
          <a:r>
            <a:rPr lang="cs-CZ" dirty="0"/>
            <a:t>Marketing Mix</a:t>
          </a:r>
          <a:endParaRPr lang="en-US" dirty="0"/>
        </a:p>
      </dgm:t>
    </dgm:pt>
    <dgm:pt modelId="{DF0626B8-C57D-4766-9EEE-4C400623EDB4}" type="parTrans" cxnId="{79628932-BB24-4563-A145-C24B5D05B4D6}">
      <dgm:prSet/>
      <dgm:spPr/>
      <dgm:t>
        <a:bodyPr/>
        <a:lstStyle/>
        <a:p>
          <a:endParaRPr lang="en-US"/>
        </a:p>
      </dgm:t>
    </dgm:pt>
    <dgm:pt modelId="{B414ED50-FE0B-45BD-8170-90973AA65A2A}" type="sibTrans" cxnId="{79628932-BB24-4563-A145-C24B5D05B4D6}">
      <dgm:prSet/>
      <dgm:spPr/>
      <dgm:t>
        <a:bodyPr/>
        <a:lstStyle/>
        <a:p>
          <a:endParaRPr lang="en-US"/>
        </a:p>
      </dgm:t>
    </dgm:pt>
    <dgm:pt modelId="{672D58C8-2633-45BB-983B-9A63B9CE1B6D}">
      <dgm:prSet phldrT="[Text]"/>
      <dgm:spPr/>
      <dgm:t>
        <a:bodyPr/>
        <a:lstStyle/>
        <a:p>
          <a:r>
            <a:rPr lang="cs-CZ" dirty="0"/>
            <a:t>4P</a:t>
          </a:r>
          <a:endParaRPr lang="en-US" dirty="0"/>
        </a:p>
      </dgm:t>
    </dgm:pt>
    <dgm:pt modelId="{83EF374A-317A-4512-AA28-44BDE8C85EF3}" type="parTrans" cxnId="{9E7CD3F0-D09C-47E8-9673-22429A6AFB7B}">
      <dgm:prSet/>
      <dgm:spPr/>
      <dgm:t>
        <a:bodyPr/>
        <a:lstStyle/>
        <a:p>
          <a:endParaRPr lang="en-US"/>
        </a:p>
      </dgm:t>
    </dgm:pt>
    <dgm:pt modelId="{4FC557B9-B0A6-4EA0-8CF5-A14CE3EAE90B}" type="sibTrans" cxnId="{9E7CD3F0-D09C-47E8-9673-22429A6AFB7B}">
      <dgm:prSet/>
      <dgm:spPr/>
      <dgm:t>
        <a:bodyPr/>
        <a:lstStyle/>
        <a:p>
          <a:endParaRPr lang="en-US"/>
        </a:p>
      </dgm:t>
    </dgm:pt>
    <dgm:pt modelId="{7404555C-54C7-4026-B372-3BC6F3E10CB1}">
      <dgm:prSet phldrT="[Text]"/>
      <dgm:spPr/>
      <dgm:t>
        <a:bodyPr/>
        <a:lstStyle/>
        <a:p>
          <a:r>
            <a:rPr lang="en-US" noProof="0" dirty="0"/>
            <a:t>Company</a:t>
          </a:r>
        </a:p>
      </dgm:t>
    </dgm:pt>
    <dgm:pt modelId="{4710EE89-B8FD-4F83-9890-8B01F89FCE67}" type="parTrans" cxnId="{381FCC13-8A8E-4091-A4F4-8497718C661A}">
      <dgm:prSet/>
      <dgm:spPr/>
      <dgm:t>
        <a:bodyPr/>
        <a:lstStyle/>
        <a:p>
          <a:endParaRPr lang="en-US"/>
        </a:p>
      </dgm:t>
    </dgm:pt>
    <dgm:pt modelId="{B8DC0B8D-50CE-4A96-82F8-D0FF6852AEF9}" type="sibTrans" cxnId="{381FCC13-8A8E-4091-A4F4-8497718C661A}">
      <dgm:prSet/>
      <dgm:spPr/>
      <dgm:t>
        <a:bodyPr/>
        <a:lstStyle/>
        <a:p>
          <a:endParaRPr lang="en-US"/>
        </a:p>
      </dgm:t>
    </dgm:pt>
    <dgm:pt modelId="{F05EF7B7-30D6-4E8A-A622-E8DF72C4DF2C}">
      <dgm:prSet phldrT="[Text]"/>
      <dgm:spPr/>
      <dgm:t>
        <a:bodyPr/>
        <a:lstStyle/>
        <a:p>
          <a:r>
            <a:rPr lang="en-US" noProof="0" dirty="0"/>
            <a:t>Context</a:t>
          </a:r>
        </a:p>
      </dgm:t>
    </dgm:pt>
    <dgm:pt modelId="{895E63E9-C0E8-44DF-9E99-0FB87ABB7505}" type="parTrans" cxnId="{37AFCA5E-9974-47D3-92F4-BAA0A9AAB1AC}">
      <dgm:prSet/>
      <dgm:spPr/>
      <dgm:t>
        <a:bodyPr/>
        <a:lstStyle/>
        <a:p>
          <a:endParaRPr lang="en-US"/>
        </a:p>
      </dgm:t>
    </dgm:pt>
    <dgm:pt modelId="{AC4096D0-245D-47D0-ABE3-22717BF6B92F}" type="sibTrans" cxnId="{37AFCA5E-9974-47D3-92F4-BAA0A9AAB1AC}">
      <dgm:prSet/>
      <dgm:spPr/>
      <dgm:t>
        <a:bodyPr/>
        <a:lstStyle/>
        <a:p>
          <a:endParaRPr lang="en-US"/>
        </a:p>
      </dgm:t>
    </dgm:pt>
    <dgm:pt modelId="{D458378C-1638-40C4-B829-C4EA0CC44A2D}">
      <dgm:prSet phldrT="[Text]"/>
      <dgm:spPr/>
      <dgm:t>
        <a:bodyPr/>
        <a:lstStyle/>
        <a:p>
          <a:r>
            <a:rPr lang="en-US" noProof="0" dirty="0"/>
            <a:t>Collaborators</a:t>
          </a:r>
        </a:p>
      </dgm:t>
    </dgm:pt>
    <dgm:pt modelId="{31A61ED2-062D-4B8A-BA18-ACFDDD8DE4ED}" type="parTrans" cxnId="{DE75BD31-6067-434E-8F9A-24E02ED7CB2D}">
      <dgm:prSet/>
      <dgm:spPr/>
      <dgm:t>
        <a:bodyPr/>
        <a:lstStyle/>
        <a:p>
          <a:endParaRPr lang="en-US"/>
        </a:p>
      </dgm:t>
    </dgm:pt>
    <dgm:pt modelId="{9F6AEFCF-F179-4FB8-A1E2-06E20F26EF03}" type="sibTrans" cxnId="{DE75BD31-6067-434E-8F9A-24E02ED7CB2D}">
      <dgm:prSet/>
      <dgm:spPr/>
      <dgm:t>
        <a:bodyPr/>
        <a:lstStyle/>
        <a:p>
          <a:endParaRPr lang="en-US"/>
        </a:p>
      </dgm:t>
    </dgm:pt>
    <dgm:pt modelId="{AEF8AA5D-F565-414D-AD9E-C9DF22AFA33C}">
      <dgm:prSet phldrT="[Text]"/>
      <dgm:spPr/>
      <dgm:t>
        <a:bodyPr/>
        <a:lstStyle/>
        <a:p>
          <a:r>
            <a:rPr lang="en-US" noProof="0" dirty="0"/>
            <a:t>Competitors</a:t>
          </a:r>
        </a:p>
      </dgm:t>
    </dgm:pt>
    <dgm:pt modelId="{D5E427AF-EC7F-4D7C-BD1D-9AE189E1D3CF}" type="parTrans" cxnId="{14D3F51A-112B-4A26-9F7A-58FEE2C69516}">
      <dgm:prSet/>
      <dgm:spPr/>
      <dgm:t>
        <a:bodyPr/>
        <a:lstStyle/>
        <a:p>
          <a:endParaRPr lang="en-US"/>
        </a:p>
      </dgm:t>
    </dgm:pt>
    <dgm:pt modelId="{2A1772E8-3D73-40A0-B97A-7C2878203846}" type="sibTrans" cxnId="{14D3F51A-112B-4A26-9F7A-58FEE2C69516}">
      <dgm:prSet/>
      <dgm:spPr/>
      <dgm:t>
        <a:bodyPr/>
        <a:lstStyle/>
        <a:p>
          <a:endParaRPr lang="en-US"/>
        </a:p>
      </dgm:t>
    </dgm:pt>
    <dgm:pt modelId="{C365D9CC-2D6F-441A-8F43-78784AB03CCE}">
      <dgm:prSet phldrT="[Text]"/>
      <dgm:spPr/>
      <dgm:t>
        <a:bodyPr/>
        <a:lstStyle/>
        <a:p>
          <a:r>
            <a:rPr lang="en-US" noProof="0" dirty="0"/>
            <a:t>Targeting</a:t>
          </a:r>
        </a:p>
      </dgm:t>
    </dgm:pt>
    <dgm:pt modelId="{886318B9-76C7-4841-A9B2-BDBFB6499E4C}" type="parTrans" cxnId="{5D629876-02CC-434D-98CA-667749220A71}">
      <dgm:prSet/>
      <dgm:spPr/>
      <dgm:t>
        <a:bodyPr/>
        <a:lstStyle/>
        <a:p>
          <a:endParaRPr lang="en-US"/>
        </a:p>
      </dgm:t>
    </dgm:pt>
    <dgm:pt modelId="{AEEABAC9-31F4-431F-961A-C51A637F3B7C}" type="sibTrans" cxnId="{5D629876-02CC-434D-98CA-667749220A71}">
      <dgm:prSet/>
      <dgm:spPr/>
      <dgm:t>
        <a:bodyPr/>
        <a:lstStyle/>
        <a:p>
          <a:endParaRPr lang="en-US"/>
        </a:p>
      </dgm:t>
    </dgm:pt>
    <dgm:pt modelId="{2E787894-474F-4207-B238-8FAC8311C5A4}">
      <dgm:prSet phldrT="[Text]"/>
      <dgm:spPr/>
      <dgm:t>
        <a:bodyPr/>
        <a:lstStyle/>
        <a:p>
          <a:r>
            <a:rPr lang="en-US" noProof="0" dirty="0"/>
            <a:t>Positioning</a:t>
          </a:r>
        </a:p>
      </dgm:t>
    </dgm:pt>
    <dgm:pt modelId="{3D2B9072-9CD1-45E9-ADBF-630110656B18}" type="parTrans" cxnId="{334B1590-7EFF-4525-B3E0-137B42DC2699}">
      <dgm:prSet/>
      <dgm:spPr/>
      <dgm:t>
        <a:bodyPr/>
        <a:lstStyle/>
        <a:p>
          <a:endParaRPr lang="en-US"/>
        </a:p>
      </dgm:t>
    </dgm:pt>
    <dgm:pt modelId="{4052FEAF-AA4B-488C-B241-F52B095D05CE}" type="sibTrans" cxnId="{334B1590-7EFF-4525-B3E0-137B42DC2699}">
      <dgm:prSet/>
      <dgm:spPr/>
      <dgm:t>
        <a:bodyPr/>
        <a:lstStyle/>
        <a:p>
          <a:endParaRPr lang="en-US"/>
        </a:p>
      </dgm:t>
    </dgm:pt>
    <dgm:pt modelId="{66771CED-139D-4D36-8ECE-E4B319EC0FC4}">
      <dgm:prSet phldrT="[Text]"/>
      <dgm:spPr/>
      <dgm:t>
        <a:bodyPr/>
        <a:lstStyle/>
        <a:p>
          <a:r>
            <a:rPr lang="cs-CZ" dirty="0"/>
            <a:t>7P</a:t>
          </a:r>
          <a:endParaRPr lang="en-US" dirty="0"/>
        </a:p>
      </dgm:t>
    </dgm:pt>
    <dgm:pt modelId="{17E86EC8-61BA-4BC9-8516-4C5995BD6826}" type="parTrans" cxnId="{2D11366A-7C4A-4FE1-B525-70F37AFC00B5}">
      <dgm:prSet/>
      <dgm:spPr/>
      <dgm:t>
        <a:bodyPr/>
        <a:lstStyle/>
        <a:p>
          <a:endParaRPr lang="en-US"/>
        </a:p>
      </dgm:t>
    </dgm:pt>
    <dgm:pt modelId="{EF00D18B-40C3-40EB-93C9-B920CB416182}" type="sibTrans" cxnId="{2D11366A-7C4A-4FE1-B525-70F37AFC00B5}">
      <dgm:prSet/>
      <dgm:spPr/>
      <dgm:t>
        <a:bodyPr/>
        <a:lstStyle/>
        <a:p>
          <a:endParaRPr lang="en-US"/>
        </a:p>
      </dgm:t>
    </dgm:pt>
    <dgm:pt modelId="{9A68EBD3-44A0-4E21-A016-89A5E4107F27}">
      <dgm:prSet phldrT="[Text]"/>
      <dgm:spPr/>
      <dgm:t>
        <a:bodyPr/>
        <a:lstStyle/>
        <a:p>
          <a:r>
            <a:rPr lang="cs-CZ" dirty="0"/>
            <a:t>4C</a:t>
          </a:r>
          <a:endParaRPr lang="en-US" dirty="0"/>
        </a:p>
      </dgm:t>
    </dgm:pt>
    <dgm:pt modelId="{1E65560C-A3C2-4D55-8555-77B72B518C2A}" type="parTrans" cxnId="{560DBD11-3F88-4C26-8403-18E7F03B48C2}">
      <dgm:prSet/>
      <dgm:spPr/>
      <dgm:t>
        <a:bodyPr/>
        <a:lstStyle/>
        <a:p>
          <a:endParaRPr lang="en-US"/>
        </a:p>
      </dgm:t>
    </dgm:pt>
    <dgm:pt modelId="{DA59364D-E0B8-4104-B010-E02F2D90EB9D}" type="sibTrans" cxnId="{560DBD11-3F88-4C26-8403-18E7F03B48C2}">
      <dgm:prSet/>
      <dgm:spPr/>
      <dgm:t>
        <a:bodyPr/>
        <a:lstStyle/>
        <a:p>
          <a:endParaRPr lang="en-US"/>
        </a:p>
      </dgm:t>
    </dgm:pt>
    <dgm:pt modelId="{A7699A72-883C-49B6-AD87-69444EF7DA78}">
      <dgm:prSet phldrT="[Text]"/>
      <dgm:spPr/>
      <dgm:t>
        <a:bodyPr/>
        <a:lstStyle/>
        <a:p>
          <a:r>
            <a:rPr lang="cs-CZ" dirty="0"/>
            <a:t>7C</a:t>
          </a:r>
          <a:endParaRPr lang="en-US" dirty="0"/>
        </a:p>
      </dgm:t>
    </dgm:pt>
    <dgm:pt modelId="{8BE7BBED-7977-442D-AB35-83C4E594C883}" type="parTrans" cxnId="{D2BF4AAF-9620-4E78-9934-49A3C5AB8922}">
      <dgm:prSet/>
      <dgm:spPr/>
      <dgm:t>
        <a:bodyPr/>
        <a:lstStyle/>
        <a:p>
          <a:endParaRPr lang="en-US"/>
        </a:p>
      </dgm:t>
    </dgm:pt>
    <dgm:pt modelId="{0CD22CB5-A97A-45C2-8C94-6BFD0738B100}" type="sibTrans" cxnId="{D2BF4AAF-9620-4E78-9934-49A3C5AB8922}">
      <dgm:prSet/>
      <dgm:spPr/>
      <dgm:t>
        <a:bodyPr/>
        <a:lstStyle/>
        <a:p>
          <a:endParaRPr lang="en-US"/>
        </a:p>
      </dgm:t>
    </dgm:pt>
    <dgm:pt modelId="{A7D9795C-6A1F-40E9-A371-9393D6D2EB4A}">
      <dgm:prSet phldrT="[Text]"/>
      <dgm:spPr/>
      <dgm:t>
        <a:bodyPr/>
        <a:lstStyle/>
        <a:p>
          <a:r>
            <a:rPr lang="cs-CZ" dirty="0"/>
            <a:t>4S</a:t>
          </a:r>
          <a:endParaRPr lang="en-US" dirty="0"/>
        </a:p>
      </dgm:t>
    </dgm:pt>
    <dgm:pt modelId="{9DA8B967-13A2-4BD2-BC6A-C95BF3C6FAC7}" type="parTrans" cxnId="{893B549B-B8FD-41E2-BAFC-7A920DAF9800}">
      <dgm:prSet/>
      <dgm:spPr/>
      <dgm:t>
        <a:bodyPr/>
        <a:lstStyle/>
        <a:p>
          <a:endParaRPr lang="en-US"/>
        </a:p>
      </dgm:t>
    </dgm:pt>
    <dgm:pt modelId="{3696CCA3-FC49-4086-9C9D-4965FD7CEA6F}" type="sibTrans" cxnId="{893B549B-B8FD-41E2-BAFC-7A920DAF9800}">
      <dgm:prSet/>
      <dgm:spPr/>
      <dgm:t>
        <a:bodyPr/>
        <a:lstStyle/>
        <a:p>
          <a:endParaRPr lang="en-US"/>
        </a:p>
      </dgm:t>
    </dgm:pt>
    <dgm:pt modelId="{2B0E1DA5-9E67-4184-8B20-B35AA51DED86}" type="pres">
      <dgm:prSet presAssocID="{C3E1C27D-8E99-4AAA-8E5B-8D4E2F9CE685}" presName="Name0" presStyleCnt="0">
        <dgm:presLayoutVars>
          <dgm:dir/>
          <dgm:animLvl val="lvl"/>
          <dgm:resizeHandles val="exact"/>
        </dgm:presLayoutVars>
      </dgm:prSet>
      <dgm:spPr/>
    </dgm:pt>
    <dgm:pt modelId="{1B77CAD2-103D-4A2E-9D3D-ADF7A9ECF5AC}" type="pres">
      <dgm:prSet presAssocID="{AF34B309-ABC5-4EA8-B610-FE04552343EC}" presName="compositeNode" presStyleCnt="0">
        <dgm:presLayoutVars>
          <dgm:bulletEnabled val="1"/>
        </dgm:presLayoutVars>
      </dgm:prSet>
      <dgm:spPr/>
    </dgm:pt>
    <dgm:pt modelId="{4E7B5FD5-6787-4CDA-89A5-C4D04E30AA28}" type="pres">
      <dgm:prSet presAssocID="{AF34B309-ABC5-4EA8-B610-FE04552343EC}" presName="bgRect" presStyleLbl="node1" presStyleIdx="0" presStyleCnt="3"/>
      <dgm:spPr/>
    </dgm:pt>
    <dgm:pt modelId="{F6C6C97E-8956-45E1-92FD-0C975EE8E028}" type="pres">
      <dgm:prSet presAssocID="{AF34B309-ABC5-4EA8-B610-FE04552343EC}" presName="parentNode" presStyleLbl="node1" presStyleIdx="0" presStyleCnt="3">
        <dgm:presLayoutVars>
          <dgm:chMax val="0"/>
          <dgm:bulletEnabled val="1"/>
        </dgm:presLayoutVars>
      </dgm:prSet>
      <dgm:spPr/>
    </dgm:pt>
    <dgm:pt modelId="{569C5CA9-4783-4D36-BC9A-36F478EBA0B7}" type="pres">
      <dgm:prSet presAssocID="{AF34B309-ABC5-4EA8-B610-FE04552343EC}" presName="childNode" presStyleLbl="node1" presStyleIdx="0" presStyleCnt="3">
        <dgm:presLayoutVars>
          <dgm:bulletEnabled val="1"/>
        </dgm:presLayoutVars>
      </dgm:prSet>
      <dgm:spPr/>
    </dgm:pt>
    <dgm:pt modelId="{E86A8816-461F-4B15-837C-A702BB156A0D}" type="pres">
      <dgm:prSet presAssocID="{60F114B4-BD68-4027-A798-75BF6CE8B6B7}" presName="hSp" presStyleCnt="0"/>
      <dgm:spPr/>
    </dgm:pt>
    <dgm:pt modelId="{6574BD0D-376D-4CDC-86FD-66B0F5B044CE}" type="pres">
      <dgm:prSet presAssocID="{60F114B4-BD68-4027-A798-75BF6CE8B6B7}" presName="vProcSp" presStyleCnt="0"/>
      <dgm:spPr/>
    </dgm:pt>
    <dgm:pt modelId="{C1FC5CC7-D770-4A32-87BC-0BF28962C1CA}" type="pres">
      <dgm:prSet presAssocID="{60F114B4-BD68-4027-A798-75BF6CE8B6B7}" presName="vSp1" presStyleCnt="0"/>
      <dgm:spPr/>
    </dgm:pt>
    <dgm:pt modelId="{078EBD8C-46E1-4AF7-8F49-3979E7FC3A93}" type="pres">
      <dgm:prSet presAssocID="{60F114B4-BD68-4027-A798-75BF6CE8B6B7}" presName="simulatedConn" presStyleLbl="solidFgAcc1" presStyleIdx="0" presStyleCnt="2"/>
      <dgm:spPr/>
    </dgm:pt>
    <dgm:pt modelId="{18D2E31D-A2F1-40A0-A9A6-BF1BB5ADE2E8}" type="pres">
      <dgm:prSet presAssocID="{60F114B4-BD68-4027-A798-75BF6CE8B6B7}" presName="vSp2" presStyleCnt="0"/>
      <dgm:spPr/>
    </dgm:pt>
    <dgm:pt modelId="{BF15EC10-C4F5-4E95-8180-B34B9B2D870D}" type="pres">
      <dgm:prSet presAssocID="{60F114B4-BD68-4027-A798-75BF6CE8B6B7}" presName="sibTrans" presStyleCnt="0"/>
      <dgm:spPr/>
    </dgm:pt>
    <dgm:pt modelId="{2BE4A5A2-BE7D-446B-871D-53094BAAB002}" type="pres">
      <dgm:prSet presAssocID="{11979CF3-E441-4602-9EBF-C2A6A9525E9E}" presName="compositeNode" presStyleCnt="0">
        <dgm:presLayoutVars>
          <dgm:bulletEnabled val="1"/>
        </dgm:presLayoutVars>
      </dgm:prSet>
      <dgm:spPr/>
    </dgm:pt>
    <dgm:pt modelId="{9A341F6D-BD03-4BD7-A1C5-05AE19BAF243}" type="pres">
      <dgm:prSet presAssocID="{11979CF3-E441-4602-9EBF-C2A6A9525E9E}" presName="bgRect" presStyleLbl="node1" presStyleIdx="1" presStyleCnt="3"/>
      <dgm:spPr/>
    </dgm:pt>
    <dgm:pt modelId="{7A9CF568-F217-4B3B-A4DE-E57A9D1739AE}" type="pres">
      <dgm:prSet presAssocID="{11979CF3-E441-4602-9EBF-C2A6A9525E9E}" presName="parentNode" presStyleLbl="node1" presStyleIdx="1" presStyleCnt="3">
        <dgm:presLayoutVars>
          <dgm:chMax val="0"/>
          <dgm:bulletEnabled val="1"/>
        </dgm:presLayoutVars>
      </dgm:prSet>
      <dgm:spPr/>
    </dgm:pt>
    <dgm:pt modelId="{E688C5C4-FD25-4436-A85A-4AA3DE8E052D}" type="pres">
      <dgm:prSet presAssocID="{11979CF3-E441-4602-9EBF-C2A6A9525E9E}" presName="childNode" presStyleLbl="node1" presStyleIdx="1" presStyleCnt="3">
        <dgm:presLayoutVars>
          <dgm:bulletEnabled val="1"/>
        </dgm:presLayoutVars>
      </dgm:prSet>
      <dgm:spPr/>
    </dgm:pt>
    <dgm:pt modelId="{AA9CFA03-AA0C-4BA7-94E5-ABA566EDB1A1}" type="pres">
      <dgm:prSet presAssocID="{977267B5-7388-4366-9376-631A93D60E75}" presName="hSp" presStyleCnt="0"/>
      <dgm:spPr/>
    </dgm:pt>
    <dgm:pt modelId="{BACC8F1C-4E71-47E9-BAFB-37102B2EA7D3}" type="pres">
      <dgm:prSet presAssocID="{977267B5-7388-4366-9376-631A93D60E75}" presName="vProcSp" presStyleCnt="0"/>
      <dgm:spPr/>
    </dgm:pt>
    <dgm:pt modelId="{32DD7818-C0EE-4E5E-93AD-64D3EF40B787}" type="pres">
      <dgm:prSet presAssocID="{977267B5-7388-4366-9376-631A93D60E75}" presName="vSp1" presStyleCnt="0"/>
      <dgm:spPr/>
    </dgm:pt>
    <dgm:pt modelId="{3E0182B7-9987-4ED7-880C-60E60CA55C6D}" type="pres">
      <dgm:prSet presAssocID="{977267B5-7388-4366-9376-631A93D60E75}" presName="simulatedConn" presStyleLbl="solidFgAcc1" presStyleIdx="1" presStyleCnt="2"/>
      <dgm:spPr/>
    </dgm:pt>
    <dgm:pt modelId="{C2B495F5-D09B-4117-9F2E-653BC96DD109}" type="pres">
      <dgm:prSet presAssocID="{977267B5-7388-4366-9376-631A93D60E75}" presName="vSp2" presStyleCnt="0"/>
      <dgm:spPr/>
    </dgm:pt>
    <dgm:pt modelId="{F1E79485-C2A9-4655-942E-8DB02A0F5C2E}" type="pres">
      <dgm:prSet presAssocID="{977267B5-7388-4366-9376-631A93D60E75}" presName="sibTrans" presStyleCnt="0"/>
      <dgm:spPr/>
    </dgm:pt>
    <dgm:pt modelId="{9486A4BE-EDF1-4119-918C-9FFBF715FE4E}" type="pres">
      <dgm:prSet presAssocID="{AEFAA508-F6BB-4873-B6A1-181722892880}" presName="compositeNode" presStyleCnt="0">
        <dgm:presLayoutVars>
          <dgm:bulletEnabled val="1"/>
        </dgm:presLayoutVars>
      </dgm:prSet>
      <dgm:spPr/>
    </dgm:pt>
    <dgm:pt modelId="{2232A6F4-C8EF-4230-9AB6-1DF2952AAB74}" type="pres">
      <dgm:prSet presAssocID="{AEFAA508-F6BB-4873-B6A1-181722892880}" presName="bgRect" presStyleLbl="node1" presStyleIdx="2" presStyleCnt="3"/>
      <dgm:spPr/>
    </dgm:pt>
    <dgm:pt modelId="{C612DC20-D055-4731-AC51-13BE3006DB97}" type="pres">
      <dgm:prSet presAssocID="{AEFAA508-F6BB-4873-B6A1-181722892880}" presName="parentNode" presStyleLbl="node1" presStyleIdx="2" presStyleCnt="3">
        <dgm:presLayoutVars>
          <dgm:chMax val="0"/>
          <dgm:bulletEnabled val="1"/>
        </dgm:presLayoutVars>
      </dgm:prSet>
      <dgm:spPr/>
    </dgm:pt>
    <dgm:pt modelId="{4507454F-5988-463C-B6BE-8C6756CE0174}" type="pres">
      <dgm:prSet presAssocID="{AEFAA508-F6BB-4873-B6A1-181722892880}" presName="childNode" presStyleLbl="node1" presStyleIdx="2" presStyleCnt="3">
        <dgm:presLayoutVars>
          <dgm:bulletEnabled val="1"/>
        </dgm:presLayoutVars>
      </dgm:prSet>
      <dgm:spPr/>
    </dgm:pt>
  </dgm:ptLst>
  <dgm:cxnLst>
    <dgm:cxn modelId="{14D3F51A-112B-4A26-9F7A-58FEE2C69516}" srcId="{AF34B309-ABC5-4EA8-B610-FE04552343EC}" destId="{AEF8AA5D-F565-414D-AD9E-C9DF22AFA33C}" srcOrd="4" destOrd="0" parTransId="{D5E427AF-EC7F-4D7C-BD1D-9AE189E1D3CF}" sibTransId="{2A1772E8-3D73-40A0-B97A-7C2878203846}"/>
    <dgm:cxn modelId="{3AB136AF-3D3A-46B2-81F1-A474E721BA89}" type="presOf" srcId="{C365D9CC-2D6F-441A-8F43-78784AB03CCE}" destId="{E688C5C4-FD25-4436-A85A-4AA3DE8E052D}" srcOrd="0" destOrd="1" presId="urn:microsoft.com/office/officeart/2005/8/layout/hProcess7"/>
    <dgm:cxn modelId="{6CA32952-DF3B-48FB-BB5A-2528174A8704}" type="presOf" srcId="{AEF8AA5D-F565-414D-AD9E-C9DF22AFA33C}" destId="{569C5CA9-4783-4D36-BC9A-36F478EBA0B7}" srcOrd="0" destOrd="4" presId="urn:microsoft.com/office/officeart/2005/8/layout/hProcess7"/>
    <dgm:cxn modelId="{E8D92006-A955-4765-9EA0-556FD4FCA6BE}" type="presOf" srcId="{672D58C8-2633-45BB-983B-9A63B9CE1B6D}" destId="{4507454F-5988-463C-B6BE-8C6756CE0174}" srcOrd="0" destOrd="0" presId="urn:microsoft.com/office/officeart/2005/8/layout/hProcess7"/>
    <dgm:cxn modelId="{3B1BCF6A-AA8E-4441-91D9-1B911BC71765}" type="presOf" srcId="{C3E1C27D-8E99-4AAA-8E5B-8D4E2F9CE685}" destId="{2B0E1DA5-9E67-4184-8B20-B35AA51DED86}" srcOrd="0" destOrd="0" presId="urn:microsoft.com/office/officeart/2005/8/layout/hProcess7"/>
    <dgm:cxn modelId="{4FAAD026-5974-41E3-87ED-FE1D27317671}" type="presOf" srcId="{A7D9795C-6A1F-40E9-A371-9393D6D2EB4A}" destId="{4507454F-5988-463C-B6BE-8C6756CE0174}" srcOrd="0" destOrd="4" presId="urn:microsoft.com/office/officeart/2005/8/layout/hProcess7"/>
    <dgm:cxn modelId="{9F829D36-5673-4724-9306-19696B38C45F}" type="presOf" srcId="{2E787894-474F-4207-B238-8FAC8311C5A4}" destId="{E688C5C4-FD25-4436-A85A-4AA3DE8E052D}" srcOrd="0" destOrd="2" presId="urn:microsoft.com/office/officeart/2005/8/layout/hProcess7"/>
    <dgm:cxn modelId="{64A8F932-DB75-411C-BF74-7C97E65A4EAA}" type="presOf" srcId="{AF34B309-ABC5-4EA8-B610-FE04552343EC}" destId="{F6C6C97E-8956-45E1-92FD-0C975EE8E028}" srcOrd="1" destOrd="0" presId="urn:microsoft.com/office/officeart/2005/8/layout/hProcess7"/>
    <dgm:cxn modelId="{E930582E-2A27-4E49-B43D-DD4F4E1DBC7B}" type="presOf" srcId="{7404555C-54C7-4026-B372-3BC6F3E10CB1}" destId="{569C5CA9-4783-4D36-BC9A-36F478EBA0B7}" srcOrd="0" destOrd="1" presId="urn:microsoft.com/office/officeart/2005/8/layout/hProcess7"/>
    <dgm:cxn modelId="{BF457994-009D-4DF9-8751-C75DEE1472CA}" type="presOf" srcId="{6040EAAD-2E33-4EB3-9A9B-7855921ED292}" destId="{569C5CA9-4783-4D36-BC9A-36F478EBA0B7}" srcOrd="0" destOrd="0" presId="urn:microsoft.com/office/officeart/2005/8/layout/hProcess7"/>
    <dgm:cxn modelId="{825BD74E-FD52-4AFB-9AAC-4FFB6D6E046B}" srcId="{C3E1C27D-8E99-4AAA-8E5B-8D4E2F9CE685}" destId="{AF34B309-ABC5-4EA8-B610-FE04552343EC}" srcOrd="0" destOrd="0" parTransId="{146E472E-06B2-4CF3-9B64-9A9B6A5ABB02}" sibTransId="{60F114B4-BD68-4027-A798-75BF6CE8B6B7}"/>
    <dgm:cxn modelId="{8FFB1174-5A38-4194-8B8C-81F0A6542273}" type="presOf" srcId="{AF34B309-ABC5-4EA8-B610-FE04552343EC}" destId="{4E7B5FD5-6787-4CDA-89A5-C4D04E30AA28}" srcOrd="0" destOrd="0" presId="urn:microsoft.com/office/officeart/2005/8/layout/hProcess7"/>
    <dgm:cxn modelId="{A9587697-4CE1-408A-82CC-AF3245F1D681}" srcId="{AF34B309-ABC5-4EA8-B610-FE04552343EC}" destId="{6040EAAD-2E33-4EB3-9A9B-7855921ED292}" srcOrd="0" destOrd="0" parTransId="{D613B7DE-6629-4CEF-B407-2F0FB7B3E84F}" sibTransId="{B9D9AAE9-A484-473A-ABD0-1E8863ABE7E7}"/>
    <dgm:cxn modelId="{63011271-DD02-4DB6-A1C1-44C450EA3BD7}" type="presOf" srcId="{D458378C-1638-40C4-B829-C4EA0CC44A2D}" destId="{569C5CA9-4783-4D36-BC9A-36F478EBA0B7}" srcOrd="0" destOrd="3" presId="urn:microsoft.com/office/officeart/2005/8/layout/hProcess7"/>
    <dgm:cxn modelId="{E8EB1821-CA5D-45C6-AE36-558EFA037160}" type="presOf" srcId="{9A68EBD3-44A0-4E21-A016-89A5E4107F27}" destId="{4507454F-5988-463C-B6BE-8C6756CE0174}" srcOrd="0" destOrd="2" presId="urn:microsoft.com/office/officeart/2005/8/layout/hProcess7"/>
    <dgm:cxn modelId="{DE75BD31-6067-434E-8F9A-24E02ED7CB2D}" srcId="{AF34B309-ABC5-4EA8-B610-FE04552343EC}" destId="{D458378C-1638-40C4-B829-C4EA0CC44A2D}" srcOrd="3" destOrd="0" parTransId="{31A61ED2-062D-4B8A-BA18-ACFDDD8DE4ED}" sibTransId="{9F6AEFCF-F179-4FB8-A1E2-06E20F26EF03}"/>
    <dgm:cxn modelId="{6A2243CB-9BD5-4C64-A891-C19F1DA5F08A}" type="presOf" srcId="{66771CED-139D-4D36-8ECE-E4B319EC0FC4}" destId="{4507454F-5988-463C-B6BE-8C6756CE0174}" srcOrd="0" destOrd="1" presId="urn:microsoft.com/office/officeart/2005/8/layout/hProcess7"/>
    <dgm:cxn modelId="{893B549B-B8FD-41E2-BAFC-7A920DAF9800}" srcId="{AEFAA508-F6BB-4873-B6A1-181722892880}" destId="{A7D9795C-6A1F-40E9-A371-9393D6D2EB4A}" srcOrd="4" destOrd="0" parTransId="{9DA8B967-13A2-4BD2-BC6A-C95BF3C6FAC7}" sibTransId="{3696CCA3-FC49-4086-9C9D-4965FD7CEA6F}"/>
    <dgm:cxn modelId="{9E7CD3F0-D09C-47E8-9673-22429A6AFB7B}" srcId="{AEFAA508-F6BB-4873-B6A1-181722892880}" destId="{672D58C8-2633-45BB-983B-9A63B9CE1B6D}" srcOrd="0" destOrd="0" parTransId="{83EF374A-317A-4512-AA28-44BDE8C85EF3}" sibTransId="{4FC557B9-B0A6-4EA0-8CF5-A14CE3EAE90B}"/>
    <dgm:cxn modelId="{560DBD11-3F88-4C26-8403-18E7F03B48C2}" srcId="{AEFAA508-F6BB-4873-B6A1-181722892880}" destId="{9A68EBD3-44A0-4E21-A016-89A5E4107F27}" srcOrd="2" destOrd="0" parTransId="{1E65560C-A3C2-4D55-8555-77B72B518C2A}" sibTransId="{DA59364D-E0B8-4104-B010-E02F2D90EB9D}"/>
    <dgm:cxn modelId="{334B1590-7EFF-4525-B3E0-137B42DC2699}" srcId="{11979CF3-E441-4602-9EBF-C2A6A9525E9E}" destId="{2E787894-474F-4207-B238-8FAC8311C5A4}" srcOrd="2" destOrd="0" parTransId="{3D2B9072-9CD1-45E9-ADBF-630110656B18}" sibTransId="{4052FEAF-AA4B-488C-B241-F52B095D05CE}"/>
    <dgm:cxn modelId="{E780F509-50CB-4DE4-A496-179A1DF1FD54}" type="presOf" srcId="{11979CF3-E441-4602-9EBF-C2A6A9525E9E}" destId="{9A341F6D-BD03-4BD7-A1C5-05AE19BAF243}" srcOrd="0" destOrd="0" presId="urn:microsoft.com/office/officeart/2005/8/layout/hProcess7"/>
    <dgm:cxn modelId="{019503C2-3EA0-4183-A8C0-057ED411E684}" type="presOf" srcId="{F8B96CEC-5F6A-4FC8-BB9F-8E32ACA0A0A4}" destId="{E688C5C4-FD25-4436-A85A-4AA3DE8E052D}" srcOrd="0" destOrd="0" presId="urn:microsoft.com/office/officeart/2005/8/layout/hProcess7"/>
    <dgm:cxn modelId="{79628932-BB24-4563-A145-C24B5D05B4D6}" srcId="{C3E1C27D-8E99-4AAA-8E5B-8D4E2F9CE685}" destId="{AEFAA508-F6BB-4873-B6A1-181722892880}" srcOrd="2" destOrd="0" parTransId="{DF0626B8-C57D-4766-9EEE-4C400623EDB4}" sibTransId="{B414ED50-FE0B-45BD-8170-90973AA65A2A}"/>
    <dgm:cxn modelId="{2D11366A-7C4A-4FE1-B525-70F37AFC00B5}" srcId="{AEFAA508-F6BB-4873-B6A1-181722892880}" destId="{66771CED-139D-4D36-8ECE-E4B319EC0FC4}" srcOrd="1" destOrd="0" parTransId="{17E86EC8-61BA-4BC9-8516-4C5995BD6826}" sibTransId="{EF00D18B-40C3-40EB-93C9-B920CB416182}"/>
    <dgm:cxn modelId="{169FAB69-10DC-4BC6-91E6-0E2292DBB20C}" srcId="{11979CF3-E441-4602-9EBF-C2A6A9525E9E}" destId="{F8B96CEC-5F6A-4FC8-BB9F-8E32ACA0A0A4}" srcOrd="0" destOrd="0" parTransId="{1A1FB447-7476-4D8A-92C2-5C3D5B406716}" sibTransId="{E4A044CD-23AF-46BF-A000-A78784F927E8}"/>
    <dgm:cxn modelId="{224809F6-5124-42AE-9164-83EACD6F5B3F}" type="presOf" srcId="{F05EF7B7-30D6-4E8A-A622-E8DF72C4DF2C}" destId="{569C5CA9-4783-4D36-BC9A-36F478EBA0B7}" srcOrd="0" destOrd="2" presId="urn:microsoft.com/office/officeart/2005/8/layout/hProcess7"/>
    <dgm:cxn modelId="{FC8E8708-C291-44D3-A917-9994244CB08C}" type="presOf" srcId="{A7699A72-883C-49B6-AD87-69444EF7DA78}" destId="{4507454F-5988-463C-B6BE-8C6756CE0174}" srcOrd="0" destOrd="3" presId="urn:microsoft.com/office/officeart/2005/8/layout/hProcess7"/>
    <dgm:cxn modelId="{5C08CEB1-7532-49CB-A4E5-F4F01B9940C3}" type="presOf" srcId="{AEFAA508-F6BB-4873-B6A1-181722892880}" destId="{C612DC20-D055-4731-AC51-13BE3006DB97}" srcOrd="1" destOrd="0" presId="urn:microsoft.com/office/officeart/2005/8/layout/hProcess7"/>
    <dgm:cxn modelId="{F481D121-BF74-467E-A118-9A6C5BFBB6D4}" srcId="{C3E1C27D-8E99-4AAA-8E5B-8D4E2F9CE685}" destId="{11979CF3-E441-4602-9EBF-C2A6A9525E9E}" srcOrd="1" destOrd="0" parTransId="{98758C94-1C2E-480E-A07E-01554751905E}" sibTransId="{977267B5-7388-4366-9376-631A93D60E75}"/>
    <dgm:cxn modelId="{7C3293F1-0093-4785-B5A8-B90707F13B58}" type="presOf" srcId="{AEFAA508-F6BB-4873-B6A1-181722892880}" destId="{2232A6F4-C8EF-4230-9AB6-1DF2952AAB74}" srcOrd="0" destOrd="0" presId="urn:microsoft.com/office/officeart/2005/8/layout/hProcess7"/>
    <dgm:cxn modelId="{5D629876-02CC-434D-98CA-667749220A71}" srcId="{11979CF3-E441-4602-9EBF-C2A6A9525E9E}" destId="{C365D9CC-2D6F-441A-8F43-78784AB03CCE}" srcOrd="1" destOrd="0" parTransId="{886318B9-76C7-4841-A9B2-BDBFB6499E4C}" sibTransId="{AEEABAC9-31F4-431F-961A-C51A637F3B7C}"/>
    <dgm:cxn modelId="{DE05AFEB-A546-4AD0-A10A-5C9984BD3BD3}" type="presOf" srcId="{11979CF3-E441-4602-9EBF-C2A6A9525E9E}" destId="{7A9CF568-F217-4B3B-A4DE-E57A9D1739AE}" srcOrd="1" destOrd="0" presId="urn:microsoft.com/office/officeart/2005/8/layout/hProcess7"/>
    <dgm:cxn modelId="{381FCC13-8A8E-4091-A4F4-8497718C661A}" srcId="{AF34B309-ABC5-4EA8-B610-FE04552343EC}" destId="{7404555C-54C7-4026-B372-3BC6F3E10CB1}" srcOrd="1" destOrd="0" parTransId="{4710EE89-B8FD-4F83-9890-8B01F89FCE67}" sibTransId="{B8DC0B8D-50CE-4A96-82F8-D0FF6852AEF9}"/>
    <dgm:cxn modelId="{D2BF4AAF-9620-4E78-9934-49A3C5AB8922}" srcId="{AEFAA508-F6BB-4873-B6A1-181722892880}" destId="{A7699A72-883C-49B6-AD87-69444EF7DA78}" srcOrd="3" destOrd="0" parTransId="{8BE7BBED-7977-442D-AB35-83C4E594C883}" sibTransId="{0CD22CB5-A97A-45C2-8C94-6BFD0738B100}"/>
    <dgm:cxn modelId="{37AFCA5E-9974-47D3-92F4-BAA0A9AAB1AC}" srcId="{AF34B309-ABC5-4EA8-B610-FE04552343EC}" destId="{F05EF7B7-30D6-4E8A-A622-E8DF72C4DF2C}" srcOrd="2" destOrd="0" parTransId="{895E63E9-C0E8-44DF-9E99-0FB87ABB7505}" sibTransId="{AC4096D0-245D-47D0-ABE3-22717BF6B92F}"/>
    <dgm:cxn modelId="{1B0DF358-8751-47AE-B813-BB7DC47E1B6D}" type="presParOf" srcId="{2B0E1DA5-9E67-4184-8B20-B35AA51DED86}" destId="{1B77CAD2-103D-4A2E-9D3D-ADF7A9ECF5AC}" srcOrd="0" destOrd="0" presId="urn:microsoft.com/office/officeart/2005/8/layout/hProcess7"/>
    <dgm:cxn modelId="{84F78F77-7479-4F36-A70D-D7AC2B0F005F}" type="presParOf" srcId="{1B77CAD2-103D-4A2E-9D3D-ADF7A9ECF5AC}" destId="{4E7B5FD5-6787-4CDA-89A5-C4D04E30AA28}" srcOrd="0" destOrd="0" presId="urn:microsoft.com/office/officeart/2005/8/layout/hProcess7"/>
    <dgm:cxn modelId="{61D156B9-5972-4DCC-B3EB-00F823DC2D6B}" type="presParOf" srcId="{1B77CAD2-103D-4A2E-9D3D-ADF7A9ECF5AC}" destId="{F6C6C97E-8956-45E1-92FD-0C975EE8E028}" srcOrd="1" destOrd="0" presId="urn:microsoft.com/office/officeart/2005/8/layout/hProcess7"/>
    <dgm:cxn modelId="{808634C6-1F5F-402A-95E3-863888931AE3}" type="presParOf" srcId="{1B77CAD2-103D-4A2E-9D3D-ADF7A9ECF5AC}" destId="{569C5CA9-4783-4D36-BC9A-36F478EBA0B7}" srcOrd="2" destOrd="0" presId="urn:microsoft.com/office/officeart/2005/8/layout/hProcess7"/>
    <dgm:cxn modelId="{9EDDC955-8099-4062-8484-A0D59D0BCCB5}" type="presParOf" srcId="{2B0E1DA5-9E67-4184-8B20-B35AA51DED86}" destId="{E86A8816-461F-4B15-837C-A702BB156A0D}" srcOrd="1" destOrd="0" presId="urn:microsoft.com/office/officeart/2005/8/layout/hProcess7"/>
    <dgm:cxn modelId="{AA6A9C24-3618-4F69-849D-BDEE32403B5B}" type="presParOf" srcId="{2B0E1DA5-9E67-4184-8B20-B35AA51DED86}" destId="{6574BD0D-376D-4CDC-86FD-66B0F5B044CE}" srcOrd="2" destOrd="0" presId="urn:microsoft.com/office/officeart/2005/8/layout/hProcess7"/>
    <dgm:cxn modelId="{C3477A9F-2749-41EC-9021-34EDEF905899}" type="presParOf" srcId="{6574BD0D-376D-4CDC-86FD-66B0F5B044CE}" destId="{C1FC5CC7-D770-4A32-87BC-0BF28962C1CA}" srcOrd="0" destOrd="0" presId="urn:microsoft.com/office/officeart/2005/8/layout/hProcess7"/>
    <dgm:cxn modelId="{9BF5F322-EC71-45E2-AD9D-FBAD689923CF}" type="presParOf" srcId="{6574BD0D-376D-4CDC-86FD-66B0F5B044CE}" destId="{078EBD8C-46E1-4AF7-8F49-3979E7FC3A93}" srcOrd="1" destOrd="0" presId="urn:microsoft.com/office/officeart/2005/8/layout/hProcess7"/>
    <dgm:cxn modelId="{B9D9226A-7969-43BE-BDEC-32FBD0671106}" type="presParOf" srcId="{6574BD0D-376D-4CDC-86FD-66B0F5B044CE}" destId="{18D2E31D-A2F1-40A0-A9A6-BF1BB5ADE2E8}" srcOrd="2" destOrd="0" presId="urn:microsoft.com/office/officeart/2005/8/layout/hProcess7"/>
    <dgm:cxn modelId="{9ADF1D65-5DFF-4A86-A5E1-48F0BD7EEC30}" type="presParOf" srcId="{2B0E1DA5-9E67-4184-8B20-B35AA51DED86}" destId="{BF15EC10-C4F5-4E95-8180-B34B9B2D870D}" srcOrd="3" destOrd="0" presId="urn:microsoft.com/office/officeart/2005/8/layout/hProcess7"/>
    <dgm:cxn modelId="{350DE871-B424-4B7E-B814-669C41381D00}" type="presParOf" srcId="{2B0E1DA5-9E67-4184-8B20-B35AA51DED86}" destId="{2BE4A5A2-BE7D-446B-871D-53094BAAB002}" srcOrd="4" destOrd="0" presId="urn:microsoft.com/office/officeart/2005/8/layout/hProcess7"/>
    <dgm:cxn modelId="{4B989365-89BC-4802-B14F-250C8D0A3E80}" type="presParOf" srcId="{2BE4A5A2-BE7D-446B-871D-53094BAAB002}" destId="{9A341F6D-BD03-4BD7-A1C5-05AE19BAF243}" srcOrd="0" destOrd="0" presId="urn:microsoft.com/office/officeart/2005/8/layout/hProcess7"/>
    <dgm:cxn modelId="{9C078B0B-E3D6-404E-B237-C433144E80AF}" type="presParOf" srcId="{2BE4A5A2-BE7D-446B-871D-53094BAAB002}" destId="{7A9CF568-F217-4B3B-A4DE-E57A9D1739AE}" srcOrd="1" destOrd="0" presId="urn:microsoft.com/office/officeart/2005/8/layout/hProcess7"/>
    <dgm:cxn modelId="{782E8A68-09D3-415C-9BE5-F58BBB3C98C4}" type="presParOf" srcId="{2BE4A5A2-BE7D-446B-871D-53094BAAB002}" destId="{E688C5C4-FD25-4436-A85A-4AA3DE8E052D}" srcOrd="2" destOrd="0" presId="urn:microsoft.com/office/officeart/2005/8/layout/hProcess7"/>
    <dgm:cxn modelId="{4D55CCCA-CE27-473E-843C-45AC958DA14D}" type="presParOf" srcId="{2B0E1DA5-9E67-4184-8B20-B35AA51DED86}" destId="{AA9CFA03-AA0C-4BA7-94E5-ABA566EDB1A1}" srcOrd="5" destOrd="0" presId="urn:microsoft.com/office/officeart/2005/8/layout/hProcess7"/>
    <dgm:cxn modelId="{E7EE096C-8690-4243-A8F6-C5C7CF74BF19}" type="presParOf" srcId="{2B0E1DA5-9E67-4184-8B20-B35AA51DED86}" destId="{BACC8F1C-4E71-47E9-BAFB-37102B2EA7D3}" srcOrd="6" destOrd="0" presId="urn:microsoft.com/office/officeart/2005/8/layout/hProcess7"/>
    <dgm:cxn modelId="{D2ABCB39-6F59-409A-89EF-6DCEC28D36B0}" type="presParOf" srcId="{BACC8F1C-4E71-47E9-BAFB-37102B2EA7D3}" destId="{32DD7818-C0EE-4E5E-93AD-64D3EF40B787}" srcOrd="0" destOrd="0" presId="urn:microsoft.com/office/officeart/2005/8/layout/hProcess7"/>
    <dgm:cxn modelId="{04038D3C-D255-4F20-9EEC-1F2F504D641C}" type="presParOf" srcId="{BACC8F1C-4E71-47E9-BAFB-37102B2EA7D3}" destId="{3E0182B7-9987-4ED7-880C-60E60CA55C6D}" srcOrd="1" destOrd="0" presId="urn:microsoft.com/office/officeart/2005/8/layout/hProcess7"/>
    <dgm:cxn modelId="{2EF21D5A-46F5-4FDE-BB5C-CB79C6DA9A05}" type="presParOf" srcId="{BACC8F1C-4E71-47E9-BAFB-37102B2EA7D3}" destId="{C2B495F5-D09B-4117-9F2E-653BC96DD109}" srcOrd="2" destOrd="0" presId="urn:microsoft.com/office/officeart/2005/8/layout/hProcess7"/>
    <dgm:cxn modelId="{69BBF67E-0EA4-4154-9718-E44920079267}" type="presParOf" srcId="{2B0E1DA5-9E67-4184-8B20-B35AA51DED86}" destId="{F1E79485-C2A9-4655-942E-8DB02A0F5C2E}" srcOrd="7" destOrd="0" presId="urn:microsoft.com/office/officeart/2005/8/layout/hProcess7"/>
    <dgm:cxn modelId="{B89D2A27-4EDB-41D9-891B-248FAD905BEA}" type="presParOf" srcId="{2B0E1DA5-9E67-4184-8B20-B35AA51DED86}" destId="{9486A4BE-EDF1-4119-918C-9FFBF715FE4E}" srcOrd="8" destOrd="0" presId="urn:microsoft.com/office/officeart/2005/8/layout/hProcess7"/>
    <dgm:cxn modelId="{26E103A0-3CBF-44BA-AE23-198C08CB65B1}" type="presParOf" srcId="{9486A4BE-EDF1-4119-918C-9FFBF715FE4E}" destId="{2232A6F4-C8EF-4230-9AB6-1DF2952AAB74}" srcOrd="0" destOrd="0" presId="urn:microsoft.com/office/officeart/2005/8/layout/hProcess7"/>
    <dgm:cxn modelId="{B82E57EF-4C44-499B-98A6-7988BF19113D}" type="presParOf" srcId="{9486A4BE-EDF1-4119-918C-9FFBF715FE4E}" destId="{C612DC20-D055-4731-AC51-13BE3006DB97}" srcOrd="1" destOrd="0" presId="urn:microsoft.com/office/officeart/2005/8/layout/hProcess7"/>
    <dgm:cxn modelId="{A0CF99DD-AA88-4CE0-8818-118C4ADED1B7}" type="presParOf" srcId="{9486A4BE-EDF1-4119-918C-9FFBF715FE4E}" destId="{4507454F-5988-463C-B6BE-8C6756CE0174}"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96C0550C-49E4-4986-BA60-B7DD039B375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A9E4E783-41CB-438B-BD04-A4395DFAA5B4}">
      <dgm:prSet phldrT="[Text]"/>
      <dgm:spPr/>
      <dgm:t>
        <a:bodyPr/>
        <a:lstStyle/>
        <a:p>
          <a:r>
            <a:rPr lang="cs-CZ" dirty="0" err="1"/>
            <a:t>Customer</a:t>
          </a:r>
          <a:endParaRPr lang="cs-CZ" dirty="0"/>
        </a:p>
      </dgm:t>
    </dgm:pt>
    <dgm:pt modelId="{BFF2F491-0822-4794-B82F-76FA583F9037}" type="parTrans" cxnId="{626503FC-CD39-43AF-832C-04714215F089}">
      <dgm:prSet/>
      <dgm:spPr/>
      <dgm:t>
        <a:bodyPr/>
        <a:lstStyle/>
        <a:p>
          <a:endParaRPr lang="cs-CZ"/>
        </a:p>
      </dgm:t>
    </dgm:pt>
    <dgm:pt modelId="{802FD07B-3C2F-4FAC-ABDE-EE0B8815E76F}" type="sibTrans" cxnId="{626503FC-CD39-43AF-832C-04714215F089}">
      <dgm:prSet/>
      <dgm:spPr/>
      <dgm:t>
        <a:bodyPr/>
        <a:lstStyle/>
        <a:p>
          <a:endParaRPr lang="cs-CZ"/>
        </a:p>
      </dgm:t>
    </dgm:pt>
    <dgm:pt modelId="{12A750E3-6B2A-4A5D-A85E-D08C44CDF6CC}">
      <dgm:prSet phldrT="[Text]"/>
      <dgm:spPr/>
      <dgm:t>
        <a:bodyPr/>
        <a:lstStyle/>
        <a:p>
          <a:r>
            <a:rPr lang="cs-CZ" dirty="0" err="1"/>
            <a:t>Company</a:t>
          </a:r>
          <a:endParaRPr lang="cs-CZ" dirty="0"/>
        </a:p>
      </dgm:t>
    </dgm:pt>
    <dgm:pt modelId="{C848EE4E-1D20-4838-891C-E7C98BD4FAC5}" type="parTrans" cxnId="{4D6EE13A-60C7-42B6-9136-EA933B289078}">
      <dgm:prSet/>
      <dgm:spPr/>
      <dgm:t>
        <a:bodyPr/>
        <a:lstStyle/>
        <a:p>
          <a:endParaRPr lang="cs-CZ"/>
        </a:p>
      </dgm:t>
    </dgm:pt>
    <dgm:pt modelId="{EFBAF954-9566-43E7-87DE-38D3B0AE9C3A}" type="sibTrans" cxnId="{4D6EE13A-60C7-42B6-9136-EA933B289078}">
      <dgm:prSet/>
      <dgm:spPr/>
      <dgm:t>
        <a:bodyPr/>
        <a:lstStyle/>
        <a:p>
          <a:endParaRPr lang="cs-CZ"/>
        </a:p>
      </dgm:t>
    </dgm:pt>
    <dgm:pt modelId="{6AE7E68A-B575-4DCB-B712-F5C081E5C36D}">
      <dgm:prSet phldrT="[Text]"/>
      <dgm:spPr/>
      <dgm:t>
        <a:bodyPr/>
        <a:lstStyle/>
        <a:p>
          <a:r>
            <a:rPr lang="cs-CZ" dirty="0" err="1"/>
            <a:t>Context</a:t>
          </a:r>
          <a:endParaRPr lang="cs-CZ" dirty="0"/>
        </a:p>
      </dgm:t>
    </dgm:pt>
    <dgm:pt modelId="{94D5801A-49E3-47A6-9B72-CE03A94F7A7B}" type="parTrans" cxnId="{3FD273E4-67DA-4052-AE06-AADB3E71FB90}">
      <dgm:prSet/>
      <dgm:spPr/>
      <dgm:t>
        <a:bodyPr/>
        <a:lstStyle/>
        <a:p>
          <a:endParaRPr lang="cs-CZ"/>
        </a:p>
      </dgm:t>
    </dgm:pt>
    <dgm:pt modelId="{B61854D4-BBE0-4971-99B4-C19C1D66E6CA}" type="sibTrans" cxnId="{3FD273E4-67DA-4052-AE06-AADB3E71FB90}">
      <dgm:prSet/>
      <dgm:spPr/>
      <dgm:t>
        <a:bodyPr/>
        <a:lstStyle/>
        <a:p>
          <a:endParaRPr lang="cs-CZ"/>
        </a:p>
      </dgm:t>
    </dgm:pt>
    <dgm:pt modelId="{102EC766-DEED-4729-B3E8-9558D3ED163F}">
      <dgm:prSet phldrT="[Text]"/>
      <dgm:spPr/>
      <dgm:t>
        <a:bodyPr/>
        <a:lstStyle/>
        <a:p>
          <a:r>
            <a:rPr lang="cs-CZ" dirty="0" err="1"/>
            <a:t>Collaborators</a:t>
          </a:r>
          <a:endParaRPr lang="cs-CZ" dirty="0"/>
        </a:p>
      </dgm:t>
    </dgm:pt>
    <dgm:pt modelId="{458455D5-1462-4982-9B5A-A906DBDB604D}" type="parTrans" cxnId="{B67EF5CD-E0E5-4C21-BE69-D66574F46AF3}">
      <dgm:prSet/>
      <dgm:spPr/>
      <dgm:t>
        <a:bodyPr/>
        <a:lstStyle/>
        <a:p>
          <a:endParaRPr lang="cs-CZ"/>
        </a:p>
      </dgm:t>
    </dgm:pt>
    <dgm:pt modelId="{837D6D10-22FF-478B-B19B-25D14A2475C7}" type="sibTrans" cxnId="{B67EF5CD-E0E5-4C21-BE69-D66574F46AF3}">
      <dgm:prSet/>
      <dgm:spPr/>
      <dgm:t>
        <a:bodyPr/>
        <a:lstStyle/>
        <a:p>
          <a:endParaRPr lang="cs-CZ"/>
        </a:p>
      </dgm:t>
    </dgm:pt>
    <dgm:pt modelId="{ED21DAB9-00C3-4613-8112-9A04FA73FEF5}">
      <dgm:prSet phldrT="[Text]"/>
      <dgm:spPr/>
      <dgm:t>
        <a:bodyPr/>
        <a:lstStyle/>
        <a:p>
          <a:r>
            <a:rPr lang="cs-CZ" dirty="0" err="1"/>
            <a:t>Competitors</a:t>
          </a:r>
          <a:endParaRPr lang="cs-CZ" dirty="0"/>
        </a:p>
      </dgm:t>
    </dgm:pt>
    <dgm:pt modelId="{AE3B4316-AEB5-41AA-898D-27ADB153060E}" type="parTrans" cxnId="{6DA57912-9F83-42E7-B4C8-A88FA8ED793E}">
      <dgm:prSet/>
      <dgm:spPr/>
      <dgm:t>
        <a:bodyPr/>
        <a:lstStyle/>
        <a:p>
          <a:endParaRPr lang="cs-CZ"/>
        </a:p>
      </dgm:t>
    </dgm:pt>
    <dgm:pt modelId="{4DB681E4-B294-4100-B88E-7021AE85B85C}" type="sibTrans" cxnId="{6DA57912-9F83-42E7-B4C8-A88FA8ED793E}">
      <dgm:prSet/>
      <dgm:spPr/>
      <dgm:t>
        <a:bodyPr/>
        <a:lstStyle/>
        <a:p>
          <a:endParaRPr lang="cs-CZ"/>
        </a:p>
      </dgm:t>
    </dgm:pt>
    <dgm:pt modelId="{B1C214ED-8C27-4D87-A1BE-1CA1C17EED49}">
      <dgm:prSet phldrT="[Text]"/>
      <dgm:spPr/>
      <dgm:t>
        <a:bodyPr/>
        <a:lstStyle/>
        <a:p>
          <a:r>
            <a:rPr lang="cs-CZ" dirty="0" err="1"/>
            <a:t>Who</a:t>
          </a:r>
          <a:r>
            <a:rPr lang="cs-CZ" dirty="0"/>
            <a:t> </a:t>
          </a:r>
          <a:r>
            <a:rPr lang="cs-CZ" dirty="0" err="1"/>
            <a:t>is</a:t>
          </a:r>
          <a:r>
            <a:rPr lang="cs-CZ" dirty="0"/>
            <a:t> </a:t>
          </a:r>
          <a:r>
            <a:rPr lang="cs-CZ" dirty="0" err="1"/>
            <a:t>our</a:t>
          </a:r>
          <a:r>
            <a:rPr lang="cs-CZ" dirty="0"/>
            <a:t> </a:t>
          </a:r>
          <a:r>
            <a:rPr lang="cs-CZ" dirty="0" err="1"/>
            <a:t>typical</a:t>
          </a:r>
          <a:r>
            <a:rPr lang="cs-CZ" dirty="0"/>
            <a:t> </a:t>
          </a:r>
          <a:r>
            <a:rPr lang="cs-CZ" dirty="0" err="1"/>
            <a:t>customer</a:t>
          </a:r>
          <a:r>
            <a:rPr lang="cs-CZ" dirty="0"/>
            <a:t>?</a:t>
          </a:r>
        </a:p>
      </dgm:t>
    </dgm:pt>
    <dgm:pt modelId="{8056E827-2164-4014-AC1D-A17B87CBFE61}" type="parTrans" cxnId="{148DF1CB-75FD-4572-879D-B3359D185BEF}">
      <dgm:prSet/>
      <dgm:spPr/>
    </dgm:pt>
    <dgm:pt modelId="{6A01F90E-CFEF-438E-A51A-5B792991C463}" type="sibTrans" cxnId="{148DF1CB-75FD-4572-879D-B3359D185BEF}">
      <dgm:prSet/>
      <dgm:spPr/>
    </dgm:pt>
    <dgm:pt modelId="{3F4BD0CC-17A1-4A46-B5A2-7B2E74259950}">
      <dgm:prSet phldrT="[Text]"/>
      <dgm:spPr/>
      <dgm:t>
        <a:bodyPr/>
        <a:lstStyle/>
        <a:p>
          <a:r>
            <a:rPr lang="cs-CZ" dirty="0" err="1"/>
            <a:t>Whom</a:t>
          </a:r>
          <a:r>
            <a:rPr lang="cs-CZ" dirty="0"/>
            <a:t> are </a:t>
          </a:r>
          <a:r>
            <a:rPr lang="cs-CZ" dirty="0" err="1"/>
            <a:t>our</a:t>
          </a:r>
          <a:r>
            <a:rPr lang="cs-CZ" dirty="0"/>
            <a:t> </a:t>
          </a:r>
          <a:r>
            <a:rPr lang="cs-CZ" dirty="0" err="1"/>
            <a:t>products</a:t>
          </a:r>
          <a:r>
            <a:rPr lang="cs-CZ" dirty="0"/>
            <a:t> </a:t>
          </a:r>
          <a:r>
            <a:rPr lang="cs-CZ" dirty="0" err="1"/>
            <a:t>designed</a:t>
          </a:r>
          <a:r>
            <a:rPr lang="cs-CZ" dirty="0"/>
            <a:t> </a:t>
          </a:r>
          <a:r>
            <a:rPr lang="cs-CZ" dirty="0" err="1"/>
            <a:t>for</a:t>
          </a:r>
          <a:r>
            <a:rPr lang="cs-CZ" dirty="0"/>
            <a:t>?</a:t>
          </a:r>
        </a:p>
      </dgm:t>
    </dgm:pt>
    <dgm:pt modelId="{C8FA529E-DD13-4986-9D83-4BE4D6AD20F4}" type="parTrans" cxnId="{BF0B3053-EB2A-46A6-BE3F-4BDAFCE35DF2}">
      <dgm:prSet/>
      <dgm:spPr/>
    </dgm:pt>
    <dgm:pt modelId="{5562BE3F-6DDC-422F-8A66-F7902DA736CE}" type="sibTrans" cxnId="{BF0B3053-EB2A-46A6-BE3F-4BDAFCE35DF2}">
      <dgm:prSet/>
      <dgm:spPr/>
    </dgm:pt>
    <dgm:pt modelId="{A0F36BA9-4DF3-4ABE-9BA0-B3B1F127A68F}">
      <dgm:prSet phldrT="[Text]"/>
      <dgm:spPr/>
      <dgm:t>
        <a:bodyPr/>
        <a:lstStyle/>
        <a:p>
          <a:r>
            <a:rPr lang="cs-CZ" dirty="0" err="1"/>
            <a:t>What</a:t>
          </a:r>
          <a:r>
            <a:rPr lang="cs-CZ" dirty="0"/>
            <a:t> </a:t>
          </a:r>
          <a:r>
            <a:rPr lang="cs-CZ" dirty="0" err="1"/>
            <a:t>value</a:t>
          </a:r>
          <a:r>
            <a:rPr lang="cs-CZ" dirty="0"/>
            <a:t> do </a:t>
          </a:r>
          <a:r>
            <a:rPr lang="cs-CZ" dirty="0" err="1"/>
            <a:t>we</a:t>
          </a:r>
          <a:r>
            <a:rPr lang="cs-CZ" dirty="0"/>
            <a:t> </a:t>
          </a:r>
          <a:r>
            <a:rPr lang="cs-CZ" dirty="0" err="1"/>
            <a:t>bring</a:t>
          </a:r>
          <a:r>
            <a:rPr lang="cs-CZ" dirty="0"/>
            <a:t> to </a:t>
          </a:r>
          <a:r>
            <a:rPr lang="cs-CZ" dirty="0" err="1"/>
            <a:t>the</a:t>
          </a:r>
          <a:r>
            <a:rPr lang="cs-CZ" dirty="0"/>
            <a:t> </a:t>
          </a:r>
          <a:r>
            <a:rPr lang="cs-CZ" dirty="0" err="1"/>
            <a:t>customer</a:t>
          </a:r>
          <a:r>
            <a:rPr lang="cs-CZ" dirty="0"/>
            <a:t>?</a:t>
          </a:r>
        </a:p>
      </dgm:t>
    </dgm:pt>
    <dgm:pt modelId="{A361F0C5-2651-4FFC-BC9E-64AABF006B7F}" type="parTrans" cxnId="{59AD9815-EA30-4E91-B124-42D1AF1F40DC}">
      <dgm:prSet/>
      <dgm:spPr/>
    </dgm:pt>
    <dgm:pt modelId="{7407D162-1FCF-4794-A5D7-7A6086B434D0}" type="sibTrans" cxnId="{59AD9815-EA30-4E91-B124-42D1AF1F40DC}">
      <dgm:prSet/>
      <dgm:spPr/>
    </dgm:pt>
    <dgm:pt modelId="{4910DB89-9E8A-4C4D-A9FE-BD18F35FCD6C}">
      <dgm:prSet phldrT="[Text]"/>
      <dgm:spPr/>
      <dgm:t>
        <a:bodyPr/>
        <a:lstStyle/>
        <a:p>
          <a:r>
            <a:rPr lang="cs-CZ" dirty="0" err="1"/>
            <a:t>What</a:t>
          </a:r>
          <a:r>
            <a:rPr lang="cs-CZ" dirty="0"/>
            <a:t> </a:t>
          </a:r>
          <a:r>
            <a:rPr lang="cs-CZ" dirty="0" err="1"/>
            <a:t>is</a:t>
          </a:r>
          <a:r>
            <a:rPr lang="cs-CZ" dirty="0"/>
            <a:t> </a:t>
          </a:r>
          <a:r>
            <a:rPr lang="cs-CZ" dirty="0" err="1"/>
            <a:t>our</a:t>
          </a:r>
          <a:r>
            <a:rPr lang="cs-CZ" dirty="0"/>
            <a:t> </a:t>
          </a:r>
          <a:r>
            <a:rPr lang="cs-CZ" dirty="0" err="1"/>
            <a:t>company</a:t>
          </a:r>
          <a:r>
            <a:rPr lang="cs-CZ" dirty="0"/>
            <a:t> </a:t>
          </a:r>
          <a:r>
            <a:rPr lang="cs-CZ" dirty="0" err="1"/>
            <a:t>bacground</a:t>
          </a:r>
          <a:r>
            <a:rPr lang="cs-CZ" dirty="0"/>
            <a:t>?</a:t>
          </a:r>
        </a:p>
      </dgm:t>
    </dgm:pt>
    <dgm:pt modelId="{A46E566F-19F5-4C38-A22D-35518F12E74E}" type="parTrans" cxnId="{2DFE8294-91AF-4B70-883A-282B40D5DA13}">
      <dgm:prSet/>
      <dgm:spPr/>
    </dgm:pt>
    <dgm:pt modelId="{8A7A7CDB-BC45-4696-A819-C2D21F990363}" type="sibTrans" cxnId="{2DFE8294-91AF-4B70-883A-282B40D5DA13}">
      <dgm:prSet/>
      <dgm:spPr/>
    </dgm:pt>
    <dgm:pt modelId="{683B763C-CED7-4D81-BD35-E5E9BFFEE23A}">
      <dgm:prSet phldrT="[Text]"/>
      <dgm:spPr/>
      <dgm:t>
        <a:bodyPr/>
        <a:lstStyle/>
        <a:p>
          <a:r>
            <a:rPr lang="cs-CZ" dirty="0" err="1"/>
            <a:t>What</a:t>
          </a:r>
          <a:r>
            <a:rPr lang="cs-CZ" dirty="0"/>
            <a:t> </a:t>
          </a:r>
          <a:r>
            <a:rPr lang="cs-CZ" dirty="0" err="1"/>
            <a:t>is</a:t>
          </a:r>
          <a:r>
            <a:rPr lang="cs-CZ" dirty="0"/>
            <a:t> </a:t>
          </a:r>
          <a:r>
            <a:rPr lang="cs-CZ" dirty="0" err="1"/>
            <a:t>our</a:t>
          </a:r>
          <a:r>
            <a:rPr lang="cs-CZ" dirty="0"/>
            <a:t> </a:t>
          </a:r>
          <a:r>
            <a:rPr lang="cs-CZ" dirty="0" err="1"/>
            <a:t>position</a:t>
          </a:r>
          <a:r>
            <a:rPr lang="cs-CZ" dirty="0"/>
            <a:t> on </a:t>
          </a:r>
          <a:r>
            <a:rPr lang="cs-CZ" dirty="0" err="1"/>
            <a:t>the</a:t>
          </a:r>
          <a:r>
            <a:rPr lang="cs-CZ" dirty="0"/>
            <a:t> market?</a:t>
          </a:r>
        </a:p>
      </dgm:t>
    </dgm:pt>
    <dgm:pt modelId="{1A217065-E4AA-4DD4-AC6D-A8DD680310D0}" type="parTrans" cxnId="{3AB283D3-0A86-400B-8F37-9B6D3AA345D0}">
      <dgm:prSet/>
      <dgm:spPr/>
    </dgm:pt>
    <dgm:pt modelId="{BBD89CE6-B930-4C75-BEBB-8FBD8B439818}" type="sibTrans" cxnId="{3AB283D3-0A86-400B-8F37-9B6D3AA345D0}">
      <dgm:prSet/>
      <dgm:spPr/>
    </dgm:pt>
    <dgm:pt modelId="{69BCFE42-2FBA-4FBE-B865-C65F50B60B27}">
      <dgm:prSet phldrT="[Text]"/>
      <dgm:spPr/>
      <dgm:t>
        <a:bodyPr/>
        <a:lstStyle/>
        <a:p>
          <a:r>
            <a:rPr lang="cs-CZ" dirty="0" err="1"/>
            <a:t>How</a:t>
          </a:r>
          <a:r>
            <a:rPr lang="cs-CZ" dirty="0"/>
            <a:t> do </a:t>
          </a:r>
          <a:r>
            <a:rPr lang="cs-CZ" dirty="0" err="1"/>
            <a:t>we</a:t>
          </a:r>
          <a:r>
            <a:rPr lang="cs-CZ" dirty="0"/>
            <a:t> </a:t>
          </a:r>
          <a:r>
            <a:rPr lang="cs-CZ" dirty="0" err="1"/>
            <a:t>manage</a:t>
          </a:r>
          <a:r>
            <a:rPr lang="cs-CZ" dirty="0"/>
            <a:t> </a:t>
          </a:r>
          <a:r>
            <a:rPr lang="cs-CZ" dirty="0" err="1"/>
            <a:t>the</a:t>
          </a:r>
          <a:r>
            <a:rPr lang="cs-CZ" dirty="0"/>
            <a:t> </a:t>
          </a:r>
          <a:r>
            <a:rPr lang="cs-CZ" dirty="0" err="1"/>
            <a:t>company</a:t>
          </a:r>
          <a:r>
            <a:rPr lang="cs-CZ" dirty="0"/>
            <a:t> </a:t>
          </a:r>
          <a:r>
            <a:rPr lang="cs-CZ" dirty="0" err="1"/>
            <a:t>processes</a:t>
          </a:r>
          <a:r>
            <a:rPr lang="cs-CZ" dirty="0"/>
            <a:t>?</a:t>
          </a:r>
        </a:p>
      </dgm:t>
    </dgm:pt>
    <dgm:pt modelId="{CF3F6066-3066-4033-8E8D-D82EA03B5036}" type="parTrans" cxnId="{C4D1C29E-0169-4E81-A453-E2CD26CF7C29}">
      <dgm:prSet/>
      <dgm:spPr/>
    </dgm:pt>
    <dgm:pt modelId="{ABA92F91-76E1-4322-B00F-C167693B183A}" type="sibTrans" cxnId="{C4D1C29E-0169-4E81-A453-E2CD26CF7C29}">
      <dgm:prSet/>
      <dgm:spPr/>
    </dgm:pt>
    <dgm:pt modelId="{E829D292-E93C-4159-9DFE-823531D4C48F}">
      <dgm:prSet phldrT="[Text]"/>
      <dgm:spPr/>
      <dgm:t>
        <a:bodyPr/>
        <a:lstStyle/>
        <a:p>
          <a:r>
            <a:rPr lang="cs-CZ" dirty="0" err="1"/>
            <a:t>Whom</a:t>
          </a:r>
          <a:r>
            <a:rPr lang="cs-CZ" dirty="0"/>
            <a:t> do </a:t>
          </a:r>
          <a:r>
            <a:rPr lang="cs-CZ" dirty="0" err="1"/>
            <a:t>we</a:t>
          </a:r>
          <a:r>
            <a:rPr lang="cs-CZ" dirty="0"/>
            <a:t> </a:t>
          </a:r>
          <a:r>
            <a:rPr lang="cs-CZ" dirty="0" err="1"/>
            <a:t>need</a:t>
          </a:r>
          <a:r>
            <a:rPr lang="cs-CZ" dirty="0"/>
            <a:t> to </a:t>
          </a:r>
          <a:r>
            <a:rPr lang="cs-CZ" dirty="0" err="1"/>
            <a:t>finalize</a:t>
          </a:r>
          <a:r>
            <a:rPr lang="cs-CZ" dirty="0"/>
            <a:t> </a:t>
          </a:r>
          <a:r>
            <a:rPr lang="cs-CZ" dirty="0" err="1"/>
            <a:t>our</a:t>
          </a:r>
          <a:r>
            <a:rPr lang="cs-CZ" dirty="0"/>
            <a:t> </a:t>
          </a:r>
          <a:r>
            <a:rPr lang="cs-CZ" dirty="0" err="1"/>
            <a:t>production</a:t>
          </a:r>
          <a:r>
            <a:rPr lang="cs-CZ" dirty="0"/>
            <a:t>?</a:t>
          </a:r>
        </a:p>
      </dgm:t>
    </dgm:pt>
    <dgm:pt modelId="{FBCD65A9-256A-472C-959F-B66190B24EF7}" type="parTrans" cxnId="{25B2AED9-DBCF-4FB0-AED0-AB1BB6CE5D62}">
      <dgm:prSet/>
      <dgm:spPr/>
    </dgm:pt>
    <dgm:pt modelId="{8BC562E7-0450-4B69-A054-292098078FD8}" type="sibTrans" cxnId="{25B2AED9-DBCF-4FB0-AED0-AB1BB6CE5D62}">
      <dgm:prSet/>
      <dgm:spPr/>
    </dgm:pt>
    <dgm:pt modelId="{28AFAA12-6B30-4D97-A94F-BBE71DE8BA43}">
      <dgm:prSet phldrT="[Text]"/>
      <dgm:spPr/>
      <dgm:t>
        <a:bodyPr/>
        <a:lstStyle/>
        <a:p>
          <a:r>
            <a:rPr lang="cs-CZ" dirty="0"/>
            <a:t>Are </a:t>
          </a:r>
          <a:r>
            <a:rPr lang="cs-CZ" dirty="0" err="1"/>
            <a:t>there</a:t>
          </a:r>
          <a:r>
            <a:rPr lang="cs-CZ" dirty="0"/>
            <a:t> </a:t>
          </a:r>
          <a:r>
            <a:rPr lang="cs-CZ" dirty="0" err="1"/>
            <a:t>any</a:t>
          </a:r>
          <a:r>
            <a:rPr lang="cs-CZ" dirty="0"/>
            <a:t> </a:t>
          </a:r>
          <a:r>
            <a:rPr lang="cs-CZ" dirty="0" err="1"/>
            <a:t>unreplacable</a:t>
          </a:r>
          <a:r>
            <a:rPr lang="cs-CZ" dirty="0"/>
            <a:t> </a:t>
          </a:r>
          <a:r>
            <a:rPr lang="cs-CZ" dirty="0" err="1"/>
            <a:t>companies</a:t>
          </a:r>
          <a:r>
            <a:rPr lang="cs-CZ" dirty="0"/>
            <a:t>?</a:t>
          </a:r>
        </a:p>
      </dgm:t>
    </dgm:pt>
    <dgm:pt modelId="{43E4B80E-19E9-4E48-BAFE-6A033987776C}" type="parTrans" cxnId="{6B41705A-BD35-4C19-997A-8B50688627C3}">
      <dgm:prSet/>
      <dgm:spPr/>
    </dgm:pt>
    <dgm:pt modelId="{CBA02B39-D273-4D21-9F68-301548122771}" type="sibTrans" cxnId="{6B41705A-BD35-4C19-997A-8B50688627C3}">
      <dgm:prSet/>
      <dgm:spPr/>
    </dgm:pt>
    <dgm:pt modelId="{409B1341-AA86-443D-A83E-983952C9EF88}">
      <dgm:prSet phldrT="[Text]"/>
      <dgm:spPr/>
      <dgm:t>
        <a:bodyPr/>
        <a:lstStyle/>
        <a:p>
          <a:r>
            <a:rPr lang="cs-CZ" dirty="0" err="1"/>
            <a:t>What</a:t>
          </a:r>
          <a:r>
            <a:rPr lang="cs-CZ" dirty="0"/>
            <a:t> do </a:t>
          </a:r>
          <a:r>
            <a:rPr lang="cs-CZ" dirty="0" err="1"/>
            <a:t>we</a:t>
          </a:r>
          <a:r>
            <a:rPr lang="cs-CZ" dirty="0"/>
            <a:t> </a:t>
          </a:r>
          <a:r>
            <a:rPr lang="cs-CZ" dirty="0" err="1"/>
            <a:t>expect</a:t>
          </a:r>
          <a:r>
            <a:rPr lang="cs-CZ" dirty="0"/>
            <a:t> </a:t>
          </a:r>
          <a:r>
            <a:rPr lang="cs-CZ" dirty="0" err="1"/>
            <a:t>from</a:t>
          </a:r>
          <a:r>
            <a:rPr lang="cs-CZ" dirty="0"/>
            <a:t> </a:t>
          </a:r>
          <a:r>
            <a:rPr lang="cs-CZ" dirty="0" err="1"/>
            <a:t>our</a:t>
          </a:r>
          <a:r>
            <a:rPr lang="cs-CZ" dirty="0"/>
            <a:t> </a:t>
          </a:r>
          <a:r>
            <a:rPr lang="cs-CZ" dirty="0" err="1"/>
            <a:t>partners</a:t>
          </a:r>
          <a:r>
            <a:rPr lang="cs-CZ" dirty="0"/>
            <a:t>?</a:t>
          </a:r>
        </a:p>
      </dgm:t>
    </dgm:pt>
    <dgm:pt modelId="{8446DECF-C1F8-4969-A5BE-022A2A1A226E}" type="parTrans" cxnId="{16C4396F-ECCF-4945-81F9-37ABBD143AE5}">
      <dgm:prSet/>
      <dgm:spPr/>
    </dgm:pt>
    <dgm:pt modelId="{1576FBC1-9451-468F-B770-BCA9D0DBC533}" type="sibTrans" cxnId="{16C4396F-ECCF-4945-81F9-37ABBD143AE5}">
      <dgm:prSet/>
      <dgm:spPr/>
    </dgm:pt>
    <dgm:pt modelId="{56FB38B4-B3E3-4277-81D0-74E9BE5B75A3}">
      <dgm:prSet phldrT="[Text]"/>
      <dgm:spPr/>
      <dgm:t>
        <a:bodyPr/>
        <a:lstStyle/>
        <a:p>
          <a:r>
            <a:rPr lang="cs-CZ" dirty="0"/>
            <a:t>Do </a:t>
          </a:r>
          <a:r>
            <a:rPr lang="cs-CZ" dirty="0" err="1"/>
            <a:t>we</a:t>
          </a:r>
          <a:r>
            <a:rPr lang="cs-CZ" dirty="0"/>
            <a:t> </a:t>
          </a:r>
          <a:r>
            <a:rPr lang="cs-CZ" dirty="0" err="1"/>
            <a:t>know</a:t>
          </a:r>
          <a:r>
            <a:rPr lang="cs-CZ" dirty="0"/>
            <a:t> </a:t>
          </a:r>
          <a:r>
            <a:rPr lang="cs-CZ" dirty="0" err="1"/>
            <a:t>our</a:t>
          </a:r>
          <a:r>
            <a:rPr lang="cs-CZ" dirty="0"/>
            <a:t> </a:t>
          </a:r>
          <a:r>
            <a:rPr lang="cs-CZ" dirty="0" err="1"/>
            <a:t>competitors</a:t>
          </a:r>
          <a:r>
            <a:rPr lang="cs-CZ" dirty="0"/>
            <a:t>?</a:t>
          </a:r>
        </a:p>
      </dgm:t>
    </dgm:pt>
    <dgm:pt modelId="{F33FE6DD-ED18-48F1-8477-414CDE4E6FCC}" type="parTrans" cxnId="{B1B0857C-303A-404B-B185-44490685D8D5}">
      <dgm:prSet/>
      <dgm:spPr/>
    </dgm:pt>
    <dgm:pt modelId="{ECA12817-A423-4C81-AC43-3D28220EB6EC}" type="sibTrans" cxnId="{B1B0857C-303A-404B-B185-44490685D8D5}">
      <dgm:prSet/>
      <dgm:spPr/>
    </dgm:pt>
    <dgm:pt modelId="{2D68D74D-A3C6-4033-844D-37B9D7F8C535}">
      <dgm:prSet phldrT="[Text]"/>
      <dgm:spPr/>
      <dgm:t>
        <a:bodyPr/>
        <a:lstStyle/>
        <a:p>
          <a:r>
            <a:rPr lang="cs-CZ" dirty="0" err="1"/>
            <a:t>What</a:t>
          </a:r>
          <a:r>
            <a:rPr lang="cs-CZ" dirty="0"/>
            <a:t> </a:t>
          </a:r>
          <a:r>
            <a:rPr lang="cs-CZ" dirty="0" err="1"/>
            <a:t>is</a:t>
          </a:r>
          <a:r>
            <a:rPr lang="cs-CZ" dirty="0"/>
            <a:t> </a:t>
          </a:r>
          <a:r>
            <a:rPr lang="cs-CZ" dirty="0" err="1"/>
            <a:t>the</a:t>
          </a:r>
          <a:r>
            <a:rPr lang="cs-CZ" dirty="0"/>
            <a:t> </a:t>
          </a:r>
          <a:r>
            <a:rPr lang="cs-CZ" dirty="0" err="1"/>
            <a:t>highest</a:t>
          </a:r>
          <a:r>
            <a:rPr lang="cs-CZ" dirty="0"/>
            <a:t> </a:t>
          </a:r>
          <a:r>
            <a:rPr lang="cs-CZ" dirty="0" err="1"/>
            <a:t>danger</a:t>
          </a:r>
          <a:r>
            <a:rPr lang="cs-CZ" dirty="0"/>
            <a:t>?</a:t>
          </a:r>
        </a:p>
      </dgm:t>
    </dgm:pt>
    <dgm:pt modelId="{CF2D8D6F-8724-4C49-B031-F9E512F2CE6C}" type="parTrans" cxnId="{97490F65-7B39-4927-B987-3BAF5E28FE6A}">
      <dgm:prSet/>
      <dgm:spPr/>
    </dgm:pt>
    <dgm:pt modelId="{2843BE1F-1661-4AD7-90EA-9271333C87E9}" type="sibTrans" cxnId="{97490F65-7B39-4927-B987-3BAF5E28FE6A}">
      <dgm:prSet/>
      <dgm:spPr/>
    </dgm:pt>
    <dgm:pt modelId="{3D361AB6-94CD-493E-A7E4-EA80AD5FCA52}">
      <dgm:prSet phldrT="[Text]"/>
      <dgm:spPr/>
      <dgm:t>
        <a:bodyPr/>
        <a:lstStyle/>
        <a:p>
          <a:r>
            <a:rPr lang="cs-CZ" dirty="0" err="1"/>
            <a:t>How</a:t>
          </a:r>
          <a:r>
            <a:rPr lang="cs-CZ" dirty="0"/>
            <a:t> do </a:t>
          </a:r>
          <a:r>
            <a:rPr lang="cs-CZ" dirty="0" err="1"/>
            <a:t>we</a:t>
          </a:r>
          <a:r>
            <a:rPr lang="cs-CZ" dirty="0"/>
            <a:t> map </a:t>
          </a:r>
          <a:r>
            <a:rPr lang="cs-CZ" dirty="0" err="1"/>
            <a:t>the</a:t>
          </a:r>
          <a:r>
            <a:rPr lang="cs-CZ" dirty="0"/>
            <a:t> </a:t>
          </a:r>
          <a:r>
            <a:rPr lang="cs-CZ" dirty="0" err="1"/>
            <a:t>whole</a:t>
          </a:r>
          <a:r>
            <a:rPr lang="cs-CZ" dirty="0"/>
            <a:t> market?</a:t>
          </a:r>
        </a:p>
      </dgm:t>
    </dgm:pt>
    <dgm:pt modelId="{6D01E02B-8041-4216-BE1E-CC6431B3F4C7}" type="parTrans" cxnId="{7D48128E-4063-4D60-A8B6-9ECDA079EE69}">
      <dgm:prSet/>
      <dgm:spPr/>
    </dgm:pt>
    <dgm:pt modelId="{945E4E17-B236-4F9F-813C-E92BAA983563}" type="sibTrans" cxnId="{7D48128E-4063-4D60-A8B6-9ECDA079EE69}">
      <dgm:prSet/>
      <dgm:spPr/>
    </dgm:pt>
    <dgm:pt modelId="{8780138D-84DD-444A-8CEC-5C89BE471B63}">
      <dgm:prSet phldrT="[Text]"/>
      <dgm:spPr/>
      <dgm:t>
        <a:bodyPr/>
        <a:lstStyle/>
        <a:p>
          <a:r>
            <a:rPr lang="cs-CZ" dirty="0" err="1"/>
            <a:t>What</a:t>
          </a:r>
          <a:r>
            <a:rPr lang="cs-CZ" dirty="0"/>
            <a:t> are </a:t>
          </a:r>
          <a:r>
            <a:rPr lang="cs-CZ" dirty="0" err="1"/>
            <a:t>political</a:t>
          </a:r>
          <a:r>
            <a:rPr lang="cs-CZ" dirty="0"/>
            <a:t> </a:t>
          </a:r>
          <a:r>
            <a:rPr lang="cs-CZ" dirty="0" err="1"/>
            <a:t>conditions</a:t>
          </a:r>
          <a:r>
            <a:rPr lang="cs-CZ" dirty="0"/>
            <a:t>?</a:t>
          </a:r>
        </a:p>
      </dgm:t>
    </dgm:pt>
    <dgm:pt modelId="{0F2556E2-F158-48BD-92D7-4B81FC890D5C}" type="parTrans" cxnId="{22332E93-0B57-4777-A9FC-4DAE774886A4}">
      <dgm:prSet/>
      <dgm:spPr/>
    </dgm:pt>
    <dgm:pt modelId="{FBEF4C7A-603E-40B0-A23C-D70712CD6220}" type="sibTrans" cxnId="{22332E93-0B57-4777-A9FC-4DAE774886A4}">
      <dgm:prSet/>
      <dgm:spPr/>
    </dgm:pt>
    <dgm:pt modelId="{D39CE038-5EAD-416F-B1E1-5E6BFFEB2C32}">
      <dgm:prSet phldrT="[Text]"/>
      <dgm:spPr/>
      <dgm:t>
        <a:bodyPr/>
        <a:lstStyle/>
        <a:p>
          <a:r>
            <a:rPr lang="cs-CZ" dirty="0"/>
            <a:t>Are </a:t>
          </a:r>
          <a:r>
            <a:rPr lang="cs-CZ" dirty="0" err="1"/>
            <a:t>there</a:t>
          </a:r>
          <a:r>
            <a:rPr lang="cs-CZ" dirty="0"/>
            <a:t> </a:t>
          </a:r>
          <a:r>
            <a:rPr lang="cs-CZ" dirty="0" err="1"/>
            <a:t>any</a:t>
          </a:r>
          <a:r>
            <a:rPr lang="cs-CZ" dirty="0"/>
            <a:t> </a:t>
          </a:r>
          <a:r>
            <a:rPr lang="cs-CZ" dirty="0" err="1"/>
            <a:t>economical</a:t>
          </a:r>
          <a:r>
            <a:rPr lang="cs-CZ" dirty="0"/>
            <a:t> </a:t>
          </a:r>
          <a:r>
            <a:rPr lang="cs-CZ" dirty="0" err="1"/>
            <a:t>issues</a:t>
          </a:r>
          <a:r>
            <a:rPr lang="cs-CZ" dirty="0"/>
            <a:t>?</a:t>
          </a:r>
        </a:p>
      </dgm:t>
    </dgm:pt>
    <dgm:pt modelId="{05F5B964-8D1A-4627-B5A4-F958D16A7B08}" type="parTrans" cxnId="{4B3C3658-FBC8-4B7A-8DBB-9463FCF8F916}">
      <dgm:prSet/>
      <dgm:spPr/>
    </dgm:pt>
    <dgm:pt modelId="{ABDE57F6-A9F5-4CDD-B61A-1EEB27679AFE}" type="sibTrans" cxnId="{4B3C3658-FBC8-4B7A-8DBB-9463FCF8F916}">
      <dgm:prSet/>
      <dgm:spPr/>
    </dgm:pt>
    <dgm:pt modelId="{119B61EA-395F-4451-A09F-CD9829E09941}">
      <dgm:prSet phldrT="[Text]"/>
      <dgm:spPr/>
      <dgm:t>
        <a:bodyPr/>
        <a:lstStyle/>
        <a:p>
          <a:r>
            <a:rPr lang="cs-CZ" dirty="0" err="1"/>
            <a:t>What</a:t>
          </a:r>
          <a:r>
            <a:rPr lang="cs-CZ" dirty="0"/>
            <a:t> </a:t>
          </a:r>
          <a:r>
            <a:rPr lang="cs-CZ" dirty="0" err="1"/>
            <a:t>is</a:t>
          </a:r>
          <a:r>
            <a:rPr lang="cs-CZ" dirty="0"/>
            <a:t> </a:t>
          </a:r>
          <a:r>
            <a:rPr lang="cs-CZ" dirty="0" err="1"/>
            <a:t>level</a:t>
          </a:r>
          <a:r>
            <a:rPr lang="cs-CZ" dirty="0"/>
            <a:t> </a:t>
          </a:r>
          <a:r>
            <a:rPr lang="cs-CZ" dirty="0" err="1"/>
            <a:t>of</a:t>
          </a:r>
          <a:r>
            <a:rPr lang="cs-CZ" dirty="0"/>
            <a:t> </a:t>
          </a:r>
          <a:r>
            <a:rPr lang="cs-CZ" dirty="0" err="1"/>
            <a:t>technological</a:t>
          </a:r>
          <a:r>
            <a:rPr lang="cs-CZ" dirty="0"/>
            <a:t> </a:t>
          </a:r>
          <a:r>
            <a:rPr lang="cs-CZ" dirty="0" err="1"/>
            <a:t>development</a:t>
          </a:r>
          <a:r>
            <a:rPr lang="cs-CZ" dirty="0"/>
            <a:t>?</a:t>
          </a:r>
        </a:p>
      </dgm:t>
    </dgm:pt>
    <dgm:pt modelId="{7922E939-0138-4846-87D5-04B2781C8852}" type="parTrans" cxnId="{E6A0C1AF-696F-413F-9408-0AD8297645D0}">
      <dgm:prSet/>
      <dgm:spPr/>
    </dgm:pt>
    <dgm:pt modelId="{4B77813B-59AA-4728-8B25-6AAE511B1793}" type="sibTrans" cxnId="{E6A0C1AF-696F-413F-9408-0AD8297645D0}">
      <dgm:prSet/>
      <dgm:spPr/>
    </dgm:pt>
    <dgm:pt modelId="{ED3308D5-3D55-4505-8397-551618B6FFBB}" type="pres">
      <dgm:prSet presAssocID="{96C0550C-49E4-4986-BA60-B7DD039B375A}" presName="Name0" presStyleCnt="0">
        <dgm:presLayoutVars>
          <dgm:dir/>
          <dgm:animLvl val="lvl"/>
          <dgm:resizeHandles val="exact"/>
        </dgm:presLayoutVars>
      </dgm:prSet>
      <dgm:spPr/>
    </dgm:pt>
    <dgm:pt modelId="{3319BB8D-56D6-43CB-9A2D-7364AAEAB75D}" type="pres">
      <dgm:prSet presAssocID="{A9E4E783-41CB-438B-BD04-A4395DFAA5B4}" presName="composite" presStyleCnt="0"/>
      <dgm:spPr/>
    </dgm:pt>
    <dgm:pt modelId="{86B906CC-B04F-4619-80F6-EAD9497641E1}" type="pres">
      <dgm:prSet presAssocID="{A9E4E783-41CB-438B-BD04-A4395DFAA5B4}" presName="parTx" presStyleLbl="alignNode1" presStyleIdx="0" presStyleCnt="5">
        <dgm:presLayoutVars>
          <dgm:chMax val="0"/>
          <dgm:chPref val="0"/>
          <dgm:bulletEnabled val="1"/>
        </dgm:presLayoutVars>
      </dgm:prSet>
      <dgm:spPr/>
    </dgm:pt>
    <dgm:pt modelId="{57DF7C5A-9022-46A0-BCD1-D147EEE3C41F}" type="pres">
      <dgm:prSet presAssocID="{A9E4E783-41CB-438B-BD04-A4395DFAA5B4}" presName="desTx" presStyleLbl="alignAccFollowNode1" presStyleIdx="0" presStyleCnt="5">
        <dgm:presLayoutVars>
          <dgm:bulletEnabled val="1"/>
        </dgm:presLayoutVars>
      </dgm:prSet>
      <dgm:spPr/>
    </dgm:pt>
    <dgm:pt modelId="{9270D068-D6C0-4135-A3ED-2640C2869B8B}" type="pres">
      <dgm:prSet presAssocID="{802FD07B-3C2F-4FAC-ABDE-EE0B8815E76F}" presName="space" presStyleCnt="0"/>
      <dgm:spPr/>
    </dgm:pt>
    <dgm:pt modelId="{AB057A0B-859C-476D-A1E0-C4E7059C91F9}" type="pres">
      <dgm:prSet presAssocID="{12A750E3-6B2A-4A5D-A85E-D08C44CDF6CC}" presName="composite" presStyleCnt="0"/>
      <dgm:spPr/>
    </dgm:pt>
    <dgm:pt modelId="{32057145-9336-4DED-A92B-59FD36B61C53}" type="pres">
      <dgm:prSet presAssocID="{12A750E3-6B2A-4A5D-A85E-D08C44CDF6CC}" presName="parTx" presStyleLbl="alignNode1" presStyleIdx="1" presStyleCnt="5">
        <dgm:presLayoutVars>
          <dgm:chMax val="0"/>
          <dgm:chPref val="0"/>
          <dgm:bulletEnabled val="1"/>
        </dgm:presLayoutVars>
      </dgm:prSet>
      <dgm:spPr/>
    </dgm:pt>
    <dgm:pt modelId="{7D1B21A9-0C26-44BE-AFC1-FB83D92F4FF4}" type="pres">
      <dgm:prSet presAssocID="{12A750E3-6B2A-4A5D-A85E-D08C44CDF6CC}" presName="desTx" presStyleLbl="alignAccFollowNode1" presStyleIdx="1" presStyleCnt="5">
        <dgm:presLayoutVars>
          <dgm:bulletEnabled val="1"/>
        </dgm:presLayoutVars>
      </dgm:prSet>
      <dgm:spPr/>
    </dgm:pt>
    <dgm:pt modelId="{B847D89F-1E01-4760-9DAF-474DAC391D0A}" type="pres">
      <dgm:prSet presAssocID="{EFBAF954-9566-43E7-87DE-38D3B0AE9C3A}" presName="space" presStyleCnt="0"/>
      <dgm:spPr/>
    </dgm:pt>
    <dgm:pt modelId="{2573B086-09E1-42B1-A132-02DE05471C74}" type="pres">
      <dgm:prSet presAssocID="{6AE7E68A-B575-4DCB-B712-F5C081E5C36D}" presName="composite" presStyleCnt="0"/>
      <dgm:spPr/>
    </dgm:pt>
    <dgm:pt modelId="{1BEAFFB4-52C8-4C70-8421-30846878000F}" type="pres">
      <dgm:prSet presAssocID="{6AE7E68A-B575-4DCB-B712-F5C081E5C36D}" presName="parTx" presStyleLbl="alignNode1" presStyleIdx="2" presStyleCnt="5">
        <dgm:presLayoutVars>
          <dgm:chMax val="0"/>
          <dgm:chPref val="0"/>
          <dgm:bulletEnabled val="1"/>
        </dgm:presLayoutVars>
      </dgm:prSet>
      <dgm:spPr/>
    </dgm:pt>
    <dgm:pt modelId="{B2966C62-FC6C-4D7F-8FF8-A4B126C2A17C}" type="pres">
      <dgm:prSet presAssocID="{6AE7E68A-B575-4DCB-B712-F5C081E5C36D}" presName="desTx" presStyleLbl="alignAccFollowNode1" presStyleIdx="2" presStyleCnt="5" custLinFactNeighborX="-772" custLinFactNeighborY="-1133">
        <dgm:presLayoutVars>
          <dgm:bulletEnabled val="1"/>
        </dgm:presLayoutVars>
      </dgm:prSet>
      <dgm:spPr/>
    </dgm:pt>
    <dgm:pt modelId="{B212D6EF-F204-4EF9-9AFB-D2E4D1971DAF}" type="pres">
      <dgm:prSet presAssocID="{B61854D4-BBE0-4971-99B4-C19C1D66E6CA}" presName="space" presStyleCnt="0"/>
      <dgm:spPr/>
    </dgm:pt>
    <dgm:pt modelId="{6EBB7154-9BE2-4D16-8070-EA17A6A910C7}" type="pres">
      <dgm:prSet presAssocID="{102EC766-DEED-4729-B3E8-9558D3ED163F}" presName="composite" presStyleCnt="0"/>
      <dgm:spPr/>
    </dgm:pt>
    <dgm:pt modelId="{6E5FF33C-707E-4A00-A7C3-62723FC1DF64}" type="pres">
      <dgm:prSet presAssocID="{102EC766-DEED-4729-B3E8-9558D3ED163F}" presName="parTx" presStyleLbl="alignNode1" presStyleIdx="3" presStyleCnt="5">
        <dgm:presLayoutVars>
          <dgm:chMax val="0"/>
          <dgm:chPref val="0"/>
          <dgm:bulletEnabled val="1"/>
        </dgm:presLayoutVars>
      </dgm:prSet>
      <dgm:spPr/>
    </dgm:pt>
    <dgm:pt modelId="{AB6E03F3-E32A-401D-B2BA-5D2CB4B407FC}" type="pres">
      <dgm:prSet presAssocID="{102EC766-DEED-4729-B3E8-9558D3ED163F}" presName="desTx" presStyleLbl="alignAccFollowNode1" presStyleIdx="3" presStyleCnt="5">
        <dgm:presLayoutVars>
          <dgm:bulletEnabled val="1"/>
        </dgm:presLayoutVars>
      </dgm:prSet>
      <dgm:spPr/>
    </dgm:pt>
    <dgm:pt modelId="{59C5461F-48B7-451A-A425-473E6B6BF1B6}" type="pres">
      <dgm:prSet presAssocID="{837D6D10-22FF-478B-B19B-25D14A2475C7}" presName="space" presStyleCnt="0"/>
      <dgm:spPr/>
    </dgm:pt>
    <dgm:pt modelId="{FCDF5E44-7755-4023-BE5E-BFEB835865AE}" type="pres">
      <dgm:prSet presAssocID="{ED21DAB9-00C3-4613-8112-9A04FA73FEF5}" presName="composite" presStyleCnt="0"/>
      <dgm:spPr/>
    </dgm:pt>
    <dgm:pt modelId="{10E9285F-F3D6-480E-AF1D-E0753A243E32}" type="pres">
      <dgm:prSet presAssocID="{ED21DAB9-00C3-4613-8112-9A04FA73FEF5}" presName="parTx" presStyleLbl="alignNode1" presStyleIdx="4" presStyleCnt="5">
        <dgm:presLayoutVars>
          <dgm:chMax val="0"/>
          <dgm:chPref val="0"/>
          <dgm:bulletEnabled val="1"/>
        </dgm:presLayoutVars>
      </dgm:prSet>
      <dgm:spPr/>
    </dgm:pt>
    <dgm:pt modelId="{91893040-47FE-4BAC-BA27-6E22617A16EC}" type="pres">
      <dgm:prSet presAssocID="{ED21DAB9-00C3-4613-8112-9A04FA73FEF5}" presName="desTx" presStyleLbl="alignAccFollowNode1" presStyleIdx="4" presStyleCnt="5">
        <dgm:presLayoutVars>
          <dgm:bulletEnabled val="1"/>
        </dgm:presLayoutVars>
      </dgm:prSet>
      <dgm:spPr/>
    </dgm:pt>
  </dgm:ptLst>
  <dgm:cxnLst>
    <dgm:cxn modelId="{E6A0C1AF-696F-413F-9408-0AD8297645D0}" srcId="{6AE7E68A-B575-4DCB-B712-F5C081E5C36D}" destId="{119B61EA-395F-4451-A09F-CD9829E09941}" srcOrd="2" destOrd="0" parTransId="{7922E939-0138-4846-87D5-04B2781C8852}" sibTransId="{4B77813B-59AA-4728-8B25-6AAE511B1793}"/>
    <dgm:cxn modelId="{98F0BF91-2D95-4266-AB4A-9694106D0DF2}" type="presOf" srcId="{ED21DAB9-00C3-4613-8112-9A04FA73FEF5}" destId="{10E9285F-F3D6-480E-AF1D-E0753A243E32}" srcOrd="0" destOrd="0" presId="urn:microsoft.com/office/officeart/2005/8/layout/hList1"/>
    <dgm:cxn modelId="{7D48128E-4063-4D60-A8B6-9ECDA079EE69}" srcId="{ED21DAB9-00C3-4613-8112-9A04FA73FEF5}" destId="{3D361AB6-94CD-493E-A7E4-EA80AD5FCA52}" srcOrd="2" destOrd="0" parTransId="{6D01E02B-8041-4216-BE1E-CC6431B3F4C7}" sibTransId="{945E4E17-B236-4F9F-813C-E92BAA983563}"/>
    <dgm:cxn modelId="{D178B3CB-D3B7-45DD-B4FC-55943A6E6850}" type="presOf" srcId="{B1C214ED-8C27-4D87-A1BE-1CA1C17EED49}" destId="{57DF7C5A-9022-46A0-BCD1-D147EEE3C41F}" srcOrd="0" destOrd="0" presId="urn:microsoft.com/office/officeart/2005/8/layout/hList1"/>
    <dgm:cxn modelId="{DE8F2294-9A0F-4BF3-A383-587332332545}" type="presOf" srcId="{3F4BD0CC-17A1-4A46-B5A2-7B2E74259950}" destId="{57DF7C5A-9022-46A0-BCD1-D147EEE3C41F}" srcOrd="0" destOrd="1" presId="urn:microsoft.com/office/officeart/2005/8/layout/hList1"/>
    <dgm:cxn modelId="{148DF1CB-75FD-4572-879D-B3359D185BEF}" srcId="{A9E4E783-41CB-438B-BD04-A4395DFAA5B4}" destId="{B1C214ED-8C27-4D87-A1BE-1CA1C17EED49}" srcOrd="0" destOrd="0" parTransId="{8056E827-2164-4014-AC1D-A17B87CBFE61}" sibTransId="{6A01F90E-CFEF-438E-A51A-5B792991C463}"/>
    <dgm:cxn modelId="{8EE8E032-2D59-499F-9BF7-990812982C2D}" type="presOf" srcId="{409B1341-AA86-443D-A83E-983952C9EF88}" destId="{AB6E03F3-E32A-401D-B2BA-5D2CB4B407FC}" srcOrd="0" destOrd="2" presId="urn:microsoft.com/office/officeart/2005/8/layout/hList1"/>
    <dgm:cxn modelId="{2DE4E096-7840-41C7-AD69-AA3F5DCC345A}" type="presOf" srcId="{3D361AB6-94CD-493E-A7E4-EA80AD5FCA52}" destId="{91893040-47FE-4BAC-BA27-6E22617A16EC}" srcOrd="0" destOrd="2" presId="urn:microsoft.com/office/officeart/2005/8/layout/hList1"/>
    <dgm:cxn modelId="{25B2AED9-DBCF-4FB0-AED0-AB1BB6CE5D62}" srcId="{102EC766-DEED-4729-B3E8-9558D3ED163F}" destId="{E829D292-E93C-4159-9DFE-823531D4C48F}" srcOrd="0" destOrd="0" parTransId="{FBCD65A9-256A-472C-959F-B66190B24EF7}" sibTransId="{8BC562E7-0450-4B69-A054-292098078FD8}"/>
    <dgm:cxn modelId="{846DEBAD-752C-43F2-AFF5-B6C793A23F9B}" type="presOf" srcId="{4910DB89-9E8A-4C4D-A9FE-BD18F35FCD6C}" destId="{7D1B21A9-0C26-44BE-AFC1-FB83D92F4FF4}" srcOrd="0" destOrd="0" presId="urn:microsoft.com/office/officeart/2005/8/layout/hList1"/>
    <dgm:cxn modelId="{3FD273E4-67DA-4052-AE06-AADB3E71FB90}" srcId="{96C0550C-49E4-4986-BA60-B7DD039B375A}" destId="{6AE7E68A-B575-4DCB-B712-F5C081E5C36D}" srcOrd="2" destOrd="0" parTransId="{94D5801A-49E3-47A6-9B72-CE03A94F7A7B}" sibTransId="{B61854D4-BBE0-4971-99B4-C19C1D66E6CA}"/>
    <dgm:cxn modelId="{3AB283D3-0A86-400B-8F37-9B6D3AA345D0}" srcId="{12A750E3-6B2A-4A5D-A85E-D08C44CDF6CC}" destId="{683B763C-CED7-4D81-BD35-E5E9BFFEE23A}" srcOrd="1" destOrd="0" parTransId="{1A217065-E4AA-4DD4-AC6D-A8DD680310D0}" sibTransId="{BBD89CE6-B930-4C75-BEBB-8FBD8B439818}"/>
    <dgm:cxn modelId="{6B41705A-BD35-4C19-997A-8B50688627C3}" srcId="{102EC766-DEED-4729-B3E8-9558D3ED163F}" destId="{28AFAA12-6B30-4D97-A94F-BBE71DE8BA43}" srcOrd="1" destOrd="0" parTransId="{43E4B80E-19E9-4E48-BAFE-6A033987776C}" sibTransId="{CBA02B39-D273-4D21-9F68-301548122771}"/>
    <dgm:cxn modelId="{B67EF5CD-E0E5-4C21-BE69-D66574F46AF3}" srcId="{96C0550C-49E4-4986-BA60-B7DD039B375A}" destId="{102EC766-DEED-4729-B3E8-9558D3ED163F}" srcOrd="3" destOrd="0" parTransId="{458455D5-1462-4982-9B5A-A906DBDB604D}" sibTransId="{837D6D10-22FF-478B-B19B-25D14A2475C7}"/>
    <dgm:cxn modelId="{BCC6853A-F0B3-4D8D-9C2A-D35154F8FF87}" type="presOf" srcId="{2D68D74D-A3C6-4033-844D-37B9D7F8C535}" destId="{91893040-47FE-4BAC-BA27-6E22617A16EC}" srcOrd="0" destOrd="1" presId="urn:microsoft.com/office/officeart/2005/8/layout/hList1"/>
    <dgm:cxn modelId="{2DFE8294-91AF-4B70-883A-282B40D5DA13}" srcId="{12A750E3-6B2A-4A5D-A85E-D08C44CDF6CC}" destId="{4910DB89-9E8A-4C4D-A9FE-BD18F35FCD6C}" srcOrd="0" destOrd="0" parTransId="{A46E566F-19F5-4C38-A22D-35518F12E74E}" sibTransId="{8A7A7CDB-BC45-4696-A819-C2D21F990363}"/>
    <dgm:cxn modelId="{B1B0857C-303A-404B-B185-44490685D8D5}" srcId="{ED21DAB9-00C3-4613-8112-9A04FA73FEF5}" destId="{56FB38B4-B3E3-4277-81D0-74E9BE5B75A3}" srcOrd="0" destOrd="0" parTransId="{F33FE6DD-ED18-48F1-8477-414CDE4E6FCC}" sibTransId="{ECA12817-A423-4C81-AC43-3D28220EB6EC}"/>
    <dgm:cxn modelId="{16C4396F-ECCF-4945-81F9-37ABBD143AE5}" srcId="{102EC766-DEED-4729-B3E8-9558D3ED163F}" destId="{409B1341-AA86-443D-A83E-983952C9EF88}" srcOrd="2" destOrd="0" parTransId="{8446DECF-C1F8-4969-A5BE-022A2A1A226E}" sibTransId="{1576FBC1-9451-468F-B770-BCA9D0DBC533}"/>
    <dgm:cxn modelId="{BCBFC1C8-AA82-4F2E-969B-DBC5DDA99E40}" type="presOf" srcId="{A9E4E783-41CB-438B-BD04-A4395DFAA5B4}" destId="{86B906CC-B04F-4619-80F6-EAD9497641E1}" srcOrd="0" destOrd="0" presId="urn:microsoft.com/office/officeart/2005/8/layout/hList1"/>
    <dgm:cxn modelId="{59AD9815-EA30-4E91-B124-42D1AF1F40DC}" srcId="{A9E4E783-41CB-438B-BD04-A4395DFAA5B4}" destId="{A0F36BA9-4DF3-4ABE-9BA0-B3B1F127A68F}" srcOrd="2" destOrd="0" parTransId="{A361F0C5-2651-4FFC-BC9E-64AABF006B7F}" sibTransId="{7407D162-1FCF-4794-A5D7-7A6086B434D0}"/>
    <dgm:cxn modelId="{1A13F89A-B08A-4F63-8DCE-E80AE887351D}" type="presOf" srcId="{E829D292-E93C-4159-9DFE-823531D4C48F}" destId="{AB6E03F3-E32A-401D-B2BA-5D2CB4B407FC}" srcOrd="0" destOrd="0" presId="urn:microsoft.com/office/officeart/2005/8/layout/hList1"/>
    <dgm:cxn modelId="{6DA57912-9F83-42E7-B4C8-A88FA8ED793E}" srcId="{96C0550C-49E4-4986-BA60-B7DD039B375A}" destId="{ED21DAB9-00C3-4613-8112-9A04FA73FEF5}" srcOrd="4" destOrd="0" parTransId="{AE3B4316-AEB5-41AA-898D-27ADB153060E}" sibTransId="{4DB681E4-B294-4100-B88E-7021AE85B85C}"/>
    <dgm:cxn modelId="{03D45195-037C-4723-861E-EE63F7F201C3}" type="presOf" srcId="{28AFAA12-6B30-4D97-A94F-BBE71DE8BA43}" destId="{AB6E03F3-E32A-401D-B2BA-5D2CB4B407FC}" srcOrd="0" destOrd="1" presId="urn:microsoft.com/office/officeart/2005/8/layout/hList1"/>
    <dgm:cxn modelId="{4D6EE13A-60C7-42B6-9136-EA933B289078}" srcId="{96C0550C-49E4-4986-BA60-B7DD039B375A}" destId="{12A750E3-6B2A-4A5D-A85E-D08C44CDF6CC}" srcOrd="1" destOrd="0" parTransId="{C848EE4E-1D20-4838-891C-E7C98BD4FAC5}" sibTransId="{EFBAF954-9566-43E7-87DE-38D3B0AE9C3A}"/>
    <dgm:cxn modelId="{C4D1C29E-0169-4E81-A453-E2CD26CF7C29}" srcId="{12A750E3-6B2A-4A5D-A85E-D08C44CDF6CC}" destId="{69BCFE42-2FBA-4FBE-B865-C65F50B60B27}" srcOrd="2" destOrd="0" parTransId="{CF3F6066-3066-4033-8E8D-D82EA03B5036}" sibTransId="{ABA92F91-76E1-4322-B00F-C167693B183A}"/>
    <dgm:cxn modelId="{626503FC-CD39-43AF-832C-04714215F089}" srcId="{96C0550C-49E4-4986-BA60-B7DD039B375A}" destId="{A9E4E783-41CB-438B-BD04-A4395DFAA5B4}" srcOrd="0" destOrd="0" parTransId="{BFF2F491-0822-4794-B82F-76FA583F9037}" sibTransId="{802FD07B-3C2F-4FAC-ABDE-EE0B8815E76F}"/>
    <dgm:cxn modelId="{E6624A85-CE4F-4DD9-9224-BAB7F27B9165}" type="presOf" srcId="{96C0550C-49E4-4986-BA60-B7DD039B375A}" destId="{ED3308D5-3D55-4505-8397-551618B6FFBB}" srcOrd="0" destOrd="0" presId="urn:microsoft.com/office/officeart/2005/8/layout/hList1"/>
    <dgm:cxn modelId="{BF0B3053-EB2A-46A6-BE3F-4BDAFCE35DF2}" srcId="{A9E4E783-41CB-438B-BD04-A4395DFAA5B4}" destId="{3F4BD0CC-17A1-4A46-B5A2-7B2E74259950}" srcOrd="1" destOrd="0" parTransId="{C8FA529E-DD13-4986-9D83-4BE4D6AD20F4}" sibTransId="{5562BE3F-6DDC-422F-8A66-F7902DA736CE}"/>
    <dgm:cxn modelId="{4B3C3658-FBC8-4B7A-8DBB-9463FCF8F916}" srcId="{6AE7E68A-B575-4DCB-B712-F5C081E5C36D}" destId="{D39CE038-5EAD-416F-B1E1-5E6BFFEB2C32}" srcOrd="1" destOrd="0" parTransId="{05F5B964-8D1A-4627-B5A4-F958D16A7B08}" sibTransId="{ABDE57F6-A9F5-4CDD-B61A-1EEB27679AFE}"/>
    <dgm:cxn modelId="{ED9667F5-A1D6-4003-8856-8FFB9C01816D}" type="presOf" srcId="{12A750E3-6B2A-4A5D-A85E-D08C44CDF6CC}" destId="{32057145-9336-4DED-A92B-59FD36B61C53}" srcOrd="0" destOrd="0" presId="urn:microsoft.com/office/officeart/2005/8/layout/hList1"/>
    <dgm:cxn modelId="{A0C35067-223C-46BB-A7EB-E2F3DB30C543}" type="presOf" srcId="{683B763C-CED7-4D81-BD35-E5E9BFFEE23A}" destId="{7D1B21A9-0C26-44BE-AFC1-FB83D92F4FF4}" srcOrd="0" destOrd="1" presId="urn:microsoft.com/office/officeart/2005/8/layout/hList1"/>
    <dgm:cxn modelId="{6F65551E-835C-49A8-A502-668C4E0977B1}" type="presOf" srcId="{A0F36BA9-4DF3-4ABE-9BA0-B3B1F127A68F}" destId="{57DF7C5A-9022-46A0-BCD1-D147EEE3C41F}" srcOrd="0" destOrd="2" presId="urn:microsoft.com/office/officeart/2005/8/layout/hList1"/>
    <dgm:cxn modelId="{22332E93-0B57-4777-A9FC-4DAE774886A4}" srcId="{6AE7E68A-B575-4DCB-B712-F5C081E5C36D}" destId="{8780138D-84DD-444A-8CEC-5C89BE471B63}" srcOrd="0" destOrd="0" parTransId="{0F2556E2-F158-48BD-92D7-4B81FC890D5C}" sibTransId="{FBEF4C7A-603E-40B0-A23C-D70712CD6220}"/>
    <dgm:cxn modelId="{A2235BD0-1E6D-41E2-8497-3BBCF2301340}" type="presOf" srcId="{6AE7E68A-B575-4DCB-B712-F5C081E5C36D}" destId="{1BEAFFB4-52C8-4C70-8421-30846878000F}" srcOrd="0" destOrd="0" presId="urn:microsoft.com/office/officeart/2005/8/layout/hList1"/>
    <dgm:cxn modelId="{56785BF5-CC34-43E8-9E68-64C52F3C3128}" type="presOf" srcId="{102EC766-DEED-4729-B3E8-9558D3ED163F}" destId="{6E5FF33C-707E-4A00-A7C3-62723FC1DF64}" srcOrd="0" destOrd="0" presId="urn:microsoft.com/office/officeart/2005/8/layout/hList1"/>
    <dgm:cxn modelId="{B8A9EFC0-3748-4490-86D1-3E922D913D5F}" type="presOf" srcId="{119B61EA-395F-4451-A09F-CD9829E09941}" destId="{B2966C62-FC6C-4D7F-8FF8-A4B126C2A17C}" srcOrd="0" destOrd="2" presId="urn:microsoft.com/office/officeart/2005/8/layout/hList1"/>
    <dgm:cxn modelId="{9274180E-F2EE-4E3F-85B3-DD6BBD79C7B0}" type="presOf" srcId="{56FB38B4-B3E3-4277-81D0-74E9BE5B75A3}" destId="{91893040-47FE-4BAC-BA27-6E22617A16EC}" srcOrd="0" destOrd="0" presId="urn:microsoft.com/office/officeart/2005/8/layout/hList1"/>
    <dgm:cxn modelId="{97490F65-7B39-4927-B987-3BAF5E28FE6A}" srcId="{ED21DAB9-00C3-4613-8112-9A04FA73FEF5}" destId="{2D68D74D-A3C6-4033-844D-37B9D7F8C535}" srcOrd="1" destOrd="0" parTransId="{CF2D8D6F-8724-4C49-B031-F9E512F2CE6C}" sibTransId="{2843BE1F-1661-4AD7-90EA-9271333C87E9}"/>
    <dgm:cxn modelId="{390C2B3B-7B68-4BB7-BE56-C49CE108E33A}" type="presOf" srcId="{8780138D-84DD-444A-8CEC-5C89BE471B63}" destId="{B2966C62-FC6C-4D7F-8FF8-A4B126C2A17C}" srcOrd="0" destOrd="0" presId="urn:microsoft.com/office/officeart/2005/8/layout/hList1"/>
    <dgm:cxn modelId="{A57AADE6-1BE1-419C-89B9-03DD5B441D1C}" type="presOf" srcId="{69BCFE42-2FBA-4FBE-B865-C65F50B60B27}" destId="{7D1B21A9-0C26-44BE-AFC1-FB83D92F4FF4}" srcOrd="0" destOrd="2" presId="urn:microsoft.com/office/officeart/2005/8/layout/hList1"/>
    <dgm:cxn modelId="{628E4099-DD86-4053-9557-88DC083B9ADA}" type="presOf" srcId="{D39CE038-5EAD-416F-B1E1-5E6BFFEB2C32}" destId="{B2966C62-FC6C-4D7F-8FF8-A4B126C2A17C}" srcOrd="0" destOrd="1" presId="urn:microsoft.com/office/officeart/2005/8/layout/hList1"/>
    <dgm:cxn modelId="{ACB854C7-934E-4946-8C07-2C0DED8E6A6B}" type="presParOf" srcId="{ED3308D5-3D55-4505-8397-551618B6FFBB}" destId="{3319BB8D-56D6-43CB-9A2D-7364AAEAB75D}" srcOrd="0" destOrd="0" presId="urn:microsoft.com/office/officeart/2005/8/layout/hList1"/>
    <dgm:cxn modelId="{6BAE1775-D272-4363-88DA-A9C8FABF014B}" type="presParOf" srcId="{3319BB8D-56D6-43CB-9A2D-7364AAEAB75D}" destId="{86B906CC-B04F-4619-80F6-EAD9497641E1}" srcOrd="0" destOrd="0" presId="urn:microsoft.com/office/officeart/2005/8/layout/hList1"/>
    <dgm:cxn modelId="{AC3A3DC5-5A2D-4CCD-A31B-C493CE6C0C49}" type="presParOf" srcId="{3319BB8D-56D6-43CB-9A2D-7364AAEAB75D}" destId="{57DF7C5A-9022-46A0-BCD1-D147EEE3C41F}" srcOrd="1" destOrd="0" presId="urn:microsoft.com/office/officeart/2005/8/layout/hList1"/>
    <dgm:cxn modelId="{E5124DAE-3E60-4816-91BD-CA3B72B20945}" type="presParOf" srcId="{ED3308D5-3D55-4505-8397-551618B6FFBB}" destId="{9270D068-D6C0-4135-A3ED-2640C2869B8B}" srcOrd="1" destOrd="0" presId="urn:microsoft.com/office/officeart/2005/8/layout/hList1"/>
    <dgm:cxn modelId="{1AA70E42-002E-46A2-A59D-91FBC82A4188}" type="presParOf" srcId="{ED3308D5-3D55-4505-8397-551618B6FFBB}" destId="{AB057A0B-859C-476D-A1E0-C4E7059C91F9}" srcOrd="2" destOrd="0" presId="urn:microsoft.com/office/officeart/2005/8/layout/hList1"/>
    <dgm:cxn modelId="{7D0F652C-54A7-43A6-A205-3B6630BCB6B5}" type="presParOf" srcId="{AB057A0B-859C-476D-A1E0-C4E7059C91F9}" destId="{32057145-9336-4DED-A92B-59FD36B61C53}" srcOrd="0" destOrd="0" presId="urn:microsoft.com/office/officeart/2005/8/layout/hList1"/>
    <dgm:cxn modelId="{2956EDBA-374B-4F9B-903B-E0513A2DB1C3}" type="presParOf" srcId="{AB057A0B-859C-476D-A1E0-C4E7059C91F9}" destId="{7D1B21A9-0C26-44BE-AFC1-FB83D92F4FF4}" srcOrd="1" destOrd="0" presId="urn:microsoft.com/office/officeart/2005/8/layout/hList1"/>
    <dgm:cxn modelId="{9B5DB1C6-3325-40F2-9374-B7E6BAECEA76}" type="presParOf" srcId="{ED3308D5-3D55-4505-8397-551618B6FFBB}" destId="{B847D89F-1E01-4760-9DAF-474DAC391D0A}" srcOrd="3" destOrd="0" presId="urn:microsoft.com/office/officeart/2005/8/layout/hList1"/>
    <dgm:cxn modelId="{4A5ADF2E-4DA1-4F81-87CE-B8966D83B45A}" type="presParOf" srcId="{ED3308D5-3D55-4505-8397-551618B6FFBB}" destId="{2573B086-09E1-42B1-A132-02DE05471C74}" srcOrd="4" destOrd="0" presId="urn:microsoft.com/office/officeart/2005/8/layout/hList1"/>
    <dgm:cxn modelId="{7A4D49D2-D388-48A9-9CFA-E2F3EA74C998}" type="presParOf" srcId="{2573B086-09E1-42B1-A132-02DE05471C74}" destId="{1BEAFFB4-52C8-4C70-8421-30846878000F}" srcOrd="0" destOrd="0" presId="urn:microsoft.com/office/officeart/2005/8/layout/hList1"/>
    <dgm:cxn modelId="{8DB63601-9101-46F7-99CE-85E52A0495FF}" type="presParOf" srcId="{2573B086-09E1-42B1-A132-02DE05471C74}" destId="{B2966C62-FC6C-4D7F-8FF8-A4B126C2A17C}" srcOrd="1" destOrd="0" presId="urn:microsoft.com/office/officeart/2005/8/layout/hList1"/>
    <dgm:cxn modelId="{24BD1178-3D9F-436C-BCD9-AA604808CB95}" type="presParOf" srcId="{ED3308D5-3D55-4505-8397-551618B6FFBB}" destId="{B212D6EF-F204-4EF9-9AFB-D2E4D1971DAF}" srcOrd="5" destOrd="0" presId="urn:microsoft.com/office/officeart/2005/8/layout/hList1"/>
    <dgm:cxn modelId="{5DF7AB09-35C9-4C18-95E5-0C47DE79F1B9}" type="presParOf" srcId="{ED3308D5-3D55-4505-8397-551618B6FFBB}" destId="{6EBB7154-9BE2-4D16-8070-EA17A6A910C7}" srcOrd="6" destOrd="0" presId="urn:microsoft.com/office/officeart/2005/8/layout/hList1"/>
    <dgm:cxn modelId="{2BB4D916-02DD-4A53-9267-71884C235E5E}" type="presParOf" srcId="{6EBB7154-9BE2-4D16-8070-EA17A6A910C7}" destId="{6E5FF33C-707E-4A00-A7C3-62723FC1DF64}" srcOrd="0" destOrd="0" presId="urn:microsoft.com/office/officeart/2005/8/layout/hList1"/>
    <dgm:cxn modelId="{C0A34677-1149-448A-A253-E10419FBD0D2}" type="presParOf" srcId="{6EBB7154-9BE2-4D16-8070-EA17A6A910C7}" destId="{AB6E03F3-E32A-401D-B2BA-5D2CB4B407FC}" srcOrd="1" destOrd="0" presId="urn:microsoft.com/office/officeart/2005/8/layout/hList1"/>
    <dgm:cxn modelId="{F997AA34-05A1-4DB2-8D6A-1BB45B7AD436}" type="presParOf" srcId="{ED3308D5-3D55-4505-8397-551618B6FFBB}" destId="{59C5461F-48B7-451A-A425-473E6B6BF1B6}" srcOrd="7" destOrd="0" presId="urn:microsoft.com/office/officeart/2005/8/layout/hList1"/>
    <dgm:cxn modelId="{998AC819-3CB9-4C3C-8AC2-931223DAC59B}" type="presParOf" srcId="{ED3308D5-3D55-4505-8397-551618B6FFBB}" destId="{FCDF5E44-7755-4023-BE5E-BFEB835865AE}" srcOrd="8" destOrd="0" presId="urn:microsoft.com/office/officeart/2005/8/layout/hList1"/>
    <dgm:cxn modelId="{476190B9-4EBE-466A-A8FF-86AAA7622235}" type="presParOf" srcId="{FCDF5E44-7755-4023-BE5E-BFEB835865AE}" destId="{10E9285F-F3D6-480E-AF1D-E0753A243E32}" srcOrd="0" destOrd="0" presId="urn:microsoft.com/office/officeart/2005/8/layout/hList1"/>
    <dgm:cxn modelId="{43E32CD8-84B1-488E-8781-325591761B4E}" type="presParOf" srcId="{FCDF5E44-7755-4023-BE5E-BFEB835865AE}" destId="{91893040-47FE-4BAC-BA27-6E22617A16E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1DDD861-1E6E-416A-A3AD-A53292DDA330}"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cs-CZ"/>
        </a:p>
      </dgm:t>
    </dgm:pt>
    <dgm:pt modelId="{F2842179-B0DC-4283-9F0A-9EC37120E7DD}">
      <dgm:prSet/>
      <dgm:spPr/>
      <dgm:t>
        <a:bodyPr/>
        <a:lstStyle/>
        <a:p>
          <a:pPr rtl="0"/>
          <a:r>
            <a:rPr lang="cs-CZ"/>
            <a:t>Need we are trying to satisfy</a:t>
          </a:r>
        </a:p>
      </dgm:t>
    </dgm:pt>
    <dgm:pt modelId="{0335E06C-7472-4746-A792-A2834F2BBD38}" type="parTrans" cxnId="{0F6C7FF0-F9C6-4B9A-861A-E639C7D75B96}">
      <dgm:prSet/>
      <dgm:spPr/>
      <dgm:t>
        <a:bodyPr/>
        <a:lstStyle/>
        <a:p>
          <a:endParaRPr lang="cs-CZ"/>
        </a:p>
      </dgm:t>
    </dgm:pt>
    <dgm:pt modelId="{13BCE34A-7C2E-4D82-A1E3-0B99B79159AD}" type="sibTrans" cxnId="{0F6C7FF0-F9C6-4B9A-861A-E639C7D75B96}">
      <dgm:prSet/>
      <dgm:spPr/>
      <dgm:t>
        <a:bodyPr/>
        <a:lstStyle/>
        <a:p>
          <a:endParaRPr lang="cs-CZ"/>
        </a:p>
      </dgm:t>
    </dgm:pt>
    <dgm:pt modelId="{DC6E3ADE-CA95-4E9D-BA1B-920FBBD9FA3E}">
      <dgm:prSet/>
      <dgm:spPr/>
      <dgm:t>
        <a:bodyPr/>
        <a:lstStyle/>
        <a:p>
          <a:pPr rtl="0"/>
          <a:r>
            <a:rPr lang="cs-CZ" dirty="0" err="1"/>
            <a:t>Value</a:t>
          </a:r>
          <a:r>
            <a:rPr lang="cs-CZ" dirty="0"/>
            <a:t> </a:t>
          </a:r>
          <a:r>
            <a:rPr lang="cs-CZ" dirty="0" err="1"/>
            <a:t>propositions</a:t>
          </a:r>
          <a:endParaRPr lang="cs-CZ" dirty="0"/>
        </a:p>
      </dgm:t>
    </dgm:pt>
    <dgm:pt modelId="{AE1E457C-00F4-43F6-8859-EFCDF045AE01}" type="parTrans" cxnId="{B72904EF-455A-4A9A-B267-E7D2BD4B40CF}">
      <dgm:prSet/>
      <dgm:spPr/>
      <dgm:t>
        <a:bodyPr/>
        <a:lstStyle/>
        <a:p>
          <a:endParaRPr lang="cs-CZ"/>
        </a:p>
      </dgm:t>
    </dgm:pt>
    <dgm:pt modelId="{1916761F-38F2-4F2A-93AB-13541F9C02ED}" type="sibTrans" cxnId="{B72904EF-455A-4A9A-B267-E7D2BD4B40CF}">
      <dgm:prSet/>
      <dgm:spPr/>
      <dgm:t>
        <a:bodyPr/>
        <a:lstStyle/>
        <a:p>
          <a:endParaRPr lang="cs-CZ"/>
        </a:p>
      </dgm:t>
    </dgm:pt>
    <dgm:pt modelId="{ACE5C839-C37B-4B0F-AF19-2B27CCBABD69}">
      <dgm:prSet/>
      <dgm:spPr/>
      <dgm:t>
        <a:bodyPr/>
        <a:lstStyle/>
        <a:p>
          <a:pPr rtl="0"/>
          <a:r>
            <a:rPr lang="cs-CZ" dirty="0" err="1"/>
            <a:t>Significant</a:t>
          </a:r>
          <a:r>
            <a:rPr lang="cs-CZ" dirty="0"/>
            <a:t> </a:t>
          </a:r>
          <a:r>
            <a:rPr lang="cs-CZ" dirty="0" err="1"/>
            <a:t>groups</a:t>
          </a:r>
          <a:endParaRPr lang="cs-CZ" dirty="0"/>
        </a:p>
      </dgm:t>
    </dgm:pt>
    <dgm:pt modelId="{F5698FE7-A16D-40E3-BAC3-C8C027358F05}" type="parTrans" cxnId="{0EF36BEE-F537-4885-ACBB-494885CC8A53}">
      <dgm:prSet/>
      <dgm:spPr/>
      <dgm:t>
        <a:bodyPr/>
        <a:lstStyle/>
        <a:p>
          <a:endParaRPr lang="cs-CZ"/>
        </a:p>
      </dgm:t>
    </dgm:pt>
    <dgm:pt modelId="{1707484C-F2B7-4894-A2C5-50099E56B34B}" type="sibTrans" cxnId="{0EF36BEE-F537-4885-ACBB-494885CC8A53}">
      <dgm:prSet/>
      <dgm:spPr/>
      <dgm:t>
        <a:bodyPr/>
        <a:lstStyle/>
        <a:p>
          <a:endParaRPr lang="cs-CZ"/>
        </a:p>
      </dgm:t>
    </dgm:pt>
    <dgm:pt modelId="{5D70CFC7-A5B6-4E3D-9D8D-874D2EC29005}">
      <dgm:prSet/>
      <dgm:spPr/>
      <dgm:t>
        <a:bodyPr/>
        <a:lstStyle/>
        <a:p>
          <a:pPr rtl="0"/>
          <a:r>
            <a:rPr lang="cs-CZ" dirty="0" err="1"/>
            <a:t>Frequency</a:t>
          </a:r>
          <a:r>
            <a:rPr lang="cs-CZ" dirty="0"/>
            <a:t> </a:t>
          </a:r>
          <a:r>
            <a:rPr lang="cs-CZ" dirty="0" err="1"/>
            <a:t>of</a:t>
          </a:r>
          <a:r>
            <a:rPr lang="cs-CZ" dirty="0"/>
            <a:t> </a:t>
          </a:r>
          <a:r>
            <a:rPr lang="cs-CZ" dirty="0" err="1"/>
            <a:t>purchases</a:t>
          </a:r>
          <a:endParaRPr lang="cs-CZ" dirty="0"/>
        </a:p>
      </dgm:t>
    </dgm:pt>
    <dgm:pt modelId="{E371ED58-2C5E-4BF2-848D-57FE8EC83434}" type="parTrans" cxnId="{D30E9AA2-9BED-4298-A2D1-48F19604323C}">
      <dgm:prSet/>
      <dgm:spPr/>
      <dgm:t>
        <a:bodyPr/>
        <a:lstStyle/>
        <a:p>
          <a:endParaRPr lang="cs-CZ"/>
        </a:p>
      </dgm:t>
    </dgm:pt>
    <dgm:pt modelId="{5FCD4A1C-8D7F-45A7-A2AA-53CE4AB79047}" type="sibTrans" cxnId="{D30E9AA2-9BED-4298-A2D1-48F19604323C}">
      <dgm:prSet/>
      <dgm:spPr/>
      <dgm:t>
        <a:bodyPr/>
        <a:lstStyle/>
        <a:p>
          <a:endParaRPr lang="cs-CZ"/>
        </a:p>
      </dgm:t>
    </dgm:pt>
    <dgm:pt modelId="{8E2B3E96-E759-4242-80D2-742A1CE63FA2}">
      <dgm:prSet/>
      <dgm:spPr/>
      <dgm:t>
        <a:bodyPr/>
        <a:lstStyle/>
        <a:p>
          <a:pPr rtl="0"/>
          <a:r>
            <a:rPr lang="cs-CZ" dirty="0" err="1"/>
            <a:t>Quantity</a:t>
          </a:r>
          <a:r>
            <a:rPr lang="cs-CZ" dirty="0"/>
            <a:t> </a:t>
          </a:r>
          <a:r>
            <a:rPr lang="cs-CZ" dirty="0" err="1"/>
            <a:t>of</a:t>
          </a:r>
          <a:r>
            <a:rPr lang="cs-CZ" dirty="0"/>
            <a:t> </a:t>
          </a:r>
          <a:r>
            <a:rPr lang="cs-CZ" dirty="0" err="1"/>
            <a:t>purchases</a:t>
          </a:r>
          <a:endParaRPr lang="cs-CZ" dirty="0"/>
        </a:p>
      </dgm:t>
    </dgm:pt>
    <dgm:pt modelId="{CBEA17A0-91DE-4F7F-8316-E386DCBD3F89}" type="parTrans" cxnId="{5E44C18B-BAAF-47C7-80FF-D7C0B0EED05E}">
      <dgm:prSet/>
      <dgm:spPr/>
      <dgm:t>
        <a:bodyPr/>
        <a:lstStyle/>
        <a:p>
          <a:endParaRPr lang="cs-CZ"/>
        </a:p>
      </dgm:t>
    </dgm:pt>
    <dgm:pt modelId="{BD7278D3-A650-4F45-88A3-3737390F94A1}" type="sibTrans" cxnId="{5E44C18B-BAAF-47C7-80FF-D7C0B0EED05E}">
      <dgm:prSet/>
      <dgm:spPr/>
      <dgm:t>
        <a:bodyPr/>
        <a:lstStyle/>
        <a:p>
          <a:endParaRPr lang="cs-CZ"/>
        </a:p>
      </dgm:t>
    </dgm:pt>
    <dgm:pt modelId="{F5E61D50-24B4-45CE-9A45-2F07B35757C8}">
      <dgm:prSet/>
      <dgm:spPr/>
      <dgm:t>
        <a:bodyPr/>
        <a:lstStyle/>
        <a:p>
          <a:pPr rtl="0"/>
          <a:r>
            <a:rPr lang="cs-CZ" dirty="0"/>
            <a:t>Retail </a:t>
          </a:r>
          <a:r>
            <a:rPr lang="cs-CZ" dirty="0" err="1"/>
            <a:t>chanels</a:t>
          </a:r>
          <a:endParaRPr lang="cs-CZ" dirty="0"/>
        </a:p>
      </dgm:t>
    </dgm:pt>
    <dgm:pt modelId="{896C424D-12DD-4201-B42F-BC89A2B20388}" type="parTrans" cxnId="{AACECA0E-722A-4BD5-A78C-A7EA1F792671}">
      <dgm:prSet/>
      <dgm:spPr/>
      <dgm:t>
        <a:bodyPr/>
        <a:lstStyle/>
        <a:p>
          <a:endParaRPr lang="cs-CZ"/>
        </a:p>
      </dgm:t>
    </dgm:pt>
    <dgm:pt modelId="{CFAD94FC-45F1-4F9A-AD9C-60B5696B40B7}" type="sibTrans" cxnId="{AACECA0E-722A-4BD5-A78C-A7EA1F792671}">
      <dgm:prSet/>
      <dgm:spPr/>
      <dgm:t>
        <a:bodyPr/>
        <a:lstStyle/>
        <a:p>
          <a:endParaRPr lang="cs-CZ"/>
        </a:p>
      </dgm:t>
    </dgm:pt>
    <dgm:pt modelId="{CE01B773-9B34-486B-9F64-5A8F8318DA87}">
      <dgm:prSet/>
      <dgm:spPr/>
      <dgm:t>
        <a:bodyPr/>
        <a:lstStyle/>
        <a:p>
          <a:pPr rtl="0"/>
          <a:r>
            <a:rPr lang="cs-CZ"/>
            <a:t>Trends</a:t>
          </a:r>
        </a:p>
      </dgm:t>
    </dgm:pt>
    <dgm:pt modelId="{077D9709-5718-42C3-BDB6-54E315F0461C}" type="parTrans" cxnId="{99380CE0-7A5D-4127-83D0-7E867EEC958A}">
      <dgm:prSet/>
      <dgm:spPr/>
      <dgm:t>
        <a:bodyPr/>
        <a:lstStyle/>
        <a:p>
          <a:endParaRPr lang="cs-CZ"/>
        </a:p>
      </dgm:t>
    </dgm:pt>
    <dgm:pt modelId="{FF672743-4CCD-4B18-BBA8-79A251F45EA3}" type="sibTrans" cxnId="{99380CE0-7A5D-4127-83D0-7E867EEC958A}">
      <dgm:prSet/>
      <dgm:spPr/>
      <dgm:t>
        <a:bodyPr/>
        <a:lstStyle/>
        <a:p>
          <a:endParaRPr lang="cs-CZ"/>
        </a:p>
      </dgm:t>
    </dgm:pt>
    <dgm:pt modelId="{34AECDFD-732A-49F6-BC54-C740110D1C11}" type="pres">
      <dgm:prSet presAssocID="{51DDD861-1E6E-416A-A3AD-A53292DDA330}" presName="cycle" presStyleCnt="0">
        <dgm:presLayoutVars>
          <dgm:dir/>
          <dgm:resizeHandles val="exact"/>
        </dgm:presLayoutVars>
      </dgm:prSet>
      <dgm:spPr/>
    </dgm:pt>
    <dgm:pt modelId="{CBF6D850-E9B8-47DC-88E1-8BE94FDB6440}" type="pres">
      <dgm:prSet presAssocID="{F2842179-B0DC-4283-9F0A-9EC37120E7DD}" presName="node" presStyleLbl="node1" presStyleIdx="0" presStyleCnt="7">
        <dgm:presLayoutVars>
          <dgm:bulletEnabled val="1"/>
        </dgm:presLayoutVars>
      </dgm:prSet>
      <dgm:spPr/>
    </dgm:pt>
    <dgm:pt modelId="{EF7523C5-608E-4CBB-8852-97856F4CD673}" type="pres">
      <dgm:prSet presAssocID="{13BCE34A-7C2E-4D82-A1E3-0B99B79159AD}" presName="sibTrans" presStyleLbl="sibTrans2D1" presStyleIdx="0" presStyleCnt="7"/>
      <dgm:spPr/>
    </dgm:pt>
    <dgm:pt modelId="{224CFEE6-E8C9-46BB-8A1A-AE5CD2220DB4}" type="pres">
      <dgm:prSet presAssocID="{13BCE34A-7C2E-4D82-A1E3-0B99B79159AD}" presName="connectorText" presStyleLbl="sibTrans2D1" presStyleIdx="0" presStyleCnt="7"/>
      <dgm:spPr/>
    </dgm:pt>
    <dgm:pt modelId="{E8D14AEB-ABFA-4498-A66A-E2197082E88C}" type="pres">
      <dgm:prSet presAssocID="{DC6E3ADE-CA95-4E9D-BA1B-920FBBD9FA3E}" presName="node" presStyleLbl="node1" presStyleIdx="1" presStyleCnt="7">
        <dgm:presLayoutVars>
          <dgm:bulletEnabled val="1"/>
        </dgm:presLayoutVars>
      </dgm:prSet>
      <dgm:spPr/>
    </dgm:pt>
    <dgm:pt modelId="{F0AF6D50-B196-48C5-A61E-A7F7D99EC841}" type="pres">
      <dgm:prSet presAssocID="{1916761F-38F2-4F2A-93AB-13541F9C02ED}" presName="sibTrans" presStyleLbl="sibTrans2D1" presStyleIdx="1" presStyleCnt="7"/>
      <dgm:spPr/>
    </dgm:pt>
    <dgm:pt modelId="{FB38ED0B-AF1C-4C88-9AA2-2CA7F46C5E84}" type="pres">
      <dgm:prSet presAssocID="{1916761F-38F2-4F2A-93AB-13541F9C02ED}" presName="connectorText" presStyleLbl="sibTrans2D1" presStyleIdx="1" presStyleCnt="7"/>
      <dgm:spPr/>
    </dgm:pt>
    <dgm:pt modelId="{BC77090B-CC07-4EDF-A478-CA60ADC205B1}" type="pres">
      <dgm:prSet presAssocID="{ACE5C839-C37B-4B0F-AF19-2B27CCBABD69}" presName="node" presStyleLbl="node1" presStyleIdx="2" presStyleCnt="7">
        <dgm:presLayoutVars>
          <dgm:bulletEnabled val="1"/>
        </dgm:presLayoutVars>
      </dgm:prSet>
      <dgm:spPr/>
    </dgm:pt>
    <dgm:pt modelId="{6A9F3F70-E2D7-4A9D-A6AB-FAFD70B1FEE7}" type="pres">
      <dgm:prSet presAssocID="{1707484C-F2B7-4894-A2C5-50099E56B34B}" presName="sibTrans" presStyleLbl="sibTrans2D1" presStyleIdx="2" presStyleCnt="7"/>
      <dgm:spPr/>
    </dgm:pt>
    <dgm:pt modelId="{298A7279-B30C-46B3-8C45-BE1469C8308F}" type="pres">
      <dgm:prSet presAssocID="{1707484C-F2B7-4894-A2C5-50099E56B34B}" presName="connectorText" presStyleLbl="sibTrans2D1" presStyleIdx="2" presStyleCnt="7"/>
      <dgm:spPr/>
    </dgm:pt>
    <dgm:pt modelId="{81FAF2DF-7EBE-48E7-B17B-7F664EF7C685}" type="pres">
      <dgm:prSet presAssocID="{5D70CFC7-A5B6-4E3D-9D8D-874D2EC29005}" presName="node" presStyleLbl="node1" presStyleIdx="3" presStyleCnt="7">
        <dgm:presLayoutVars>
          <dgm:bulletEnabled val="1"/>
        </dgm:presLayoutVars>
      </dgm:prSet>
      <dgm:spPr/>
    </dgm:pt>
    <dgm:pt modelId="{38D7641B-4FD8-4777-9F41-7820F7A0E5A3}" type="pres">
      <dgm:prSet presAssocID="{5FCD4A1C-8D7F-45A7-A2AA-53CE4AB79047}" presName="sibTrans" presStyleLbl="sibTrans2D1" presStyleIdx="3" presStyleCnt="7"/>
      <dgm:spPr/>
    </dgm:pt>
    <dgm:pt modelId="{E9AD03F7-1ABE-439A-AEDD-88B5D7103D5F}" type="pres">
      <dgm:prSet presAssocID="{5FCD4A1C-8D7F-45A7-A2AA-53CE4AB79047}" presName="connectorText" presStyleLbl="sibTrans2D1" presStyleIdx="3" presStyleCnt="7"/>
      <dgm:spPr/>
    </dgm:pt>
    <dgm:pt modelId="{6BB4283E-1F74-47DC-8421-91F3FBDE517B}" type="pres">
      <dgm:prSet presAssocID="{8E2B3E96-E759-4242-80D2-742A1CE63FA2}" presName="node" presStyleLbl="node1" presStyleIdx="4" presStyleCnt="7">
        <dgm:presLayoutVars>
          <dgm:bulletEnabled val="1"/>
        </dgm:presLayoutVars>
      </dgm:prSet>
      <dgm:spPr/>
    </dgm:pt>
    <dgm:pt modelId="{FD2CA0F6-F01D-4681-B5FD-6952C95F87E4}" type="pres">
      <dgm:prSet presAssocID="{BD7278D3-A650-4F45-88A3-3737390F94A1}" presName="sibTrans" presStyleLbl="sibTrans2D1" presStyleIdx="4" presStyleCnt="7"/>
      <dgm:spPr/>
    </dgm:pt>
    <dgm:pt modelId="{7A13A296-30EB-4951-A5A2-98FFE8D456AA}" type="pres">
      <dgm:prSet presAssocID="{BD7278D3-A650-4F45-88A3-3737390F94A1}" presName="connectorText" presStyleLbl="sibTrans2D1" presStyleIdx="4" presStyleCnt="7"/>
      <dgm:spPr/>
    </dgm:pt>
    <dgm:pt modelId="{6DD55A63-1F61-4067-B7B1-74EA714693E0}" type="pres">
      <dgm:prSet presAssocID="{F5E61D50-24B4-45CE-9A45-2F07B35757C8}" presName="node" presStyleLbl="node1" presStyleIdx="5" presStyleCnt="7">
        <dgm:presLayoutVars>
          <dgm:bulletEnabled val="1"/>
        </dgm:presLayoutVars>
      </dgm:prSet>
      <dgm:spPr/>
    </dgm:pt>
    <dgm:pt modelId="{F593081A-8DF1-4AD4-84C6-9A6C5723B8D2}" type="pres">
      <dgm:prSet presAssocID="{CFAD94FC-45F1-4F9A-AD9C-60B5696B40B7}" presName="sibTrans" presStyleLbl="sibTrans2D1" presStyleIdx="5" presStyleCnt="7"/>
      <dgm:spPr/>
    </dgm:pt>
    <dgm:pt modelId="{3FB2CC56-0ACA-4422-8C52-EFD82FA56D03}" type="pres">
      <dgm:prSet presAssocID="{CFAD94FC-45F1-4F9A-AD9C-60B5696B40B7}" presName="connectorText" presStyleLbl="sibTrans2D1" presStyleIdx="5" presStyleCnt="7"/>
      <dgm:spPr/>
    </dgm:pt>
    <dgm:pt modelId="{1E99525A-43B9-4804-B0D3-39239CE2FAD4}" type="pres">
      <dgm:prSet presAssocID="{CE01B773-9B34-486B-9F64-5A8F8318DA87}" presName="node" presStyleLbl="node1" presStyleIdx="6" presStyleCnt="7">
        <dgm:presLayoutVars>
          <dgm:bulletEnabled val="1"/>
        </dgm:presLayoutVars>
      </dgm:prSet>
      <dgm:spPr/>
    </dgm:pt>
    <dgm:pt modelId="{9409C47B-DA36-4E69-9D8C-CDD4328356F5}" type="pres">
      <dgm:prSet presAssocID="{FF672743-4CCD-4B18-BBA8-79A251F45EA3}" presName="sibTrans" presStyleLbl="sibTrans2D1" presStyleIdx="6" presStyleCnt="7"/>
      <dgm:spPr/>
    </dgm:pt>
    <dgm:pt modelId="{11E14011-90F2-45B6-89DA-D7252B1C9ED7}" type="pres">
      <dgm:prSet presAssocID="{FF672743-4CCD-4B18-BBA8-79A251F45EA3}" presName="connectorText" presStyleLbl="sibTrans2D1" presStyleIdx="6" presStyleCnt="7"/>
      <dgm:spPr/>
    </dgm:pt>
  </dgm:ptLst>
  <dgm:cxnLst>
    <dgm:cxn modelId="{0A52810C-C579-49B4-8370-15DBF6692EC7}" type="presOf" srcId="{CE01B773-9B34-486B-9F64-5A8F8318DA87}" destId="{1E99525A-43B9-4804-B0D3-39239CE2FAD4}" srcOrd="0" destOrd="0" presId="urn:microsoft.com/office/officeart/2005/8/layout/cycle2"/>
    <dgm:cxn modelId="{45DE2E46-C1AD-4895-8A8F-398C15218D00}" type="presOf" srcId="{ACE5C839-C37B-4B0F-AF19-2B27CCBABD69}" destId="{BC77090B-CC07-4EDF-A478-CA60ADC205B1}" srcOrd="0" destOrd="0" presId="urn:microsoft.com/office/officeart/2005/8/layout/cycle2"/>
    <dgm:cxn modelId="{9C2FC84D-F263-43CD-9305-C9156392F641}" type="presOf" srcId="{1707484C-F2B7-4894-A2C5-50099E56B34B}" destId="{6A9F3F70-E2D7-4A9D-A6AB-FAFD70B1FEE7}" srcOrd="0" destOrd="0" presId="urn:microsoft.com/office/officeart/2005/8/layout/cycle2"/>
    <dgm:cxn modelId="{877B521F-85F0-46CB-9BCC-4BF946138BB6}" type="presOf" srcId="{CFAD94FC-45F1-4F9A-AD9C-60B5696B40B7}" destId="{3FB2CC56-0ACA-4422-8C52-EFD82FA56D03}" srcOrd="1" destOrd="0" presId="urn:microsoft.com/office/officeart/2005/8/layout/cycle2"/>
    <dgm:cxn modelId="{5E44C18B-BAAF-47C7-80FF-D7C0B0EED05E}" srcId="{51DDD861-1E6E-416A-A3AD-A53292DDA330}" destId="{8E2B3E96-E759-4242-80D2-742A1CE63FA2}" srcOrd="4" destOrd="0" parTransId="{CBEA17A0-91DE-4F7F-8316-E386DCBD3F89}" sibTransId="{BD7278D3-A650-4F45-88A3-3737390F94A1}"/>
    <dgm:cxn modelId="{DB19CA14-C440-4026-91E7-DAD41B1BA12F}" type="presOf" srcId="{CFAD94FC-45F1-4F9A-AD9C-60B5696B40B7}" destId="{F593081A-8DF1-4AD4-84C6-9A6C5723B8D2}" srcOrd="0" destOrd="0" presId="urn:microsoft.com/office/officeart/2005/8/layout/cycle2"/>
    <dgm:cxn modelId="{35E6D1BC-F4AE-4C24-86C6-9C40FFA7C587}" type="presOf" srcId="{13BCE34A-7C2E-4D82-A1E3-0B99B79159AD}" destId="{224CFEE6-E8C9-46BB-8A1A-AE5CD2220DB4}" srcOrd="1" destOrd="0" presId="urn:microsoft.com/office/officeart/2005/8/layout/cycle2"/>
    <dgm:cxn modelId="{E8356547-2E0A-4254-8E5C-D124B0F13772}" type="presOf" srcId="{FF672743-4CCD-4B18-BBA8-79A251F45EA3}" destId="{11E14011-90F2-45B6-89DA-D7252B1C9ED7}" srcOrd="1" destOrd="0" presId="urn:microsoft.com/office/officeart/2005/8/layout/cycle2"/>
    <dgm:cxn modelId="{6CB8298C-B609-467E-969B-158EE29F41E9}" type="presOf" srcId="{F5E61D50-24B4-45CE-9A45-2F07B35757C8}" destId="{6DD55A63-1F61-4067-B7B1-74EA714693E0}" srcOrd="0" destOrd="0" presId="urn:microsoft.com/office/officeart/2005/8/layout/cycle2"/>
    <dgm:cxn modelId="{F985441A-5A07-4A67-B093-B334551BA445}" type="presOf" srcId="{1707484C-F2B7-4894-A2C5-50099E56B34B}" destId="{298A7279-B30C-46B3-8C45-BE1469C8308F}" srcOrd="1" destOrd="0" presId="urn:microsoft.com/office/officeart/2005/8/layout/cycle2"/>
    <dgm:cxn modelId="{AFBF852C-D763-4B4E-933D-5D015787AAC0}" type="presOf" srcId="{1916761F-38F2-4F2A-93AB-13541F9C02ED}" destId="{F0AF6D50-B196-48C5-A61E-A7F7D99EC841}" srcOrd="0" destOrd="0" presId="urn:microsoft.com/office/officeart/2005/8/layout/cycle2"/>
    <dgm:cxn modelId="{DECF16C3-EDE7-47E5-958E-E0F435F03223}" type="presOf" srcId="{FF672743-4CCD-4B18-BBA8-79A251F45EA3}" destId="{9409C47B-DA36-4E69-9D8C-CDD4328356F5}" srcOrd="0" destOrd="0" presId="urn:microsoft.com/office/officeart/2005/8/layout/cycle2"/>
    <dgm:cxn modelId="{0F6C7FF0-F9C6-4B9A-861A-E639C7D75B96}" srcId="{51DDD861-1E6E-416A-A3AD-A53292DDA330}" destId="{F2842179-B0DC-4283-9F0A-9EC37120E7DD}" srcOrd="0" destOrd="0" parTransId="{0335E06C-7472-4746-A792-A2834F2BBD38}" sibTransId="{13BCE34A-7C2E-4D82-A1E3-0B99B79159AD}"/>
    <dgm:cxn modelId="{B2A800B6-161A-457F-950E-73EB8EC6F431}" type="presOf" srcId="{51DDD861-1E6E-416A-A3AD-A53292DDA330}" destId="{34AECDFD-732A-49F6-BC54-C740110D1C11}" srcOrd="0" destOrd="0" presId="urn:microsoft.com/office/officeart/2005/8/layout/cycle2"/>
    <dgm:cxn modelId="{0DF6D5BF-A0EF-4AFD-A355-EF66DAAE0303}" type="presOf" srcId="{5FCD4A1C-8D7F-45A7-A2AA-53CE4AB79047}" destId="{38D7641B-4FD8-4777-9F41-7820F7A0E5A3}" srcOrd="0" destOrd="0" presId="urn:microsoft.com/office/officeart/2005/8/layout/cycle2"/>
    <dgm:cxn modelId="{7CC4B025-3B1B-48E2-B879-3502FDC6F706}" type="presOf" srcId="{DC6E3ADE-CA95-4E9D-BA1B-920FBBD9FA3E}" destId="{E8D14AEB-ABFA-4498-A66A-E2197082E88C}" srcOrd="0" destOrd="0" presId="urn:microsoft.com/office/officeart/2005/8/layout/cycle2"/>
    <dgm:cxn modelId="{09E06E02-CA50-4583-BFC2-1D92E1C869E2}" type="presOf" srcId="{1916761F-38F2-4F2A-93AB-13541F9C02ED}" destId="{FB38ED0B-AF1C-4C88-9AA2-2CA7F46C5E84}" srcOrd="1" destOrd="0" presId="urn:microsoft.com/office/officeart/2005/8/layout/cycle2"/>
    <dgm:cxn modelId="{99380CE0-7A5D-4127-83D0-7E867EEC958A}" srcId="{51DDD861-1E6E-416A-A3AD-A53292DDA330}" destId="{CE01B773-9B34-486B-9F64-5A8F8318DA87}" srcOrd="6" destOrd="0" parTransId="{077D9709-5718-42C3-BDB6-54E315F0461C}" sibTransId="{FF672743-4CCD-4B18-BBA8-79A251F45EA3}"/>
    <dgm:cxn modelId="{E22037FE-04AD-40DA-818A-F3C756DF390A}" type="presOf" srcId="{BD7278D3-A650-4F45-88A3-3737390F94A1}" destId="{FD2CA0F6-F01D-4681-B5FD-6952C95F87E4}" srcOrd="0" destOrd="0" presId="urn:microsoft.com/office/officeart/2005/8/layout/cycle2"/>
    <dgm:cxn modelId="{AA1A6EC6-E22C-49F8-BC7E-66088D044C62}" type="presOf" srcId="{8E2B3E96-E759-4242-80D2-742A1CE63FA2}" destId="{6BB4283E-1F74-47DC-8421-91F3FBDE517B}" srcOrd="0" destOrd="0" presId="urn:microsoft.com/office/officeart/2005/8/layout/cycle2"/>
    <dgm:cxn modelId="{D30E9AA2-9BED-4298-A2D1-48F19604323C}" srcId="{51DDD861-1E6E-416A-A3AD-A53292DDA330}" destId="{5D70CFC7-A5B6-4E3D-9D8D-874D2EC29005}" srcOrd="3" destOrd="0" parTransId="{E371ED58-2C5E-4BF2-848D-57FE8EC83434}" sibTransId="{5FCD4A1C-8D7F-45A7-A2AA-53CE4AB79047}"/>
    <dgm:cxn modelId="{0EF36BEE-F537-4885-ACBB-494885CC8A53}" srcId="{51DDD861-1E6E-416A-A3AD-A53292DDA330}" destId="{ACE5C839-C37B-4B0F-AF19-2B27CCBABD69}" srcOrd="2" destOrd="0" parTransId="{F5698FE7-A16D-40E3-BAC3-C8C027358F05}" sibTransId="{1707484C-F2B7-4894-A2C5-50099E56B34B}"/>
    <dgm:cxn modelId="{42805DF6-FD2B-4520-AD88-7D9CC0834DAE}" type="presOf" srcId="{F2842179-B0DC-4283-9F0A-9EC37120E7DD}" destId="{CBF6D850-E9B8-47DC-88E1-8BE94FDB6440}" srcOrd="0" destOrd="0" presId="urn:microsoft.com/office/officeart/2005/8/layout/cycle2"/>
    <dgm:cxn modelId="{54FF2BF0-59FF-4508-81A5-684DD1E71FE2}" type="presOf" srcId="{BD7278D3-A650-4F45-88A3-3737390F94A1}" destId="{7A13A296-30EB-4951-A5A2-98FFE8D456AA}" srcOrd="1" destOrd="0" presId="urn:microsoft.com/office/officeart/2005/8/layout/cycle2"/>
    <dgm:cxn modelId="{A72AE433-48B8-4026-AB26-B5E9F01F74BD}" type="presOf" srcId="{5FCD4A1C-8D7F-45A7-A2AA-53CE4AB79047}" destId="{E9AD03F7-1ABE-439A-AEDD-88B5D7103D5F}" srcOrd="1" destOrd="0" presId="urn:microsoft.com/office/officeart/2005/8/layout/cycle2"/>
    <dgm:cxn modelId="{7C553939-D3C0-46BC-8C3C-E40ED522AC93}" type="presOf" srcId="{5D70CFC7-A5B6-4E3D-9D8D-874D2EC29005}" destId="{81FAF2DF-7EBE-48E7-B17B-7F664EF7C685}" srcOrd="0" destOrd="0" presId="urn:microsoft.com/office/officeart/2005/8/layout/cycle2"/>
    <dgm:cxn modelId="{CD6AB0C6-332B-436B-96ED-8897E494B477}" type="presOf" srcId="{13BCE34A-7C2E-4D82-A1E3-0B99B79159AD}" destId="{EF7523C5-608E-4CBB-8852-97856F4CD673}" srcOrd="0" destOrd="0" presId="urn:microsoft.com/office/officeart/2005/8/layout/cycle2"/>
    <dgm:cxn modelId="{B72904EF-455A-4A9A-B267-E7D2BD4B40CF}" srcId="{51DDD861-1E6E-416A-A3AD-A53292DDA330}" destId="{DC6E3ADE-CA95-4E9D-BA1B-920FBBD9FA3E}" srcOrd="1" destOrd="0" parTransId="{AE1E457C-00F4-43F6-8859-EFCDF045AE01}" sibTransId="{1916761F-38F2-4F2A-93AB-13541F9C02ED}"/>
    <dgm:cxn modelId="{AACECA0E-722A-4BD5-A78C-A7EA1F792671}" srcId="{51DDD861-1E6E-416A-A3AD-A53292DDA330}" destId="{F5E61D50-24B4-45CE-9A45-2F07B35757C8}" srcOrd="5" destOrd="0" parTransId="{896C424D-12DD-4201-B42F-BC89A2B20388}" sibTransId="{CFAD94FC-45F1-4F9A-AD9C-60B5696B40B7}"/>
    <dgm:cxn modelId="{2B55A174-072A-4725-844A-A7D25B2C69F3}" type="presParOf" srcId="{34AECDFD-732A-49F6-BC54-C740110D1C11}" destId="{CBF6D850-E9B8-47DC-88E1-8BE94FDB6440}" srcOrd="0" destOrd="0" presId="urn:microsoft.com/office/officeart/2005/8/layout/cycle2"/>
    <dgm:cxn modelId="{0EDD4BF9-DC93-4239-9D9E-369AC0320F9F}" type="presParOf" srcId="{34AECDFD-732A-49F6-BC54-C740110D1C11}" destId="{EF7523C5-608E-4CBB-8852-97856F4CD673}" srcOrd="1" destOrd="0" presId="urn:microsoft.com/office/officeart/2005/8/layout/cycle2"/>
    <dgm:cxn modelId="{91C43EF4-35BB-4BD9-A340-BC284A4D6783}" type="presParOf" srcId="{EF7523C5-608E-4CBB-8852-97856F4CD673}" destId="{224CFEE6-E8C9-46BB-8A1A-AE5CD2220DB4}" srcOrd="0" destOrd="0" presId="urn:microsoft.com/office/officeart/2005/8/layout/cycle2"/>
    <dgm:cxn modelId="{0462A8A0-140C-4C4A-801F-1A3B55A6987B}" type="presParOf" srcId="{34AECDFD-732A-49F6-BC54-C740110D1C11}" destId="{E8D14AEB-ABFA-4498-A66A-E2197082E88C}" srcOrd="2" destOrd="0" presId="urn:microsoft.com/office/officeart/2005/8/layout/cycle2"/>
    <dgm:cxn modelId="{E499A8DB-D3A0-42CB-8DC7-11D4AACD592B}" type="presParOf" srcId="{34AECDFD-732A-49F6-BC54-C740110D1C11}" destId="{F0AF6D50-B196-48C5-A61E-A7F7D99EC841}" srcOrd="3" destOrd="0" presId="urn:microsoft.com/office/officeart/2005/8/layout/cycle2"/>
    <dgm:cxn modelId="{B757FBF5-518F-4C91-B10B-5E64772F271D}" type="presParOf" srcId="{F0AF6D50-B196-48C5-A61E-A7F7D99EC841}" destId="{FB38ED0B-AF1C-4C88-9AA2-2CA7F46C5E84}" srcOrd="0" destOrd="0" presId="urn:microsoft.com/office/officeart/2005/8/layout/cycle2"/>
    <dgm:cxn modelId="{314781CB-FF69-418F-AD28-33C08C539C11}" type="presParOf" srcId="{34AECDFD-732A-49F6-BC54-C740110D1C11}" destId="{BC77090B-CC07-4EDF-A478-CA60ADC205B1}" srcOrd="4" destOrd="0" presId="urn:microsoft.com/office/officeart/2005/8/layout/cycle2"/>
    <dgm:cxn modelId="{51D8883F-7598-4A8D-8740-60726E7A0388}" type="presParOf" srcId="{34AECDFD-732A-49F6-BC54-C740110D1C11}" destId="{6A9F3F70-E2D7-4A9D-A6AB-FAFD70B1FEE7}" srcOrd="5" destOrd="0" presId="urn:microsoft.com/office/officeart/2005/8/layout/cycle2"/>
    <dgm:cxn modelId="{17672AE1-A649-4FFF-967B-5B2C880A3D6E}" type="presParOf" srcId="{6A9F3F70-E2D7-4A9D-A6AB-FAFD70B1FEE7}" destId="{298A7279-B30C-46B3-8C45-BE1469C8308F}" srcOrd="0" destOrd="0" presId="urn:microsoft.com/office/officeart/2005/8/layout/cycle2"/>
    <dgm:cxn modelId="{5D719F0E-7CCF-45E0-8B3F-FCDA2DDFEBF3}" type="presParOf" srcId="{34AECDFD-732A-49F6-BC54-C740110D1C11}" destId="{81FAF2DF-7EBE-48E7-B17B-7F664EF7C685}" srcOrd="6" destOrd="0" presId="urn:microsoft.com/office/officeart/2005/8/layout/cycle2"/>
    <dgm:cxn modelId="{74AA4863-9C6E-41AE-BD02-A4AB81B41671}" type="presParOf" srcId="{34AECDFD-732A-49F6-BC54-C740110D1C11}" destId="{38D7641B-4FD8-4777-9F41-7820F7A0E5A3}" srcOrd="7" destOrd="0" presId="urn:microsoft.com/office/officeart/2005/8/layout/cycle2"/>
    <dgm:cxn modelId="{580A3966-F5DF-427F-A140-8A04C588571D}" type="presParOf" srcId="{38D7641B-4FD8-4777-9F41-7820F7A0E5A3}" destId="{E9AD03F7-1ABE-439A-AEDD-88B5D7103D5F}" srcOrd="0" destOrd="0" presId="urn:microsoft.com/office/officeart/2005/8/layout/cycle2"/>
    <dgm:cxn modelId="{0732CFA8-D9AE-4631-8A04-1D2C685C0EBB}" type="presParOf" srcId="{34AECDFD-732A-49F6-BC54-C740110D1C11}" destId="{6BB4283E-1F74-47DC-8421-91F3FBDE517B}" srcOrd="8" destOrd="0" presId="urn:microsoft.com/office/officeart/2005/8/layout/cycle2"/>
    <dgm:cxn modelId="{516853DB-1915-46AE-9813-DD787190B4F8}" type="presParOf" srcId="{34AECDFD-732A-49F6-BC54-C740110D1C11}" destId="{FD2CA0F6-F01D-4681-B5FD-6952C95F87E4}" srcOrd="9" destOrd="0" presId="urn:microsoft.com/office/officeart/2005/8/layout/cycle2"/>
    <dgm:cxn modelId="{FB095350-3EA2-4D8D-A013-5D537268F11A}" type="presParOf" srcId="{FD2CA0F6-F01D-4681-B5FD-6952C95F87E4}" destId="{7A13A296-30EB-4951-A5A2-98FFE8D456AA}" srcOrd="0" destOrd="0" presId="urn:microsoft.com/office/officeart/2005/8/layout/cycle2"/>
    <dgm:cxn modelId="{C5E5ED10-99D5-4999-BC8E-B83346219822}" type="presParOf" srcId="{34AECDFD-732A-49F6-BC54-C740110D1C11}" destId="{6DD55A63-1F61-4067-B7B1-74EA714693E0}" srcOrd="10" destOrd="0" presId="urn:microsoft.com/office/officeart/2005/8/layout/cycle2"/>
    <dgm:cxn modelId="{58059052-D5CC-41C7-A533-1A0EA9D96BFD}" type="presParOf" srcId="{34AECDFD-732A-49F6-BC54-C740110D1C11}" destId="{F593081A-8DF1-4AD4-84C6-9A6C5723B8D2}" srcOrd="11" destOrd="0" presId="urn:microsoft.com/office/officeart/2005/8/layout/cycle2"/>
    <dgm:cxn modelId="{C195AEBC-12C7-4B3C-9B1E-DB7142B9982C}" type="presParOf" srcId="{F593081A-8DF1-4AD4-84C6-9A6C5723B8D2}" destId="{3FB2CC56-0ACA-4422-8C52-EFD82FA56D03}" srcOrd="0" destOrd="0" presId="urn:microsoft.com/office/officeart/2005/8/layout/cycle2"/>
    <dgm:cxn modelId="{FE391BEC-41ED-440B-9009-89713B289E68}" type="presParOf" srcId="{34AECDFD-732A-49F6-BC54-C740110D1C11}" destId="{1E99525A-43B9-4804-B0D3-39239CE2FAD4}" srcOrd="12" destOrd="0" presId="urn:microsoft.com/office/officeart/2005/8/layout/cycle2"/>
    <dgm:cxn modelId="{BA0D3EB1-4C77-4193-AA80-04218C9723BD}" type="presParOf" srcId="{34AECDFD-732A-49F6-BC54-C740110D1C11}" destId="{9409C47B-DA36-4E69-9D8C-CDD4328356F5}" srcOrd="13" destOrd="0" presId="urn:microsoft.com/office/officeart/2005/8/layout/cycle2"/>
    <dgm:cxn modelId="{FCD7F507-1588-40E1-B9B8-FDFBC4B67D8A}" type="presParOf" srcId="{9409C47B-DA36-4E69-9D8C-CDD4328356F5}" destId="{11E14011-90F2-45B6-89DA-D7252B1C9ED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FB3989A-78D5-4C49-A417-F9DACDD2B16A}"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cs-CZ"/>
        </a:p>
      </dgm:t>
    </dgm:pt>
    <dgm:pt modelId="{51648AA7-1B58-4C0F-86D1-E9DEAB17C005}">
      <dgm:prSet/>
      <dgm:spPr/>
      <dgm:t>
        <a:bodyPr/>
        <a:lstStyle/>
        <a:p>
          <a:pPr rtl="0"/>
          <a:r>
            <a:rPr lang="en-US"/>
            <a:t>Strengths</a:t>
          </a:r>
          <a:endParaRPr lang="cs-CZ"/>
        </a:p>
      </dgm:t>
    </dgm:pt>
    <dgm:pt modelId="{0D233748-E2A2-4424-B80A-42753790D1AB}" type="parTrans" cxnId="{064C7C7B-A0A0-4453-9B7D-6FB141486869}">
      <dgm:prSet/>
      <dgm:spPr/>
      <dgm:t>
        <a:bodyPr/>
        <a:lstStyle/>
        <a:p>
          <a:endParaRPr lang="cs-CZ"/>
        </a:p>
      </dgm:t>
    </dgm:pt>
    <dgm:pt modelId="{0EA8212A-297B-436D-AE8F-6C32789299DA}" type="sibTrans" cxnId="{064C7C7B-A0A0-4453-9B7D-6FB141486869}">
      <dgm:prSet/>
      <dgm:spPr/>
      <dgm:t>
        <a:bodyPr/>
        <a:lstStyle/>
        <a:p>
          <a:endParaRPr lang="cs-CZ"/>
        </a:p>
      </dgm:t>
    </dgm:pt>
    <dgm:pt modelId="{2AE4AFBB-F246-4231-9620-3CA83933130B}">
      <dgm:prSet/>
      <dgm:spPr/>
      <dgm:t>
        <a:bodyPr/>
        <a:lstStyle/>
        <a:p>
          <a:pPr rtl="0"/>
          <a:r>
            <a:rPr lang="en-US"/>
            <a:t>innovative products, expertise and procedures</a:t>
          </a:r>
          <a:endParaRPr lang="cs-CZ"/>
        </a:p>
      </dgm:t>
    </dgm:pt>
    <dgm:pt modelId="{1061C27B-7E16-44A1-995E-95F81DEF5A40}" type="parTrans" cxnId="{2F0A59AB-CAA3-4868-9331-870A099AD1D4}">
      <dgm:prSet/>
      <dgm:spPr/>
      <dgm:t>
        <a:bodyPr/>
        <a:lstStyle/>
        <a:p>
          <a:endParaRPr lang="cs-CZ"/>
        </a:p>
      </dgm:t>
    </dgm:pt>
    <dgm:pt modelId="{381ADB04-40FC-4F30-B985-0464CB1B570A}" type="sibTrans" cxnId="{2F0A59AB-CAA3-4868-9331-870A099AD1D4}">
      <dgm:prSet/>
      <dgm:spPr/>
      <dgm:t>
        <a:bodyPr/>
        <a:lstStyle/>
        <a:p>
          <a:endParaRPr lang="cs-CZ"/>
        </a:p>
      </dgm:t>
    </dgm:pt>
    <dgm:pt modelId="{334D48CF-B4EE-47DC-911C-0F507810E886}">
      <dgm:prSet/>
      <dgm:spPr/>
      <dgm:t>
        <a:bodyPr/>
        <a:lstStyle/>
        <a:p>
          <a:pPr rtl="0"/>
          <a:r>
            <a:rPr lang="en-US"/>
            <a:t>Weaknesses</a:t>
          </a:r>
          <a:endParaRPr lang="cs-CZ"/>
        </a:p>
      </dgm:t>
    </dgm:pt>
    <dgm:pt modelId="{A14BB197-4EF4-42C1-AC9C-AD05B42564AD}" type="parTrans" cxnId="{2E3CD9E7-EF2B-40A8-86C9-F7DEB5B4B560}">
      <dgm:prSet/>
      <dgm:spPr/>
      <dgm:t>
        <a:bodyPr/>
        <a:lstStyle/>
        <a:p>
          <a:endParaRPr lang="cs-CZ"/>
        </a:p>
      </dgm:t>
    </dgm:pt>
    <dgm:pt modelId="{5B7B264B-2E01-4816-934B-025B70713486}" type="sibTrans" cxnId="{2E3CD9E7-EF2B-40A8-86C9-F7DEB5B4B560}">
      <dgm:prSet/>
      <dgm:spPr/>
      <dgm:t>
        <a:bodyPr/>
        <a:lstStyle/>
        <a:p>
          <a:endParaRPr lang="cs-CZ"/>
        </a:p>
      </dgm:t>
    </dgm:pt>
    <dgm:pt modelId="{448959A5-DC1B-4FB0-B993-B025B5DC8B3A}">
      <dgm:prSet/>
      <dgm:spPr/>
      <dgm:t>
        <a:bodyPr/>
        <a:lstStyle/>
        <a:p>
          <a:pPr rtl="0"/>
          <a:r>
            <a:rPr lang="en-US"/>
            <a:t>lack of knowledgeable technical support or average product quality</a:t>
          </a:r>
          <a:endParaRPr lang="cs-CZ"/>
        </a:p>
      </dgm:t>
    </dgm:pt>
    <dgm:pt modelId="{3A079A2F-3E26-4F52-BA47-954181DB8220}" type="parTrans" cxnId="{E34F3207-4057-4E7C-B377-4DF17FA2030D}">
      <dgm:prSet/>
      <dgm:spPr/>
      <dgm:t>
        <a:bodyPr/>
        <a:lstStyle/>
        <a:p>
          <a:endParaRPr lang="cs-CZ"/>
        </a:p>
      </dgm:t>
    </dgm:pt>
    <dgm:pt modelId="{8B53EA0C-7B0B-4FE9-B80E-3666A2E1ECD0}" type="sibTrans" cxnId="{E34F3207-4057-4E7C-B377-4DF17FA2030D}">
      <dgm:prSet/>
      <dgm:spPr/>
      <dgm:t>
        <a:bodyPr/>
        <a:lstStyle/>
        <a:p>
          <a:endParaRPr lang="cs-CZ"/>
        </a:p>
      </dgm:t>
    </dgm:pt>
    <dgm:pt modelId="{A95BC41A-990F-40ED-9AFB-D361439D4416}">
      <dgm:prSet/>
      <dgm:spPr/>
      <dgm:t>
        <a:bodyPr/>
        <a:lstStyle/>
        <a:p>
          <a:pPr rtl="0"/>
          <a:r>
            <a:rPr lang="en-US"/>
            <a:t>Opportunities</a:t>
          </a:r>
          <a:endParaRPr lang="cs-CZ"/>
        </a:p>
      </dgm:t>
    </dgm:pt>
    <dgm:pt modelId="{017D1BDC-E9EA-4889-B606-C6A21B3D6C81}" type="parTrans" cxnId="{F33EBBEF-A022-406B-8A4A-EE5F17F4C7BF}">
      <dgm:prSet/>
      <dgm:spPr/>
      <dgm:t>
        <a:bodyPr/>
        <a:lstStyle/>
        <a:p>
          <a:endParaRPr lang="cs-CZ"/>
        </a:p>
      </dgm:t>
    </dgm:pt>
    <dgm:pt modelId="{EECFFCF7-5E50-459E-9F6A-E5552908DE5B}" type="sibTrans" cxnId="{F33EBBEF-A022-406B-8A4A-EE5F17F4C7BF}">
      <dgm:prSet/>
      <dgm:spPr/>
      <dgm:t>
        <a:bodyPr/>
        <a:lstStyle/>
        <a:p>
          <a:endParaRPr lang="cs-CZ"/>
        </a:p>
      </dgm:t>
    </dgm:pt>
    <dgm:pt modelId="{C490A1F4-8748-4D6F-BBC5-095E827BE1DC}">
      <dgm:prSet/>
      <dgm:spPr/>
      <dgm:t>
        <a:bodyPr/>
        <a:lstStyle/>
        <a:p>
          <a:pPr rtl="0"/>
          <a:r>
            <a:rPr lang="en-US"/>
            <a:t>a new international market or a market led by a weak competitor</a:t>
          </a:r>
          <a:endParaRPr lang="cs-CZ"/>
        </a:p>
      </dgm:t>
    </dgm:pt>
    <dgm:pt modelId="{93DE1EB8-63A5-4F8C-A120-AC781439DC4D}" type="parTrans" cxnId="{4FE62194-1D28-4D0F-883B-FE3CF096BCF2}">
      <dgm:prSet/>
      <dgm:spPr/>
      <dgm:t>
        <a:bodyPr/>
        <a:lstStyle/>
        <a:p>
          <a:endParaRPr lang="cs-CZ"/>
        </a:p>
      </dgm:t>
    </dgm:pt>
    <dgm:pt modelId="{D8405B9A-1A8B-4EE5-AE2A-D39DD19EAFCA}" type="sibTrans" cxnId="{4FE62194-1D28-4D0F-883B-FE3CF096BCF2}">
      <dgm:prSet/>
      <dgm:spPr/>
      <dgm:t>
        <a:bodyPr/>
        <a:lstStyle/>
        <a:p>
          <a:endParaRPr lang="cs-CZ"/>
        </a:p>
      </dgm:t>
    </dgm:pt>
    <dgm:pt modelId="{CB15206A-C14B-4F25-BCF3-9B5E4E261C8A}">
      <dgm:prSet/>
      <dgm:spPr/>
      <dgm:t>
        <a:bodyPr/>
        <a:lstStyle/>
        <a:p>
          <a:pPr rtl="0"/>
          <a:r>
            <a:rPr lang="en-US"/>
            <a:t>Threats</a:t>
          </a:r>
          <a:endParaRPr lang="cs-CZ"/>
        </a:p>
      </dgm:t>
    </dgm:pt>
    <dgm:pt modelId="{D7C0B80F-EE24-4AEB-B812-A381E1D25B2C}" type="parTrans" cxnId="{6AFC7286-4443-479A-88C8-5156006677DB}">
      <dgm:prSet/>
      <dgm:spPr/>
      <dgm:t>
        <a:bodyPr/>
        <a:lstStyle/>
        <a:p>
          <a:endParaRPr lang="cs-CZ"/>
        </a:p>
      </dgm:t>
    </dgm:pt>
    <dgm:pt modelId="{3D7E067F-DDEB-48E6-8F20-FBFDC78E53A7}" type="sibTrans" cxnId="{6AFC7286-4443-479A-88C8-5156006677DB}">
      <dgm:prSet/>
      <dgm:spPr/>
      <dgm:t>
        <a:bodyPr/>
        <a:lstStyle/>
        <a:p>
          <a:endParaRPr lang="cs-CZ"/>
        </a:p>
      </dgm:t>
    </dgm:pt>
    <dgm:pt modelId="{CA1ED15F-A1FD-488A-81F5-7C9FABA206FE}">
      <dgm:prSet/>
      <dgm:spPr/>
      <dgm:t>
        <a:bodyPr/>
        <a:lstStyle/>
        <a:p>
          <a:pPr rtl="0"/>
          <a:r>
            <a:rPr lang="en-US"/>
            <a:t>a new competitor or price war</a:t>
          </a:r>
          <a:endParaRPr lang="cs-CZ"/>
        </a:p>
      </dgm:t>
    </dgm:pt>
    <dgm:pt modelId="{BBB4F8AC-2626-4682-8EC5-CC95C468B245}" type="parTrans" cxnId="{A87AB999-D30D-479F-91F6-B08C2D12AD1B}">
      <dgm:prSet/>
      <dgm:spPr/>
      <dgm:t>
        <a:bodyPr/>
        <a:lstStyle/>
        <a:p>
          <a:endParaRPr lang="cs-CZ"/>
        </a:p>
      </dgm:t>
    </dgm:pt>
    <dgm:pt modelId="{226B4AC9-01B4-48D9-993C-C8EA2B0F9B4B}" type="sibTrans" cxnId="{A87AB999-D30D-479F-91F6-B08C2D12AD1B}">
      <dgm:prSet/>
      <dgm:spPr/>
      <dgm:t>
        <a:bodyPr/>
        <a:lstStyle/>
        <a:p>
          <a:endParaRPr lang="cs-CZ"/>
        </a:p>
      </dgm:t>
    </dgm:pt>
    <dgm:pt modelId="{D57E4AEC-F1F6-42AB-A324-59CDA5EA1B43}" type="pres">
      <dgm:prSet presAssocID="{1FB3989A-78D5-4C49-A417-F9DACDD2B16A}" presName="Name0" presStyleCnt="0">
        <dgm:presLayoutVars>
          <dgm:dir/>
          <dgm:animLvl val="lvl"/>
          <dgm:resizeHandles val="exact"/>
        </dgm:presLayoutVars>
      </dgm:prSet>
      <dgm:spPr/>
    </dgm:pt>
    <dgm:pt modelId="{21A9085D-1803-4C73-9079-EFB96F39E475}" type="pres">
      <dgm:prSet presAssocID="{51648AA7-1B58-4C0F-86D1-E9DEAB17C005}" presName="linNode" presStyleCnt="0"/>
      <dgm:spPr/>
    </dgm:pt>
    <dgm:pt modelId="{B5A2E15B-0390-4CA0-99B4-6348EFB640E4}" type="pres">
      <dgm:prSet presAssocID="{51648AA7-1B58-4C0F-86D1-E9DEAB17C005}" presName="parentText" presStyleLbl="node1" presStyleIdx="0" presStyleCnt="4">
        <dgm:presLayoutVars>
          <dgm:chMax val="1"/>
          <dgm:bulletEnabled val="1"/>
        </dgm:presLayoutVars>
      </dgm:prSet>
      <dgm:spPr/>
    </dgm:pt>
    <dgm:pt modelId="{EFA8FA0E-30BD-4D31-A583-22A9C430420B}" type="pres">
      <dgm:prSet presAssocID="{51648AA7-1B58-4C0F-86D1-E9DEAB17C005}" presName="descendantText" presStyleLbl="alignAccFollowNode1" presStyleIdx="0" presStyleCnt="4">
        <dgm:presLayoutVars>
          <dgm:bulletEnabled val="1"/>
        </dgm:presLayoutVars>
      </dgm:prSet>
      <dgm:spPr/>
    </dgm:pt>
    <dgm:pt modelId="{F33FA282-0F23-41BA-BED6-DAD279226099}" type="pres">
      <dgm:prSet presAssocID="{0EA8212A-297B-436D-AE8F-6C32789299DA}" presName="sp" presStyleCnt="0"/>
      <dgm:spPr/>
    </dgm:pt>
    <dgm:pt modelId="{ECFF8A92-4525-4D1E-8A7A-27CB58B1E4A3}" type="pres">
      <dgm:prSet presAssocID="{334D48CF-B4EE-47DC-911C-0F507810E886}" presName="linNode" presStyleCnt="0"/>
      <dgm:spPr/>
    </dgm:pt>
    <dgm:pt modelId="{996DACBF-5DF4-4F42-846F-32A9A20E8751}" type="pres">
      <dgm:prSet presAssocID="{334D48CF-B4EE-47DC-911C-0F507810E886}" presName="parentText" presStyleLbl="node1" presStyleIdx="1" presStyleCnt="4">
        <dgm:presLayoutVars>
          <dgm:chMax val="1"/>
          <dgm:bulletEnabled val="1"/>
        </dgm:presLayoutVars>
      </dgm:prSet>
      <dgm:spPr/>
    </dgm:pt>
    <dgm:pt modelId="{B34680B1-0D9B-461A-8519-5DD913BF9841}" type="pres">
      <dgm:prSet presAssocID="{334D48CF-B4EE-47DC-911C-0F507810E886}" presName="descendantText" presStyleLbl="alignAccFollowNode1" presStyleIdx="1" presStyleCnt="4">
        <dgm:presLayoutVars>
          <dgm:bulletEnabled val="1"/>
        </dgm:presLayoutVars>
      </dgm:prSet>
      <dgm:spPr/>
    </dgm:pt>
    <dgm:pt modelId="{9BA0043E-3AEB-4684-B52A-045486BD1BF7}" type="pres">
      <dgm:prSet presAssocID="{5B7B264B-2E01-4816-934B-025B70713486}" presName="sp" presStyleCnt="0"/>
      <dgm:spPr/>
    </dgm:pt>
    <dgm:pt modelId="{53D121F0-3B93-4D85-89C1-71B088C829ED}" type="pres">
      <dgm:prSet presAssocID="{A95BC41A-990F-40ED-9AFB-D361439D4416}" presName="linNode" presStyleCnt="0"/>
      <dgm:spPr/>
    </dgm:pt>
    <dgm:pt modelId="{A185D187-307D-4C24-9E45-2125B6990EA1}" type="pres">
      <dgm:prSet presAssocID="{A95BC41A-990F-40ED-9AFB-D361439D4416}" presName="parentText" presStyleLbl="node1" presStyleIdx="2" presStyleCnt="4">
        <dgm:presLayoutVars>
          <dgm:chMax val="1"/>
          <dgm:bulletEnabled val="1"/>
        </dgm:presLayoutVars>
      </dgm:prSet>
      <dgm:spPr/>
    </dgm:pt>
    <dgm:pt modelId="{B49EF50E-5828-43E9-9468-E7FC13F231BC}" type="pres">
      <dgm:prSet presAssocID="{A95BC41A-990F-40ED-9AFB-D361439D4416}" presName="descendantText" presStyleLbl="alignAccFollowNode1" presStyleIdx="2" presStyleCnt="4">
        <dgm:presLayoutVars>
          <dgm:bulletEnabled val="1"/>
        </dgm:presLayoutVars>
      </dgm:prSet>
      <dgm:spPr/>
    </dgm:pt>
    <dgm:pt modelId="{0D24DDEB-F402-4873-AF6C-3AC44F48A55F}" type="pres">
      <dgm:prSet presAssocID="{EECFFCF7-5E50-459E-9F6A-E5552908DE5B}" presName="sp" presStyleCnt="0"/>
      <dgm:spPr/>
    </dgm:pt>
    <dgm:pt modelId="{23DEA756-E713-482A-B5CA-92F2C981F7FE}" type="pres">
      <dgm:prSet presAssocID="{CB15206A-C14B-4F25-BCF3-9B5E4E261C8A}" presName="linNode" presStyleCnt="0"/>
      <dgm:spPr/>
    </dgm:pt>
    <dgm:pt modelId="{CED7F3CE-12D7-4957-89FE-3B34829BF4DE}" type="pres">
      <dgm:prSet presAssocID="{CB15206A-C14B-4F25-BCF3-9B5E4E261C8A}" presName="parentText" presStyleLbl="node1" presStyleIdx="3" presStyleCnt="4">
        <dgm:presLayoutVars>
          <dgm:chMax val="1"/>
          <dgm:bulletEnabled val="1"/>
        </dgm:presLayoutVars>
      </dgm:prSet>
      <dgm:spPr/>
    </dgm:pt>
    <dgm:pt modelId="{AF4764BF-4003-469D-AFE1-2F0BB0DF9888}" type="pres">
      <dgm:prSet presAssocID="{CB15206A-C14B-4F25-BCF3-9B5E4E261C8A}" presName="descendantText" presStyleLbl="alignAccFollowNode1" presStyleIdx="3" presStyleCnt="4">
        <dgm:presLayoutVars>
          <dgm:bulletEnabled val="1"/>
        </dgm:presLayoutVars>
      </dgm:prSet>
      <dgm:spPr/>
    </dgm:pt>
  </dgm:ptLst>
  <dgm:cxnLst>
    <dgm:cxn modelId="{DC3A1BA3-DA89-4C16-806E-445C94101BBC}" type="presOf" srcId="{334D48CF-B4EE-47DC-911C-0F507810E886}" destId="{996DACBF-5DF4-4F42-846F-32A9A20E8751}" srcOrd="0" destOrd="0" presId="urn:microsoft.com/office/officeart/2005/8/layout/vList5"/>
    <dgm:cxn modelId="{2F0A59AB-CAA3-4868-9331-870A099AD1D4}" srcId="{51648AA7-1B58-4C0F-86D1-E9DEAB17C005}" destId="{2AE4AFBB-F246-4231-9620-3CA83933130B}" srcOrd="0" destOrd="0" parTransId="{1061C27B-7E16-44A1-995E-95F81DEF5A40}" sibTransId="{381ADB04-40FC-4F30-B985-0464CB1B570A}"/>
    <dgm:cxn modelId="{A87AB999-D30D-479F-91F6-B08C2D12AD1B}" srcId="{CB15206A-C14B-4F25-BCF3-9B5E4E261C8A}" destId="{CA1ED15F-A1FD-488A-81F5-7C9FABA206FE}" srcOrd="0" destOrd="0" parTransId="{BBB4F8AC-2626-4682-8EC5-CC95C468B245}" sibTransId="{226B4AC9-01B4-48D9-993C-C8EA2B0F9B4B}"/>
    <dgm:cxn modelId="{064C7C7B-A0A0-4453-9B7D-6FB141486869}" srcId="{1FB3989A-78D5-4C49-A417-F9DACDD2B16A}" destId="{51648AA7-1B58-4C0F-86D1-E9DEAB17C005}" srcOrd="0" destOrd="0" parTransId="{0D233748-E2A2-4424-B80A-42753790D1AB}" sibTransId="{0EA8212A-297B-436D-AE8F-6C32789299DA}"/>
    <dgm:cxn modelId="{FB1CFD2B-090E-4B00-8DBE-E45C657B35A4}" type="presOf" srcId="{51648AA7-1B58-4C0F-86D1-E9DEAB17C005}" destId="{B5A2E15B-0390-4CA0-99B4-6348EFB640E4}" srcOrd="0" destOrd="0" presId="urn:microsoft.com/office/officeart/2005/8/layout/vList5"/>
    <dgm:cxn modelId="{2E3CD9E7-EF2B-40A8-86C9-F7DEB5B4B560}" srcId="{1FB3989A-78D5-4C49-A417-F9DACDD2B16A}" destId="{334D48CF-B4EE-47DC-911C-0F507810E886}" srcOrd="1" destOrd="0" parTransId="{A14BB197-4EF4-42C1-AC9C-AD05B42564AD}" sibTransId="{5B7B264B-2E01-4816-934B-025B70713486}"/>
    <dgm:cxn modelId="{E8DB3C51-A1E3-4F75-A922-B7BBB5B5BDE7}" type="presOf" srcId="{CA1ED15F-A1FD-488A-81F5-7C9FABA206FE}" destId="{AF4764BF-4003-469D-AFE1-2F0BB0DF9888}" srcOrd="0" destOrd="0" presId="urn:microsoft.com/office/officeart/2005/8/layout/vList5"/>
    <dgm:cxn modelId="{94BB5162-707E-4593-A041-E73C705581D9}" type="presOf" srcId="{C490A1F4-8748-4D6F-BBC5-095E827BE1DC}" destId="{B49EF50E-5828-43E9-9468-E7FC13F231BC}" srcOrd="0" destOrd="0" presId="urn:microsoft.com/office/officeart/2005/8/layout/vList5"/>
    <dgm:cxn modelId="{F33EBBEF-A022-406B-8A4A-EE5F17F4C7BF}" srcId="{1FB3989A-78D5-4C49-A417-F9DACDD2B16A}" destId="{A95BC41A-990F-40ED-9AFB-D361439D4416}" srcOrd="2" destOrd="0" parTransId="{017D1BDC-E9EA-4889-B606-C6A21B3D6C81}" sibTransId="{EECFFCF7-5E50-459E-9F6A-E5552908DE5B}"/>
    <dgm:cxn modelId="{6AFC7286-4443-479A-88C8-5156006677DB}" srcId="{1FB3989A-78D5-4C49-A417-F9DACDD2B16A}" destId="{CB15206A-C14B-4F25-BCF3-9B5E4E261C8A}" srcOrd="3" destOrd="0" parTransId="{D7C0B80F-EE24-4AEB-B812-A381E1D25B2C}" sibTransId="{3D7E067F-DDEB-48E6-8F20-FBFDC78E53A7}"/>
    <dgm:cxn modelId="{5705502B-B69E-40E9-9615-49D8B9246BB2}" type="presOf" srcId="{2AE4AFBB-F246-4231-9620-3CA83933130B}" destId="{EFA8FA0E-30BD-4D31-A583-22A9C430420B}" srcOrd="0" destOrd="0" presId="urn:microsoft.com/office/officeart/2005/8/layout/vList5"/>
    <dgm:cxn modelId="{4FE62194-1D28-4D0F-883B-FE3CF096BCF2}" srcId="{A95BC41A-990F-40ED-9AFB-D361439D4416}" destId="{C490A1F4-8748-4D6F-BBC5-095E827BE1DC}" srcOrd="0" destOrd="0" parTransId="{93DE1EB8-63A5-4F8C-A120-AC781439DC4D}" sibTransId="{D8405B9A-1A8B-4EE5-AE2A-D39DD19EAFCA}"/>
    <dgm:cxn modelId="{04208E58-54D2-4A31-A4D0-478F2ECF8932}" type="presOf" srcId="{1FB3989A-78D5-4C49-A417-F9DACDD2B16A}" destId="{D57E4AEC-F1F6-42AB-A324-59CDA5EA1B43}" srcOrd="0" destOrd="0" presId="urn:microsoft.com/office/officeart/2005/8/layout/vList5"/>
    <dgm:cxn modelId="{5D66EB6D-7BD1-4C4A-9299-3C4FB7D66468}" type="presOf" srcId="{A95BC41A-990F-40ED-9AFB-D361439D4416}" destId="{A185D187-307D-4C24-9E45-2125B6990EA1}" srcOrd="0" destOrd="0" presId="urn:microsoft.com/office/officeart/2005/8/layout/vList5"/>
    <dgm:cxn modelId="{38DE7D11-2A43-43DF-A422-EC5DDDBB29B2}" type="presOf" srcId="{448959A5-DC1B-4FB0-B993-B025B5DC8B3A}" destId="{B34680B1-0D9B-461A-8519-5DD913BF9841}" srcOrd="0" destOrd="0" presId="urn:microsoft.com/office/officeart/2005/8/layout/vList5"/>
    <dgm:cxn modelId="{E34F3207-4057-4E7C-B377-4DF17FA2030D}" srcId="{334D48CF-B4EE-47DC-911C-0F507810E886}" destId="{448959A5-DC1B-4FB0-B993-B025B5DC8B3A}" srcOrd="0" destOrd="0" parTransId="{3A079A2F-3E26-4F52-BA47-954181DB8220}" sibTransId="{8B53EA0C-7B0B-4FE9-B80E-3666A2E1ECD0}"/>
    <dgm:cxn modelId="{C0A81D11-9F55-47A0-B5D1-585FE480E507}" type="presOf" srcId="{CB15206A-C14B-4F25-BCF3-9B5E4E261C8A}" destId="{CED7F3CE-12D7-4957-89FE-3B34829BF4DE}" srcOrd="0" destOrd="0" presId="urn:microsoft.com/office/officeart/2005/8/layout/vList5"/>
    <dgm:cxn modelId="{0EC9095A-D8B6-450E-A46B-57789160AF84}" type="presParOf" srcId="{D57E4AEC-F1F6-42AB-A324-59CDA5EA1B43}" destId="{21A9085D-1803-4C73-9079-EFB96F39E475}" srcOrd="0" destOrd="0" presId="urn:microsoft.com/office/officeart/2005/8/layout/vList5"/>
    <dgm:cxn modelId="{747399B8-04C5-4C2B-8B81-14B4E978C9CD}" type="presParOf" srcId="{21A9085D-1803-4C73-9079-EFB96F39E475}" destId="{B5A2E15B-0390-4CA0-99B4-6348EFB640E4}" srcOrd="0" destOrd="0" presId="urn:microsoft.com/office/officeart/2005/8/layout/vList5"/>
    <dgm:cxn modelId="{8DA0FEF6-CA6E-4AA6-9A05-A381A41E8E9B}" type="presParOf" srcId="{21A9085D-1803-4C73-9079-EFB96F39E475}" destId="{EFA8FA0E-30BD-4D31-A583-22A9C430420B}" srcOrd="1" destOrd="0" presId="urn:microsoft.com/office/officeart/2005/8/layout/vList5"/>
    <dgm:cxn modelId="{6D4E39C2-9B43-41F3-9FA7-F761441E144D}" type="presParOf" srcId="{D57E4AEC-F1F6-42AB-A324-59CDA5EA1B43}" destId="{F33FA282-0F23-41BA-BED6-DAD279226099}" srcOrd="1" destOrd="0" presId="urn:microsoft.com/office/officeart/2005/8/layout/vList5"/>
    <dgm:cxn modelId="{E0659230-2E85-4EC1-8B69-5BB703606DBE}" type="presParOf" srcId="{D57E4AEC-F1F6-42AB-A324-59CDA5EA1B43}" destId="{ECFF8A92-4525-4D1E-8A7A-27CB58B1E4A3}" srcOrd="2" destOrd="0" presId="urn:microsoft.com/office/officeart/2005/8/layout/vList5"/>
    <dgm:cxn modelId="{7C0A0AF1-E74C-47FE-9FDD-8A61F74BF221}" type="presParOf" srcId="{ECFF8A92-4525-4D1E-8A7A-27CB58B1E4A3}" destId="{996DACBF-5DF4-4F42-846F-32A9A20E8751}" srcOrd="0" destOrd="0" presId="urn:microsoft.com/office/officeart/2005/8/layout/vList5"/>
    <dgm:cxn modelId="{748890C9-79DB-4DA8-AC78-5264D8FA7377}" type="presParOf" srcId="{ECFF8A92-4525-4D1E-8A7A-27CB58B1E4A3}" destId="{B34680B1-0D9B-461A-8519-5DD913BF9841}" srcOrd="1" destOrd="0" presId="urn:microsoft.com/office/officeart/2005/8/layout/vList5"/>
    <dgm:cxn modelId="{0F2D5962-8E34-4CCC-9540-631528FD8DC5}" type="presParOf" srcId="{D57E4AEC-F1F6-42AB-A324-59CDA5EA1B43}" destId="{9BA0043E-3AEB-4684-B52A-045486BD1BF7}" srcOrd="3" destOrd="0" presId="urn:microsoft.com/office/officeart/2005/8/layout/vList5"/>
    <dgm:cxn modelId="{281CEEBA-B6D2-46E4-A1A5-C0C5E74771DA}" type="presParOf" srcId="{D57E4AEC-F1F6-42AB-A324-59CDA5EA1B43}" destId="{53D121F0-3B93-4D85-89C1-71B088C829ED}" srcOrd="4" destOrd="0" presId="urn:microsoft.com/office/officeart/2005/8/layout/vList5"/>
    <dgm:cxn modelId="{829C9244-1CF7-47DF-82E2-9E84C02D4D00}" type="presParOf" srcId="{53D121F0-3B93-4D85-89C1-71B088C829ED}" destId="{A185D187-307D-4C24-9E45-2125B6990EA1}" srcOrd="0" destOrd="0" presId="urn:microsoft.com/office/officeart/2005/8/layout/vList5"/>
    <dgm:cxn modelId="{29F4D3BD-4C03-4521-90A6-70115F7EE530}" type="presParOf" srcId="{53D121F0-3B93-4D85-89C1-71B088C829ED}" destId="{B49EF50E-5828-43E9-9468-E7FC13F231BC}" srcOrd="1" destOrd="0" presId="urn:microsoft.com/office/officeart/2005/8/layout/vList5"/>
    <dgm:cxn modelId="{F188C93B-466D-49F7-8B18-02A79CDB7582}" type="presParOf" srcId="{D57E4AEC-F1F6-42AB-A324-59CDA5EA1B43}" destId="{0D24DDEB-F402-4873-AF6C-3AC44F48A55F}" srcOrd="5" destOrd="0" presId="urn:microsoft.com/office/officeart/2005/8/layout/vList5"/>
    <dgm:cxn modelId="{BB010959-9B0B-4AC5-BABA-0B28B3AE62A2}" type="presParOf" srcId="{D57E4AEC-F1F6-42AB-A324-59CDA5EA1B43}" destId="{23DEA756-E713-482A-B5CA-92F2C981F7FE}" srcOrd="6" destOrd="0" presId="urn:microsoft.com/office/officeart/2005/8/layout/vList5"/>
    <dgm:cxn modelId="{BF8D6F6E-AEDD-4CBE-AD77-D3B4546D8BE1}" type="presParOf" srcId="{23DEA756-E713-482A-B5CA-92F2C981F7FE}" destId="{CED7F3CE-12D7-4957-89FE-3B34829BF4DE}" srcOrd="0" destOrd="0" presId="urn:microsoft.com/office/officeart/2005/8/layout/vList5"/>
    <dgm:cxn modelId="{A9719BA1-0AF0-4C28-80AE-ACDBDBCEBEBA}" type="presParOf" srcId="{23DEA756-E713-482A-B5CA-92F2C981F7FE}" destId="{AF4764BF-4003-469D-AFE1-2F0BB0DF988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724493E-A19B-40CE-95CF-0F700D277C8A}"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cs-CZ"/>
        </a:p>
      </dgm:t>
    </dgm:pt>
    <dgm:pt modelId="{D0DC82A8-37F0-4A99-8530-4413E9CCF101}">
      <dgm:prSet/>
      <dgm:spPr/>
      <dgm:t>
        <a:bodyPr/>
        <a:lstStyle/>
        <a:p>
          <a:pPr rtl="0"/>
          <a:r>
            <a:rPr lang="en-US"/>
            <a:t>Social</a:t>
          </a:r>
          <a:endParaRPr lang="cs-CZ"/>
        </a:p>
      </dgm:t>
    </dgm:pt>
    <dgm:pt modelId="{6624FA47-E1C3-4A50-AF47-2D3A869AB49B}" type="parTrans" cxnId="{0A1F1FBA-9007-4C95-8014-62B5CB9695B0}">
      <dgm:prSet/>
      <dgm:spPr/>
      <dgm:t>
        <a:bodyPr/>
        <a:lstStyle/>
        <a:p>
          <a:endParaRPr lang="cs-CZ"/>
        </a:p>
      </dgm:t>
    </dgm:pt>
    <dgm:pt modelId="{E80E7FCD-3734-4EB6-9D08-F5D3D547F736}" type="sibTrans" cxnId="{0A1F1FBA-9007-4C95-8014-62B5CB9695B0}">
      <dgm:prSet/>
      <dgm:spPr/>
      <dgm:t>
        <a:bodyPr/>
        <a:lstStyle/>
        <a:p>
          <a:endParaRPr lang="cs-CZ"/>
        </a:p>
      </dgm:t>
    </dgm:pt>
    <dgm:pt modelId="{C194656E-4F89-4F35-91F5-A40C3E83BE31}">
      <dgm:prSet/>
      <dgm:spPr/>
      <dgm:t>
        <a:bodyPr/>
        <a:lstStyle/>
        <a:p>
          <a:pPr rtl="0"/>
          <a:r>
            <a:rPr lang="en-US"/>
            <a:t>The level of society, social state</a:t>
          </a:r>
          <a:endParaRPr lang="cs-CZ"/>
        </a:p>
      </dgm:t>
    </dgm:pt>
    <dgm:pt modelId="{1E2EE528-1AA6-47D0-A2AD-312707E64491}" type="parTrans" cxnId="{B05343AD-497A-4FF8-B4D1-20FE07663339}">
      <dgm:prSet/>
      <dgm:spPr/>
      <dgm:t>
        <a:bodyPr/>
        <a:lstStyle/>
        <a:p>
          <a:endParaRPr lang="cs-CZ"/>
        </a:p>
      </dgm:t>
    </dgm:pt>
    <dgm:pt modelId="{E76D6A18-D892-421D-B07A-13BAA76C15EA}" type="sibTrans" cxnId="{B05343AD-497A-4FF8-B4D1-20FE07663339}">
      <dgm:prSet/>
      <dgm:spPr/>
      <dgm:t>
        <a:bodyPr/>
        <a:lstStyle/>
        <a:p>
          <a:endParaRPr lang="cs-CZ"/>
        </a:p>
      </dgm:t>
    </dgm:pt>
    <dgm:pt modelId="{4033FD8D-EB88-43C1-B70B-0636DE3877A2}">
      <dgm:prSet/>
      <dgm:spPr/>
      <dgm:t>
        <a:bodyPr/>
        <a:lstStyle/>
        <a:p>
          <a:pPr rtl="0"/>
          <a:r>
            <a:rPr lang="en-US"/>
            <a:t>Technics and technological</a:t>
          </a:r>
          <a:endParaRPr lang="cs-CZ"/>
        </a:p>
      </dgm:t>
    </dgm:pt>
    <dgm:pt modelId="{323C7B18-EEC1-488C-B7B1-73F294872E31}" type="parTrans" cxnId="{BA28492F-0805-4AC3-A050-F28F800884CB}">
      <dgm:prSet/>
      <dgm:spPr/>
      <dgm:t>
        <a:bodyPr/>
        <a:lstStyle/>
        <a:p>
          <a:endParaRPr lang="cs-CZ"/>
        </a:p>
      </dgm:t>
    </dgm:pt>
    <dgm:pt modelId="{15FF23FC-AE48-473F-99E0-5569E46D2056}" type="sibTrans" cxnId="{BA28492F-0805-4AC3-A050-F28F800884CB}">
      <dgm:prSet/>
      <dgm:spPr/>
      <dgm:t>
        <a:bodyPr/>
        <a:lstStyle/>
        <a:p>
          <a:endParaRPr lang="cs-CZ"/>
        </a:p>
      </dgm:t>
    </dgm:pt>
    <dgm:pt modelId="{A563C3B3-0BD1-4EE2-9BCE-A5E1E8FD61FF}">
      <dgm:prSet/>
      <dgm:spPr/>
      <dgm:t>
        <a:bodyPr/>
        <a:lstStyle/>
        <a:p>
          <a:pPr rtl="0"/>
          <a:r>
            <a:rPr lang="en-US"/>
            <a:t>Technological development, computer skills</a:t>
          </a:r>
          <a:endParaRPr lang="cs-CZ"/>
        </a:p>
      </dgm:t>
    </dgm:pt>
    <dgm:pt modelId="{8BC5AFF2-3B41-469D-BCA5-96C05445F588}" type="parTrans" cxnId="{3665956D-B34C-47EB-860F-1CF4E633FA00}">
      <dgm:prSet/>
      <dgm:spPr/>
      <dgm:t>
        <a:bodyPr/>
        <a:lstStyle/>
        <a:p>
          <a:endParaRPr lang="cs-CZ"/>
        </a:p>
      </dgm:t>
    </dgm:pt>
    <dgm:pt modelId="{78362DF8-931C-422D-9726-72B324B4A8D8}" type="sibTrans" cxnId="{3665956D-B34C-47EB-860F-1CF4E633FA00}">
      <dgm:prSet/>
      <dgm:spPr/>
      <dgm:t>
        <a:bodyPr/>
        <a:lstStyle/>
        <a:p>
          <a:endParaRPr lang="cs-CZ"/>
        </a:p>
      </dgm:t>
    </dgm:pt>
    <dgm:pt modelId="{4F998C88-4912-4B96-B5D6-30B5FFF61339}">
      <dgm:prSet/>
      <dgm:spPr/>
      <dgm:t>
        <a:bodyPr/>
        <a:lstStyle/>
        <a:p>
          <a:pPr rtl="0"/>
          <a:r>
            <a:rPr lang="en-US"/>
            <a:t>Economics</a:t>
          </a:r>
          <a:endParaRPr lang="cs-CZ"/>
        </a:p>
      </dgm:t>
    </dgm:pt>
    <dgm:pt modelId="{43FB708B-6425-45A6-AD1B-4A0E74A03698}" type="parTrans" cxnId="{405B5415-0A38-4FA2-8D64-E5659D28A96A}">
      <dgm:prSet/>
      <dgm:spPr/>
      <dgm:t>
        <a:bodyPr/>
        <a:lstStyle/>
        <a:p>
          <a:endParaRPr lang="cs-CZ"/>
        </a:p>
      </dgm:t>
    </dgm:pt>
    <dgm:pt modelId="{C7261E64-0009-46FF-BB6B-B73C0FFD2330}" type="sibTrans" cxnId="{405B5415-0A38-4FA2-8D64-E5659D28A96A}">
      <dgm:prSet/>
      <dgm:spPr/>
      <dgm:t>
        <a:bodyPr/>
        <a:lstStyle/>
        <a:p>
          <a:endParaRPr lang="cs-CZ"/>
        </a:p>
      </dgm:t>
    </dgm:pt>
    <dgm:pt modelId="{647B8C46-C8A7-4DC2-91CA-1F2E362B12DA}">
      <dgm:prSet/>
      <dgm:spPr/>
      <dgm:t>
        <a:bodyPr/>
        <a:lstStyle/>
        <a:p>
          <a:pPr rtl="0"/>
          <a:r>
            <a:rPr lang="en-US"/>
            <a:t>Tax rate, interest rate, wage level</a:t>
          </a:r>
          <a:endParaRPr lang="cs-CZ"/>
        </a:p>
      </dgm:t>
    </dgm:pt>
    <dgm:pt modelId="{7DD0B728-42A2-49DB-9749-5A8846E59564}" type="parTrans" cxnId="{CDAF42B4-2A21-4D8F-AA61-F1B063CF110E}">
      <dgm:prSet/>
      <dgm:spPr/>
      <dgm:t>
        <a:bodyPr/>
        <a:lstStyle/>
        <a:p>
          <a:endParaRPr lang="cs-CZ"/>
        </a:p>
      </dgm:t>
    </dgm:pt>
    <dgm:pt modelId="{2D9DCF95-988E-4E9A-8CA9-D35D5BC25C29}" type="sibTrans" cxnId="{CDAF42B4-2A21-4D8F-AA61-F1B063CF110E}">
      <dgm:prSet/>
      <dgm:spPr/>
      <dgm:t>
        <a:bodyPr/>
        <a:lstStyle/>
        <a:p>
          <a:endParaRPr lang="cs-CZ"/>
        </a:p>
      </dgm:t>
    </dgm:pt>
    <dgm:pt modelId="{CB4E6D35-37B2-4F1A-ACBE-C43C87B97251}">
      <dgm:prSet/>
      <dgm:spPr/>
      <dgm:t>
        <a:bodyPr/>
        <a:lstStyle/>
        <a:p>
          <a:pPr rtl="0"/>
          <a:r>
            <a:rPr lang="en-US"/>
            <a:t>Political and law</a:t>
          </a:r>
          <a:endParaRPr lang="cs-CZ"/>
        </a:p>
      </dgm:t>
    </dgm:pt>
    <dgm:pt modelId="{7D0C009E-81BA-4427-AFB8-327B573E5BE0}" type="parTrans" cxnId="{A6B111CF-BFE7-42C7-92F5-69B734D534E1}">
      <dgm:prSet/>
      <dgm:spPr/>
      <dgm:t>
        <a:bodyPr/>
        <a:lstStyle/>
        <a:p>
          <a:endParaRPr lang="cs-CZ"/>
        </a:p>
      </dgm:t>
    </dgm:pt>
    <dgm:pt modelId="{BA3102AF-9A8A-467A-91C6-E440A4F61CAF}" type="sibTrans" cxnId="{A6B111CF-BFE7-42C7-92F5-69B734D534E1}">
      <dgm:prSet/>
      <dgm:spPr/>
      <dgm:t>
        <a:bodyPr/>
        <a:lstStyle/>
        <a:p>
          <a:endParaRPr lang="cs-CZ"/>
        </a:p>
      </dgm:t>
    </dgm:pt>
    <dgm:pt modelId="{5F08EC33-2D3D-40BA-B84F-A490DA8805CB}">
      <dgm:prSet/>
      <dgm:spPr/>
      <dgm:t>
        <a:bodyPr/>
        <a:lstStyle/>
        <a:p>
          <a:pPr rtl="0"/>
          <a:r>
            <a:rPr lang="en-US"/>
            <a:t>Stability, corruption, law enforcement</a:t>
          </a:r>
          <a:endParaRPr lang="cs-CZ"/>
        </a:p>
      </dgm:t>
    </dgm:pt>
    <dgm:pt modelId="{722C975D-3636-4B3C-8A5B-132C23D32811}" type="parTrans" cxnId="{34184791-BF62-4B86-93EF-439E147878B3}">
      <dgm:prSet/>
      <dgm:spPr/>
      <dgm:t>
        <a:bodyPr/>
        <a:lstStyle/>
        <a:p>
          <a:endParaRPr lang="cs-CZ"/>
        </a:p>
      </dgm:t>
    </dgm:pt>
    <dgm:pt modelId="{8916ED27-B0C7-4030-8056-49B99B17DD84}" type="sibTrans" cxnId="{34184791-BF62-4B86-93EF-439E147878B3}">
      <dgm:prSet/>
      <dgm:spPr/>
      <dgm:t>
        <a:bodyPr/>
        <a:lstStyle/>
        <a:p>
          <a:endParaRPr lang="cs-CZ"/>
        </a:p>
      </dgm:t>
    </dgm:pt>
    <dgm:pt modelId="{9282AA14-6F9F-4836-BB34-2D433BEAB776}">
      <dgm:prSet/>
      <dgm:spPr/>
      <dgm:t>
        <a:bodyPr/>
        <a:lstStyle/>
        <a:p>
          <a:pPr rtl="0"/>
          <a:r>
            <a:rPr lang="en-US"/>
            <a:t>Ecological</a:t>
          </a:r>
          <a:endParaRPr lang="cs-CZ"/>
        </a:p>
      </dgm:t>
    </dgm:pt>
    <dgm:pt modelId="{C696C196-FEEF-4AD2-ACFF-DC347758E8B8}" type="parTrans" cxnId="{AF7F4117-C13E-49CD-B94A-D82FDB4A01B2}">
      <dgm:prSet/>
      <dgm:spPr/>
      <dgm:t>
        <a:bodyPr/>
        <a:lstStyle/>
        <a:p>
          <a:endParaRPr lang="cs-CZ"/>
        </a:p>
      </dgm:t>
    </dgm:pt>
    <dgm:pt modelId="{0BE8C996-552E-40B1-B2B6-DDFCCEF48A61}" type="sibTrans" cxnId="{AF7F4117-C13E-49CD-B94A-D82FDB4A01B2}">
      <dgm:prSet/>
      <dgm:spPr/>
      <dgm:t>
        <a:bodyPr/>
        <a:lstStyle/>
        <a:p>
          <a:endParaRPr lang="cs-CZ"/>
        </a:p>
      </dgm:t>
    </dgm:pt>
    <dgm:pt modelId="{B0E2F44A-95D0-4EE8-8262-C6F441235392}">
      <dgm:prSet/>
      <dgm:spPr/>
      <dgm:t>
        <a:bodyPr/>
        <a:lstStyle/>
        <a:p>
          <a:pPr rtl="0"/>
          <a:r>
            <a:rPr lang="en-US"/>
            <a:t>Attitude to environment</a:t>
          </a:r>
          <a:endParaRPr lang="cs-CZ"/>
        </a:p>
      </dgm:t>
    </dgm:pt>
    <dgm:pt modelId="{19837A92-42F9-4148-B955-294672BB8D42}" type="parTrans" cxnId="{E264BC9F-91B0-423B-B6B4-6CA272D8283C}">
      <dgm:prSet/>
      <dgm:spPr/>
      <dgm:t>
        <a:bodyPr/>
        <a:lstStyle/>
        <a:p>
          <a:endParaRPr lang="cs-CZ"/>
        </a:p>
      </dgm:t>
    </dgm:pt>
    <dgm:pt modelId="{4FAD7402-8343-406E-B8BB-6D34A41ECA54}" type="sibTrans" cxnId="{E264BC9F-91B0-423B-B6B4-6CA272D8283C}">
      <dgm:prSet/>
      <dgm:spPr/>
      <dgm:t>
        <a:bodyPr/>
        <a:lstStyle/>
        <a:p>
          <a:endParaRPr lang="cs-CZ"/>
        </a:p>
      </dgm:t>
    </dgm:pt>
    <dgm:pt modelId="{A594761C-70A9-48C2-BABE-8DFFDDA71E42}" type="pres">
      <dgm:prSet presAssocID="{D724493E-A19B-40CE-95CF-0F700D277C8A}" presName="Name0" presStyleCnt="0">
        <dgm:presLayoutVars>
          <dgm:dir/>
          <dgm:animLvl val="lvl"/>
          <dgm:resizeHandles val="exact"/>
        </dgm:presLayoutVars>
      </dgm:prSet>
      <dgm:spPr/>
    </dgm:pt>
    <dgm:pt modelId="{5B03FE95-F870-4B7C-B716-274FF287C760}" type="pres">
      <dgm:prSet presAssocID="{D0DC82A8-37F0-4A99-8530-4413E9CCF101}" presName="linNode" presStyleCnt="0"/>
      <dgm:spPr/>
    </dgm:pt>
    <dgm:pt modelId="{CF3BD773-34A7-4EE6-A134-43526C567043}" type="pres">
      <dgm:prSet presAssocID="{D0DC82A8-37F0-4A99-8530-4413E9CCF101}" presName="parentText" presStyleLbl="node1" presStyleIdx="0" presStyleCnt="5">
        <dgm:presLayoutVars>
          <dgm:chMax val="1"/>
          <dgm:bulletEnabled val="1"/>
        </dgm:presLayoutVars>
      </dgm:prSet>
      <dgm:spPr/>
    </dgm:pt>
    <dgm:pt modelId="{35A6DFD9-CEFC-4DEA-9C98-5B261BC2FE3A}" type="pres">
      <dgm:prSet presAssocID="{D0DC82A8-37F0-4A99-8530-4413E9CCF101}" presName="descendantText" presStyleLbl="alignAccFollowNode1" presStyleIdx="0" presStyleCnt="5">
        <dgm:presLayoutVars>
          <dgm:bulletEnabled val="1"/>
        </dgm:presLayoutVars>
      </dgm:prSet>
      <dgm:spPr/>
    </dgm:pt>
    <dgm:pt modelId="{878C44B1-F7FC-4B76-9207-520414E9F31C}" type="pres">
      <dgm:prSet presAssocID="{E80E7FCD-3734-4EB6-9D08-F5D3D547F736}" presName="sp" presStyleCnt="0"/>
      <dgm:spPr/>
    </dgm:pt>
    <dgm:pt modelId="{D6145228-9417-4BE9-A47B-C4AE70886A71}" type="pres">
      <dgm:prSet presAssocID="{4033FD8D-EB88-43C1-B70B-0636DE3877A2}" presName="linNode" presStyleCnt="0"/>
      <dgm:spPr/>
    </dgm:pt>
    <dgm:pt modelId="{17969F20-A22D-4067-9298-BADF1F8A1129}" type="pres">
      <dgm:prSet presAssocID="{4033FD8D-EB88-43C1-B70B-0636DE3877A2}" presName="parentText" presStyleLbl="node1" presStyleIdx="1" presStyleCnt="5">
        <dgm:presLayoutVars>
          <dgm:chMax val="1"/>
          <dgm:bulletEnabled val="1"/>
        </dgm:presLayoutVars>
      </dgm:prSet>
      <dgm:spPr/>
    </dgm:pt>
    <dgm:pt modelId="{D578FD7A-185C-445D-9785-A9852B87BA7D}" type="pres">
      <dgm:prSet presAssocID="{4033FD8D-EB88-43C1-B70B-0636DE3877A2}" presName="descendantText" presStyleLbl="alignAccFollowNode1" presStyleIdx="1" presStyleCnt="5">
        <dgm:presLayoutVars>
          <dgm:bulletEnabled val="1"/>
        </dgm:presLayoutVars>
      </dgm:prSet>
      <dgm:spPr/>
    </dgm:pt>
    <dgm:pt modelId="{FB89E681-76A3-491D-BFA1-EB6212DECF73}" type="pres">
      <dgm:prSet presAssocID="{15FF23FC-AE48-473F-99E0-5569E46D2056}" presName="sp" presStyleCnt="0"/>
      <dgm:spPr/>
    </dgm:pt>
    <dgm:pt modelId="{6E79836A-7D88-4BF3-97C4-D338C936F1D9}" type="pres">
      <dgm:prSet presAssocID="{4F998C88-4912-4B96-B5D6-30B5FFF61339}" presName="linNode" presStyleCnt="0"/>
      <dgm:spPr/>
    </dgm:pt>
    <dgm:pt modelId="{9CEE49CD-FAD6-44BE-9AB3-6F90D54098A9}" type="pres">
      <dgm:prSet presAssocID="{4F998C88-4912-4B96-B5D6-30B5FFF61339}" presName="parentText" presStyleLbl="node1" presStyleIdx="2" presStyleCnt="5">
        <dgm:presLayoutVars>
          <dgm:chMax val="1"/>
          <dgm:bulletEnabled val="1"/>
        </dgm:presLayoutVars>
      </dgm:prSet>
      <dgm:spPr/>
    </dgm:pt>
    <dgm:pt modelId="{1295BF0A-047F-4C5C-9E88-36D2BE68E791}" type="pres">
      <dgm:prSet presAssocID="{4F998C88-4912-4B96-B5D6-30B5FFF61339}" presName="descendantText" presStyleLbl="alignAccFollowNode1" presStyleIdx="2" presStyleCnt="5">
        <dgm:presLayoutVars>
          <dgm:bulletEnabled val="1"/>
        </dgm:presLayoutVars>
      </dgm:prSet>
      <dgm:spPr/>
    </dgm:pt>
    <dgm:pt modelId="{10059D31-182D-428D-BD45-E44DDB47F44E}" type="pres">
      <dgm:prSet presAssocID="{C7261E64-0009-46FF-BB6B-B73C0FFD2330}" presName="sp" presStyleCnt="0"/>
      <dgm:spPr/>
    </dgm:pt>
    <dgm:pt modelId="{F2B7FA6F-4A5D-4858-A1C3-EE484552757C}" type="pres">
      <dgm:prSet presAssocID="{CB4E6D35-37B2-4F1A-ACBE-C43C87B97251}" presName="linNode" presStyleCnt="0"/>
      <dgm:spPr/>
    </dgm:pt>
    <dgm:pt modelId="{F4EDB9F0-CEA3-4EE3-BBC2-5ABC3BB85CEA}" type="pres">
      <dgm:prSet presAssocID="{CB4E6D35-37B2-4F1A-ACBE-C43C87B97251}" presName="parentText" presStyleLbl="node1" presStyleIdx="3" presStyleCnt="5">
        <dgm:presLayoutVars>
          <dgm:chMax val="1"/>
          <dgm:bulletEnabled val="1"/>
        </dgm:presLayoutVars>
      </dgm:prSet>
      <dgm:spPr/>
    </dgm:pt>
    <dgm:pt modelId="{4E239450-6692-4FEA-999F-119CEB9646BF}" type="pres">
      <dgm:prSet presAssocID="{CB4E6D35-37B2-4F1A-ACBE-C43C87B97251}" presName="descendantText" presStyleLbl="alignAccFollowNode1" presStyleIdx="3" presStyleCnt="5">
        <dgm:presLayoutVars>
          <dgm:bulletEnabled val="1"/>
        </dgm:presLayoutVars>
      </dgm:prSet>
      <dgm:spPr/>
    </dgm:pt>
    <dgm:pt modelId="{A9C0F81F-B333-4D0F-8C24-97B88A9829E4}" type="pres">
      <dgm:prSet presAssocID="{BA3102AF-9A8A-467A-91C6-E440A4F61CAF}" presName="sp" presStyleCnt="0"/>
      <dgm:spPr/>
    </dgm:pt>
    <dgm:pt modelId="{51810078-E21E-403D-B647-3CE6F7A7810D}" type="pres">
      <dgm:prSet presAssocID="{9282AA14-6F9F-4836-BB34-2D433BEAB776}" presName="linNode" presStyleCnt="0"/>
      <dgm:spPr/>
    </dgm:pt>
    <dgm:pt modelId="{E9FA7DA9-9D06-4799-8194-4E5733953C26}" type="pres">
      <dgm:prSet presAssocID="{9282AA14-6F9F-4836-BB34-2D433BEAB776}" presName="parentText" presStyleLbl="node1" presStyleIdx="4" presStyleCnt="5">
        <dgm:presLayoutVars>
          <dgm:chMax val="1"/>
          <dgm:bulletEnabled val="1"/>
        </dgm:presLayoutVars>
      </dgm:prSet>
      <dgm:spPr/>
    </dgm:pt>
    <dgm:pt modelId="{79675CFC-B7B4-44FC-9389-37A00B7E3C66}" type="pres">
      <dgm:prSet presAssocID="{9282AA14-6F9F-4836-BB34-2D433BEAB776}" presName="descendantText" presStyleLbl="alignAccFollowNode1" presStyleIdx="4" presStyleCnt="5">
        <dgm:presLayoutVars>
          <dgm:bulletEnabled val="1"/>
        </dgm:presLayoutVars>
      </dgm:prSet>
      <dgm:spPr/>
    </dgm:pt>
  </dgm:ptLst>
  <dgm:cxnLst>
    <dgm:cxn modelId="{405B5415-0A38-4FA2-8D64-E5659D28A96A}" srcId="{D724493E-A19B-40CE-95CF-0F700D277C8A}" destId="{4F998C88-4912-4B96-B5D6-30B5FFF61339}" srcOrd="2" destOrd="0" parTransId="{43FB708B-6425-45A6-AD1B-4A0E74A03698}" sibTransId="{C7261E64-0009-46FF-BB6B-B73C0FFD2330}"/>
    <dgm:cxn modelId="{E264BC9F-91B0-423B-B6B4-6CA272D8283C}" srcId="{9282AA14-6F9F-4836-BB34-2D433BEAB776}" destId="{B0E2F44A-95D0-4EE8-8262-C6F441235392}" srcOrd="0" destOrd="0" parTransId="{19837A92-42F9-4148-B955-294672BB8D42}" sibTransId="{4FAD7402-8343-406E-B8BB-6D34A41ECA54}"/>
    <dgm:cxn modelId="{CDAF42B4-2A21-4D8F-AA61-F1B063CF110E}" srcId="{4F998C88-4912-4B96-B5D6-30B5FFF61339}" destId="{647B8C46-C8A7-4DC2-91CA-1F2E362B12DA}" srcOrd="0" destOrd="0" parTransId="{7DD0B728-42A2-49DB-9749-5A8846E59564}" sibTransId="{2D9DCF95-988E-4E9A-8CA9-D35D5BC25C29}"/>
    <dgm:cxn modelId="{2975C915-BDE2-4EE9-8813-FA1F5FBC122E}" type="presOf" srcId="{4F998C88-4912-4B96-B5D6-30B5FFF61339}" destId="{9CEE49CD-FAD6-44BE-9AB3-6F90D54098A9}" srcOrd="0" destOrd="0" presId="urn:microsoft.com/office/officeart/2005/8/layout/vList5"/>
    <dgm:cxn modelId="{1469C2BC-41BB-40AC-9704-FE20771DAEEE}" type="presOf" srcId="{5F08EC33-2D3D-40BA-B84F-A490DA8805CB}" destId="{4E239450-6692-4FEA-999F-119CEB9646BF}" srcOrd="0" destOrd="0" presId="urn:microsoft.com/office/officeart/2005/8/layout/vList5"/>
    <dgm:cxn modelId="{4BCDF5CA-B7CB-4AFD-95E6-0D68E34F0364}" type="presOf" srcId="{C194656E-4F89-4F35-91F5-A40C3E83BE31}" destId="{35A6DFD9-CEFC-4DEA-9C98-5B261BC2FE3A}" srcOrd="0" destOrd="0" presId="urn:microsoft.com/office/officeart/2005/8/layout/vList5"/>
    <dgm:cxn modelId="{4A725212-A46A-4192-82AB-9AA5E7246980}" type="presOf" srcId="{4033FD8D-EB88-43C1-B70B-0636DE3877A2}" destId="{17969F20-A22D-4067-9298-BADF1F8A1129}" srcOrd="0" destOrd="0" presId="urn:microsoft.com/office/officeart/2005/8/layout/vList5"/>
    <dgm:cxn modelId="{AEAA2F34-5A14-4D54-B7D7-975DC995221A}" type="presOf" srcId="{D0DC82A8-37F0-4A99-8530-4413E9CCF101}" destId="{CF3BD773-34A7-4EE6-A134-43526C567043}" srcOrd="0" destOrd="0" presId="urn:microsoft.com/office/officeart/2005/8/layout/vList5"/>
    <dgm:cxn modelId="{65F18688-6857-4722-AD28-4650A73935DD}" type="presOf" srcId="{B0E2F44A-95D0-4EE8-8262-C6F441235392}" destId="{79675CFC-B7B4-44FC-9389-37A00B7E3C66}" srcOrd="0" destOrd="0" presId="urn:microsoft.com/office/officeart/2005/8/layout/vList5"/>
    <dgm:cxn modelId="{9CE81F3E-E8A5-46CD-9F85-4537A756ED2F}" type="presOf" srcId="{CB4E6D35-37B2-4F1A-ACBE-C43C87B97251}" destId="{F4EDB9F0-CEA3-4EE3-BBC2-5ABC3BB85CEA}" srcOrd="0" destOrd="0" presId="urn:microsoft.com/office/officeart/2005/8/layout/vList5"/>
    <dgm:cxn modelId="{A6B111CF-BFE7-42C7-92F5-69B734D534E1}" srcId="{D724493E-A19B-40CE-95CF-0F700D277C8A}" destId="{CB4E6D35-37B2-4F1A-ACBE-C43C87B97251}" srcOrd="3" destOrd="0" parTransId="{7D0C009E-81BA-4427-AFB8-327B573E5BE0}" sibTransId="{BA3102AF-9A8A-467A-91C6-E440A4F61CAF}"/>
    <dgm:cxn modelId="{34184791-BF62-4B86-93EF-439E147878B3}" srcId="{CB4E6D35-37B2-4F1A-ACBE-C43C87B97251}" destId="{5F08EC33-2D3D-40BA-B84F-A490DA8805CB}" srcOrd="0" destOrd="0" parTransId="{722C975D-3636-4B3C-8A5B-132C23D32811}" sibTransId="{8916ED27-B0C7-4030-8056-49B99B17DD84}"/>
    <dgm:cxn modelId="{45C6CC17-7803-4B0E-802E-A045E23C9A73}" type="presOf" srcId="{9282AA14-6F9F-4836-BB34-2D433BEAB776}" destId="{E9FA7DA9-9D06-4799-8194-4E5733953C26}" srcOrd="0" destOrd="0" presId="urn:microsoft.com/office/officeart/2005/8/layout/vList5"/>
    <dgm:cxn modelId="{AF7F4117-C13E-49CD-B94A-D82FDB4A01B2}" srcId="{D724493E-A19B-40CE-95CF-0F700D277C8A}" destId="{9282AA14-6F9F-4836-BB34-2D433BEAB776}" srcOrd="4" destOrd="0" parTransId="{C696C196-FEEF-4AD2-ACFF-DC347758E8B8}" sibTransId="{0BE8C996-552E-40B1-B2B6-DDFCCEF48A61}"/>
    <dgm:cxn modelId="{BA28492F-0805-4AC3-A050-F28F800884CB}" srcId="{D724493E-A19B-40CE-95CF-0F700D277C8A}" destId="{4033FD8D-EB88-43C1-B70B-0636DE3877A2}" srcOrd="1" destOrd="0" parTransId="{323C7B18-EEC1-488C-B7B1-73F294872E31}" sibTransId="{15FF23FC-AE48-473F-99E0-5569E46D2056}"/>
    <dgm:cxn modelId="{3A46D7DC-7BDB-4FDA-AF27-98B382BBBD0B}" type="presOf" srcId="{647B8C46-C8A7-4DC2-91CA-1F2E362B12DA}" destId="{1295BF0A-047F-4C5C-9E88-36D2BE68E791}" srcOrd="0" destOrd="0" presId="urn:microsoft.com/office/officeart/2005/8/layout/vList5"/>
    <dgm:cxn modelId="{B05343AD-497A-4FF8-B4D1-20FE07663339}" srcId="{D0DC82A8-37F0-4A99-8530-4413E9CCF101}" destId="{C194656E-4F89-4F35-91F5-A40C3E83BE31}" srcOrd="0" destOrd="0" parTransId="{1E2EE528-1AA6-47D0-A2AD-312707E64491}" sibTransId="{E76D6A18-D892-421D-B07A-13BAA76C15EA}"/>
    <dgm:cxn modelId="{6953E362-8AFB-4B0D-9894-B213949E6B2E}" type="presOf" srcId="{D724493E-A19B-40CE-95CF-0F700D277C8A}" destId="{A594761C-70A9-48C2-BABE-8DFFDDA71E42}" srcOrd="0" destOrd="0" presId="urn:microsoft.com/office/officeart/2005/8/layout/vList5"/>
    <dgm:cxn modelId="{0A1F1FBA-9007-4C95-8014-62B5CB9695B0}" srcId="{D724493E-A19B-40CE-95CF-0F700D277C8A}" destId="{D0DC82A8-37F0-4A99-8530-4413E9CCF101}" srcOrd="0" destOrd="0" parTransId="{6624FA47-E1C3-4A50-AF47-2D3A869AB49B}" sibTransId="{E80E7FCD-3734-4EB6-9D08-F5D3D547F736}"/>
    <dgm:cxn modelId="{3665956D-B34C-47EB-860F-1CF4E633FA00}" srcId="{4033FD8D-EB88-43C1-B70B-0636DE3877A2}" destId="{A563C3B3-0BD1-4EE2-9BCE-A5E1E8FD61FF}" srcOrd="0" destOrd="0" parTransId="{8BC5AFF2-3B41-469D-BCA5-96C05445F588}" sibTransId="{78362DF8-931C-422D-9726-72B324B4A8D8}"/>
    <dgm:cxn modelId="{ADBB3FF5-0F39-45B6-A915-FA84FF00B962}" type="presOf" srcId="{A563C3B3-0BD1-4EE2-9BCE-A5E1E8FD61FF}" destId="{D578FD7A-185C-445D-9785-A9852B87BA7D}" srcOrd="0" destOrd="0" presId="urn:microsoft.com/office/officeart/2005/8/layout/vList5"/>
    <dgm:cxn modelId="{BD40868A-F383-4FBD-B7CD-4ABDA6400ADC}" type="presParOf" srcId="{A594761C-70A9-48C2-BABE-8DFFDDA71E42}" destId="{5B03FE95-F870-4B7C-B716-274FF287C760}" srcOrd="0" destOrd="0" presId="urn:microsoft.com/office/officeart/2005/8/layout/vList5"/>
    <dgm:cxn modelId="{B96ECF68-CDE7-44D5-B3E4-1038F50FA9FA}" type="presParOf" srcId="{5B03FE95-F870-4B7C-B716-274FF287C760}" destId="{CF3BD773-34A7-4EE6-A134-43526C567043}" srcOrd="0" destOrd="0" presId="urn:microsoft.com/office/officeart/2005/8/layout/vList5"/>
    <dgm:cxn modelId="{C4C00C47-0210-42A5-97DC-A0047A461132}" type="presParOf" srcId="{5B03FE95-F870-4B7C-B716-274FF287C760}" destId="{35A6DFD9-CEFC-4DEA-9C98-5B261BC2FE3A}" srcOrd="1" destOrd="0" presId="urn:microsoft.com/office/officeart/2005/8/layout/vList5"/>
    <dgm:cxn modelId="{59B0878C-8644-4BF3-8EC8-E07805D445AA}" type="presParOf" srcId="{A594761C-70A9-48C2-BABE-8DFFDDA71E42}" destId="{878C44B1-F7FC-4B76-9207-520414E9F31C}" srcOrd="1" destOrd="0" presId="urn:microsoft.com/office/officeart/2005/8/layout/vList5"/>
    <dgm:cxn modelId="{3FFA1B2D-53FC-45A3-8DE5-25E8481D0832}" type="presParOf" srcId="{A594761C-70A9-48C2-BABE-8DFFDDA71E42}" destId="{D6145228-9417-4BE9-A47B-C4AE70886A71}" srcOrd="2" destOrd="0" presId="urn:microsoft.com/office/officeart/2005/8/layout/vList5"/>
    <dgm:cxn modelId="{9878A24F-3BAA-4E83-8FE7-9C3DC0E0CC19}" type="presParOf" srcId="{D6145228-9417-4BE9-A47B-C4AE70886A71}" destId="{17969F20-A22D-4067-9298-BADF1F8A1129}" srcOrd="0" destOrd="0" presId="urn:microsoft.com/office/officeart/2005/8/layout/vList5"/>
    <dgm:cxn modelId="{EE2D827A-3B96-4EF2-A89F-A4D770A86770}" type="presParOf" srcId="{D6145228-9417-4BE9-A47B-C4AE70886A71}" destId="{D578FD7A-185C-445D-9785-A9852B87BA7D}" srcOrd="1" destOrd="0" presId="urn:microsoft.com/office/officeart/2005/8/layout/vList5"/>
    <dgm:cxn modelId="{622BD709-AADC-44EC-9AFD-A8497C69E62D}" type="presParOf" srcId="{A594761C-70A9-48C2-BABE-8DFFDDA71E42}" destId="{FB89E681-76A3-491D-BFA1-EB6212DECF73}" srcOrd="3" destOrd="0" presId="urn:microsoft.com/office/officeart/2005/8/layout/vList5"/>
    <dgm:cxn modelId="{D4A3390E-5371-4EC3-9B64-7CE0BCECEB8B}" type="presParOf" srcId="{A594761C-70A9-48C2-BABE-8DFFDDA71E42}" destId="{6E79836A-7D88-4BF3-97C4-D338C936F1D9}" srcOrd="4" destOrd="0" presId="urn:microsoft.com/office/officeart/2005/8/layout/vList5"/>
    <dgm:cxn modelId="{523BE8CF-B677-4CDE-BB00-E25D2E8BB5D6}" type="presParOf" srcId="{6E79836A-7D88-4BF3-97C4-D338C936F1D9}" destId="{9CEE49CD-FAD6-44BE-9AB3-6F90D54098A9}" srcOrd="0" destOrd="0" presId="urn:microsoft.com/office/officeart/2005/8/layout/vList5"/>
    <dgm:cxn modelId="{3166A890-E73D-4897-8161-5A01AD44BF7C}" type="presParOf" srcId="{6E79836A-7D88-4BF3-97C4-D338C936F1D9}" destId="{1295BF0A-047F-4C5C-9E88-36D2BE68E791}" srcOrd="1" destOrd="0" presId="urn:microsoft.com/office/officeart/2005/8/layout/vList5"/>
    <dgm:cxn modelId="{980C7852-A04A-4FA4-90E4-03B7D81B3313}" type="presParOf" srcId="{A594761C-70A9-48C2-BABE-8DFFDDA71E42}" destId="{10059D31-182D-428D-BD45-E44DDB47F44E}" srcOrd="5" destOrd="0" presId="urn:microsoft.com/office/officeart/2005/8/layout/vList5"/>
    <dgm:cxn modelId="{7F9F09C8-86CA-4971-8FB9-00D0B66EEFD5}" type="presParOf" srcId="{A594761C-70A9-48C2-BABE-8DFFDDA71E42}" destId="{F2B7FA6F-4A5D-4858-A1C3-EE484552757C}" srcOrd="6" destOrd="0" presId="urn:microsoft.com/office/officeart/2005/8/layout/vList5"/>
    <dgm:cxn modelId="{3C44B40E-D873-4F0E-846E-7963BE9DC0A9}" type="presParOf" srcId="{F2B7FA6F-4A5D-4858-A1C3-EE484552757C}" destId="{F4EDB9F0-CEA3-4EE3-BBC2-5ABC3BB85CEA}" srcOrd="0" destOrd="0" presId="urn:microsoft.com/office/officeart/2005/8/layout/vList5"/>
    <dgm:cxn modelId="{EC37F83B-32A1-491E-9E9C-D4FFABBC243B}" type="presParOf" srcId="{F2B7FA6F-4A5D-4858-A1C3-EE484552757C}" destId="{4E239450-6692-4FEA-999F-119CEB9646BF}" srcOrd="1" destOrd="0" presId="urn:microsoft.com/office/officeart/2005/8/layout/vList5"/>
    <dgm:cxn modelId="{1AD56BE7-29D3-40E9-9619-C93AF5BFBDA3}" type="presParOf" srcId="{A594761C-70A9-48C2-BABE-8DFFDDA71E42}" destId="{A9C0F81F-B333-4D0F-8C24-97B88A9829E4}" srcOrd="7" destOrd="0" presId="urn:microsoft.com/office/officeart/2005/8/layout/vList5"/>
    <dgm:cxn modelId="{7F8DE5FF-011A-4725-A3F1-CBBCA89DD155}" type="presParOf" srcId="{A594761C-70A9-48C2-BABE-8DFFDDA71E42}" destId="{51810078-E21E-403D-B647-3CE6F7A7810D}" srcOrd="8" destOrd="0" presId="urn:microsoft.com/office/officeart/2005/8/layout/vList5"/>
    <dgm:cxn modelId="{80FF19BD-40A9-4534-9841-6FA8D92F8763}" type="presParOf" srcId="{51810078-E21E-403D-B647-3CE6F7A7810D}" destId="{E9FA7DA9-9D06-4799-8194-4E5733953C26}" srcOrd="0" destOrd="0" presId="urn:microsoft.com/office/officeart/2005/8/layout/vList5"/>
    <dgm:cxn modelId="{4E75DDB3-F342-4E93-B66A-F19CD5BB0FE7}" type="presParOf" srcId="{51810078-E21E-403D-B647-3CE6F7A7810D}" destId="{79675CFC-B7B4-44FC-9389-37A00B7E3C6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DA7A5DA-1624-40E0-A232-B8B71B94030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80BBB3D1-47D4-4497-B194-57A4ED948B9C}">
      <dgm:prSet/>
      <dgm:spPr/>
      <dgm:t>
        <a:bodyPr/>
        <a:lstStyle/>
        <a:p>
          <a:pPr rtl="0"/>
          <a:r>
            <a:rPr lang="cs-CZ"/>
            <a:t>Distributors</a:t>
          </a:r>
        </a:p>
      </dgm:t>
    </dgm:pt>
    <dgm:pt modelId="{7DA1377F-66B6-477F-85AE-9458B6B6A9AE}" type="parTrans" cxnId="{A4F3AB3C-F6E1-4E21-8A67-93DE7777201A}">
      <dgm:prSet/>
      <dgm:spPr/>
      <dgm:t>
        <a:bodyPr/>
        <a:lstStyle/>
        <a:p>
          <a:endParaRPr lang="cs-CZ"/>
        </a:p>
      </dgm:t>
    </dgm:pt>
    <dgm:pt modelId="{C0C64E60-6A96-4D6D-B9D8-F88D995797BA}" type="sibTrans" cxnId="{A4F3AB3C-F6E1-4E21-8A67-93DE7777201A}">
      <dgm:prSet/>
      <dgm:spPr/>
      <dgm:t>
        <a:bodyPr/>
        <a:lstStyle/>
        <a:p>
          <a:endParaRPr lang="cs-CZ"/>
        </a:p>
      </dgm:t>
    </dgm:pt>
    <dgm:pt modelId="{CF652532-CC33-4A73-B783-70AD812D119A}">
      <dgm:prSet/>
      <dgm:spPr/>
      <dgm:t>
        <a:bodyPr/>
        <a:lstStyle/>
        <a:p>
          <a:pPr rtl="0"/>
          <a:r>
            <a:rPr lang="cs-CZ"/>
            <a:t>Suppliers</a:t>
          </a:r>
        </a:p>
      </dgm:t>
    </dgm:pt>
    <dgm:pt modelId="{7E142BB7-8979-4496-AAC5-1C08EA5D19CF}" type="parTrans" cxnId="{B2E76A01-904A-4265-ADED-8345FB5E5ED6}">
      <dgm:prSet/>
      <dgm:spPr/>
      <dgm:t>
        <a:bodyPr/>
        <a:lstStyle/>
        <a:p>
          <a:endParaRPr lang="cs-CZ"/>
        </a:p>
      </dgm:t>
    </dgm:pt>
    <dgm:pt modelId="{EE7B72DE-3B8F-4848-BD31-E1E1A57132EE}" type="sibTrans" cxnId="{B2E76A01-904A-4265-ADED-8345FB5E5ED6}">
      <dgm:prSet/>
      <dgm:spPr/>
      <dgm:t>
        <a:bodyPr/>
        <a:lstStyle/>
        <a:p>
          <a:endParaRPr lang="cs-CZ"/>
        </a:p>
      </dgm:t>
    </dgm:pt>
    <dgm:pt modelId="{512EDBC4-DB57-409E-91D6-412455EE4723}">
      <dgm:prSet/>
      <dgm:spPr/>
      <dgm:t>
        <a:bodyPr/>
        <a:lstStyle/>
        <a:p>
          <a:pPr rtl="0"/>
          <a:r>
            <a:rPr lang="cs-CZ"/>
            <a:t>Emploees</a:t>
          </a:r>
        </a:p>
      </dgm:t>
    </dgm:pt>
    <dgm:pt modelId="{F33684F9-FB05-43E9-AD15-35AAB981053D}" type="parTrans" cxnId="{505CD211-5FAC-402F-86CF-D6D1B30C0752}">
      <dgm:prSet/>
      <dgm:spPr/>
      <dgm:t>
        <a:bodyPr/>
        <a:lstStyle/>
        <a:p>
          <a:endParaRPr lang="cs-CZ"/>
        </a:p>
      </dgm:t>
    </dgm:pt>
    <dgm:pt modelId="{42F25E0D-BE9B-4933-8E60-D44F4012A3B8}" type="sibTrans" cxnId="{505CD211-5FAC-402F-86CF-D6D1B30C0752}">
      <dgm:prSet/>
      <dgm:spPr/>
      <dgm:t>
        <a:bodyPr/>
        <a:lstStyle/>
        <a:p>
          <a:endParaRPr lang="cs-CZ"/>
        </a:p>
      </dgm:t>
    </dgm:pt>
    <dgm:pt modelId="{CE41E1AC-F271-458B-81EA-39FA1FDA1C0E}">
      <dgm:prSet/>
      <dgm:spPr/>
      <dgm:t>
        <a:bodyPr/>
        <a:lstStyle/>
        <a:p>
          <a:pPr rtl="0"/>
          <a:r>
            <a:rPr lang="cs-CZ"/>
            <a:t>Experts</a:t>
          </a:r>
        </a:p>
      </dgm:t>
    </dgm:pt>
    <dgm:pt modelId="{9B6DE293-8E8F-4C01-B15D-B911373D543C}" type="parTrans" cxnId="{6BB30FC5-6BCD-4694-8096-38EAD0B5DAB6}">
      <dgm:prSet/>
      <dgm:spPr/>
      <dgm:t>
        <a:bodyPr/>
        <a:lstStyle/>
        <a:p>
          <a:endParaRPr lang="cs-CZ"/>
        </a:p>
      </dgm:t>
    </dgm:pt>
    <dgm:pt modelId="{F4649CD1-C232-45F1-A848-F0937228BF48}" type="sibTrans" cxnId="{6BB30FC5-6BCD-4694-8096-38EAD0B5DAB6}">
      <dgm:prSet/>
      <dgm:spPr/>
      <dgm:t>
        <a:bodyPr/>
        <a:lstStyle/>
        <a:p>
          <a:endParaRPr lang="cs-CZ"/>
        </a:p>
      </dgm:t>
    </dgm:pt>
    <dgm:pt modelId="{8DC1A551-9A69-4FE4-B713-7E24C1540C5C}">
      <dgm:prSet/>
      <dgm:spPr/>
      <dgm:t>
        <a:bodyPr/>
        <a:lstStyle/>
        <a:p>
          <a:pPr rtl="0"/>
          <a:r>
            <a:rPr lang="cs-CZ"/>
            <a:t>Stakeholders</a:t>
          </a:r>
        </a:p>
      </dgm:t>
    </dgm:pt>
    <dgm:pt modelId="{63E8E9C0-0066-465F-8347-DAC04C8C70C4}" type="parTrans" cxnId="{DDB26BC7-E502-41D6-8FB3-4A8FF35D6AF0}">
      <dgm:prSet/>
      <dgm:spPr/>
      <dgm:t>
        <a:bodyPr/>
        <a:lstStyle/>
        <a:p>
          <a:endParaRPr lang="cs-CZ"/>
        </a:p>
      </dgm:t>
    </dgm:pt>
    <dgm:pt modelId="{5D9B3E03-7A6E-4DC9-BD9F-9B8F7E7C57DD}" type="sibTrans" cxnId="{DDB26BC7-E502-41D6-8FB3-4A8FF35D6AF0}">
      <dgm:prSet/>
      <dgm:spPr/>
      <dgm:t>
        <a:bodyPr/>
        <a:lstStyle/>
        <a:p>
          <a:endParaRPr lang="cs-CZ"/>
        </a:p>
      </dgm:t>
    </dgm:pt>
    <dgm:pt modelId="{970A3DED-7EA4-4191-B5D9-858173961404}" type="pres">
      <dgm:prSet presAssocID="{8DA7A5DA-1624-40E0-A232-B8B71B94030A}" presName="linear" presStyleCnt="0">
        <dgm:presLayoutVars>
          <dgm:animLvl val="lvl"/>
          <dgm:resizeHandles val="exact"/>
        </dgm:presLayoutVars>
      </dgm:prSet>
      <dgm:spPr/>
    </dgm:pt>
    <dgm:pt modelId="{BAA0FF34-FE92-41C9-91D2-6F1EAFDD4ED2}" type="pres">
      <dgm:prSet presAssocID="{80BBB3D1-47D4-4497-B194-57A4ED948B9C}" presName="parentText" presStyleLbl="node1" presStyleIdx="0" presStyleCnt="5">
        <dgm:presLayoutVars>
          <dgm:chMax val="0"/>
          <dgm:bulletEnabled val="1"/>
        </dgm:presLayoutVars>
      </dgm:prSet>
      <dgm:spPr/>
    </dgm:pt>
    <dgm:pt modelId="{2B413630-643B-47DB-BC24-95A7849B14AC}" type="pres">
      <dgm:prSet presAssocID="{C0C64E60-6A96-4D6D-B9D8-F88D995797BA}" presName="spacer" presStyleCnt="0"/>
      <dgm:spPr/>
    </dgm:pt>
    <dgm:pt modelId="{BBED2AC2-6B6E-4C7D-A0B4-D1D19536C69A}" type="pres">
      <dgm:prSet presAssocID="{CF652532-CC33-4A73-B783-70AD812D119A}" presName="parentText" presStyleLbl="node1" presStyleIdx="1" presStyleCnt="5">
        <dgm:presLayoutVars>
          <dgm:chMax val="0"/>
          <dgm:bulletEnabled val="1"/>
        </dgm:presLayoutVars>
      </dgm:prSet>
      <dgm:spPr/>
    </dgm:pt>
    <dgm:pt modelId="{6AB6F74A-6466-418F-B88A-D2A09562A78D}" type="pres">
      <dgm:prSet presAssocID="{EE7B72DE-3B8F-4848-BD31-E1E1A57132EE}" presName="spacer" presStyleCnt="0"/>
      <dgm:spPr/>
    </dgm:pt>
    <dgm:pt modelId="{50FC1A73-E402-4E5A-AE0E-121527C15983}" type="pres">
      <dgm:prSet presAssocID="{512EDBC4-DB57-409E-91D6-412455EE4723}" presName="parentText" presStyleLbl="node1" presStyleIdx="2" presStyleCnt="5">
        <dgm:presLayoutVars>
          <dgm:chMax val="0"/>
          <dgm:bulletEnabled val="1"/>
        </dgm:presLayoutVars>
      </dgm:prSet>
      <dgm:spPr/>
    </dgm:pt>
    <dgm:pt modelId="{3F4445FE-0BD2-4D6A-AED5-89587EBB1C68}" type="pres">
      <dgm:prSet presAssocID="{42F25E0D-BE9B-4933-8E60-D44F4012A3B8}" presName="spacer" presStyleCnt="0"/>
      <dgm:spPr/>
    </dgm:pt>
    <dgm:pt modelId="{26DA6C35-1F59-4963-8B2D-091A888B4A74}" type="pres">
      <dgm:prSet presAssocID="{CE41E1AC-F271-458B-81EA-39FA1FDA1C0E}" presName="parentText" presStyleLbl="node1" presStyleIdx="3" presStyleCnt="5">
        <dgm:presLayoutVars>
          <dgm:chMax val="0"/>
          <dgm:bulletEnabled val="1"/>
        </dgm:presLayoutVars>
      </dgm:prSet>
      <dgm:spPr/>
    </dgm:pt>
    <dgm:pt modelId="{242AE484-CEA4-4AD4-BAFD-5627AB40F2DE}" type="pres">
      <dgm:prSet presAssocID="{F4649CD1-C232-45F1-A848-F0937228BF48}" presName="spacer" presStyleCnt="0"/>
      <dgm:spPr/>
    </dgm:pt>
    <dgm:pt modelId="{52517D94-6339-4168-93C6-942FE74D6545}" type="pres">
      <dgm:prSet presAssocID="{8DC1A551-9A69-4FE4-B713-7E24C1540C5C}" presName="parentText" presStyleLbl="node1" presStyleIdx="4" presStyleCnt="5">
        <dgm:presLayoutVars>
          <dgm:chMax val="0"/>
          <dgm:bulletEnabled val="1"/>
        </dgm:presLayoutVars>
      </dgm:prSet>
      <dgm:spPr/>
    </dgm:pt>
  </dgm:ptLst>
  <dgm:cxnLst>
    <dgm:cxn modelId="{DDB26BC7-E502-41D6-8FB3-4A8FF35D6AF0}" srcId="{8DA7A5DA-1624-40E0-A232-B8B71B94030A}" destId="{8DC1A551-9A69-4FE4-B713-7E24C1540C5C}" srcOrd="4" destOrd="0" parTransId="{63E8E9C0-0066-465F-8347-DAC04C8C70C4}" sibTransId="{5D9B3E03-7A6E-4DC9-BD9F-9B8F7E7C57DD}"/>
    <dgm:cxn modelId="{240B28F4-C344-4BDD-8788-499CC03BA5DB}" type="presOf" srcId="{8DA7A5DA-1624-40E0-A232-B8B71B94030A}" destId="{970A3DED-7EA4-4191-B5D9-858173961404}" srcOrd="0" destOrd="0" presId="urn:microsoft.com/office/officeart/2005/8/layout/vList2"/>
    <dgm:cxn modelId="{B030ED14-7607-45A0-A277-C917337635BA}" type="presOf" srcId="{512EDBC4-DB57-409E-91D6-412455EE4723}" destId="{50FC1A73-E402-4E5A-AE0E-121527C15983}" srcOrd="0" destOrd="0" presId="urn:microsoft.com/office/officeart/2005/8/layout/vList2"/>
    <dgm:cxn modelId="{505CD211-5FAC-402F-86CF-D6D1B30C0752}" srcId="{8DA7A5DA-1624-40E0-A232-B8B71B94030A}" destId="{512EDBC4-DB57-409E-91D6-412455EE4723}" srcOrd="2" destOrd="0" parTransId="{F33684F9-FB05-43E9-AD15-35AAB981053D}" sibTransId="{42F25E0D-BE9B-4933-8E60-D44F4012A3B8}"/>
    <dgm:cxn modelId="{C3748022-FD2A-4BB5-ABED-FAC7690CF671}" type="presOf" srcId="{CF652532-CC33-4A73-B783-70AD812D119A}" destId="{BBED2AC2-6B6E-4C7D-A0B4-D1D19536C69A}" srcOrd="0" destOrd="0" presId="urn:microsoft.com/office/officeart/2005/8/layout/vList2"/>
    <dgm:cxn modelId="{B2E76A01-904A-4265-ADED-8345FB5E5ED6}" srcId="{8DA7A5DA-1624-40E0-A232-B8B71B94030A}" destId="{CF652532-CC33-4A73-B783-70AD812D119A}" srcOrd="1" destOrd="0" parTransId="{7E142BB7-8979-4496-AAC5-1C08EA5D19CF}" sibTransId="{EE7B72DE-3B8F-4848-BD31-E1E1A57132EE}"/>
    <dgm:cxn modelId="{A4F3AB3C-F6E1-4E21-8A67-93DE7777201A}" srcId="{8DA7A5DA-1624-40E0-A232-B8B71B94030A}" destId="{80BBB3D1-47D4-4497-B194-57A4ED948B9C}" srcOrd="0" destOrd="0" parTransId="{7DA1377F-66B6-477F-85AE-9458B6B6A9AE}" sibTransId="{C0C64E60-6A96-4D6D-B9D8-F88D995797BA}"/>
    <dgm:cxn modelId="{4B9744F4-1FFB-403B-B2E9-13DD5C37A53A}" type="presOf" srcId="{CE41E1AC-F271-458B-81EA-39FA1FDA1C0E}" destId="{26DA6C35-1F59-4963-8B2D-091A888B4A74}" srcOrd="0" destOrd="0" presId="urn:microsoft.com/office/officeart/2005/8/layout/vList2"/>
    <dgm:cxn modelId="{6BB30FC5-6BCD-4694-8096-38EAD0B5DAB6}" srcId="{8DA7A5DA-1624-40E0-A232-B8B71B94030A}" destId="{CE41E1AC-F271-458B-81EA-39FA1FDA1C0E}" srcOrd="3" destOrd="0" parTransId="{9B6DE293-8E8F-4C01-B15D-B911373D543C}" sibTransId="{F4649CD1-C232-45F1-A848-F0937228BF48}"/>
    <dgm:cxn modelId="{1DAA9B1D-41A1-4E4D-8045-F8F36C51BC38}" type="presOf" srcId="{8DC1A551-9A69-4FE4-B713-7E24C1540C5C}" destId="{52517D94-6339-4168-93C6-942FE74D6545}" srcOrd="0" destOrd="0" presId="urn:microsoft.com/office/officeart/2005/8/layout/vList2"/>
    <dgm:cxn modelId="{5BCBA298-513B-43C3-B582-8CD3EBEA1D1A}" type="presOf" srcId="{80BBB3D1-47D4-4497-B194-57A4ED948B9C}" destId="{BAA0FF34-FE92-41C9-91D2-6F1EAFDD4ED2}" srcOrd="0" destOrd="0" presId="urn:microsoft.com/office/officeart/2005/8/layout/vList2"/>
    <dgm:cxn modelId="{0DC5686F-99CF-42F1-A5E2-5D2AA740025F}" type="presParOf" srcId="{970A3DED-7EA4-4191-B5D9-858173961404}" destId="{BAA0FF34-FE92-41C9-91D2-6F1EAFDD4ED2}" srcOrd="0" destOrd="0" presId="urn:microsoft.com/office/officeart/2005/8/layout/vList2"/>
    <dgm:cxn modelId="{AC89641D-FAFF-44FF-83D7-D5C0718429F3}" type="presParOf" srcId="{970A3DED-7EA4-4191-B5D9-858173961404}" destId="{2B413630-643B-47DB-BC24-95A7849B14AC}" srcOrd="1" destOrd="0" presId="urn:microsoft.com/office/officeart/2005/8/layout/vList2"/>
    <dgm:cxn modelId="{75EE4F19-3F50-46BA-93A3-3189EBE647A6}" type="presParOf" srcId="{970A3DED-7EA4-4191-B5D9-858173961404}" destId="{BBED2AC2-6B6E-4C7D-A0B4-D1D19536C69A}" srcOrd="2" destOrd="0" presId="urn:microsoft.com/office/officeart/2005/8/layout/vList2"/>
    <dgm:cxn modelId="{E5247B81-0D76-49F9-BDE9-56150E03A94A}" type="presParOf" srcId="{970A3DED-7EA4-4191-B5D9-858173961404}" destId="{6AB6F74A-6466-418F-B88A-D2A09562A78D}" srcOrd="3" destOrd="0" presId="urn:microsoft.com/office/officeart/2005/8/layout/vList2"/>
    <dgm:cxn modelId="{23FC2CD0-9BC9-426F-B5A0-ED5BE93E9940}" type="presParOf" srcId="{970A3DED-7EA4-4191-B5D9-858173961404}" destId="{50FC1A73-E402-4E5A-AE0E-121527C15983}" srcOrd="4" destOrd="0" presId="urn:microsoft.com/office/officeart/2005/8/layout/vList2"/>
    <dgm:cxn modelId="{976885C0-8A8A-4A1A-A9E2-5FA24B37508C}" type="presParOf" srcId="{970A3DED-7EA4-4191-B5D9-858173961404}" destId="{3F4445FE-0BD2-4D6A-AED5-89587EBB1C68}" srcOrd="5" destOrd="0" presId="urn:microsoft.com/office/officeart/2005/8/layout/vList2"/>
    <dgm:cxn modelId="{7A3461A8-FBC6-479F-ABB3-E427C7D04B06}" type="presParOf" srcId="{970A3DED-7EA4-4191-B5D9-858173961404}" destId="{26DA6C35-1F59-4963-8B2D-091A888B4A74}" srcOrd="6" destOrd="0" presId="urn:microsoft.com/office/officeart/2005/8/layout/vList2"/>
    <dgm:cxn modelId="{D33A7E6F-E518-4B4D-AE8C-CFE3F6CC51F7}" type="presParOf" srcId="{970A3DED-7EA4-4191-B5D9-858173961404}" destId="{242AE484-CEA4-4AD4-BAFD-5627AB40F2DE}" srcOrd="7" destOrd="0" presId="urn:microsoft.com/office/officeart/2005/8/layout/vList2"/>
    <dgm:cxn modelId="{CCD52E66-2700-4716-89FC-BFD85DEA78F0}" type="presParOf" srcId="{970A3DED-7EA4-4191-B5D9-858173961404}" destId="{52517D94-6339-4168-93C6-942FE74D654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7DE28-D3F7-4B7D-A8C8-3537828F547B}">
      <dsp:nvSpPr>
        <dsp:cNvPr id="0" name=""/>
        <dsp:cNvSpPr/>
      </dsp:nvSpPr>
      <dsp:spPr>
        <a:xfrm rot="5400000">
          <a:off x="4622419" y="-1413751"/>
          <a:ext cx="1953893" cy="52699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rtl="0">
            <a:lnSpc>
              <a:spcPct val="90000"/>
            </a:lnSpc>
            <a:spcBef>
              <a:spcPct val="0"/>
            </a:spcBef>
            <a:spcAft>
              <a:spcPct val="15000"/>
            </a:spcAft>
            <a:buChar char="•"/>
          </a:pPr>
          <a:r>
            <a:rPr lang="en-GB" sz="2400" kern="1200"/>
            <a:t>Why do we need marketing?</a:t>
          </a:r>
          <a:endParaRPr lang="cs-CZ" sz="2400" kern="1200"/>
        </a:p>
        <a:p>
          <a:pPr marL="228600" lvl="1" indent="-228600" algn="l" defTabSz="1066800" rtl="0">
            <a:lnSpc>
              <a:spcPct val="90000"/>
            </a:lnSpc>
            <a:spcBef>
              <a:spcPct val="0"/>
            </a:spcBef>
            <a:spcAft>
              <a:spcPct val="15000"/>
            </a:spcAft>
            <a:buChar char="•"/>
          </a:pPr>
          <a:r>
            <a:rPr lang="en-GB" sz="2400" kern="1200" dirty="0"/>
            <a:t>Why IT should cooperate and understand marketing?</a:t>
          </a:r>
          <a:endParaRPr lang="cs-CZ" sz="2400" kern="1200" dirty="0"/>
        </a:p>
      </dsp:txBody>
      <dsp:txXfrm rot="-5400000">
        <a:off x="2964370" y="339679"/>
        <a:ext cx="5174611" cy="1763131"/>
      </dsp:txXfrm>
    </dsp:sp>
    <dsp:sp modelId="{783E97AE-C7FB-4656-98D9-AC64B2F2FE7D}">
      <dsp:nvSpPr>
        <dsp:cNvPr id="0" name=""/>
        <dsp:cNvSpPr/>
      </dsp:nvSpPr>
      <dsp:spPr>
        <a:xfrm>
          <a:off x="0" y="61"/>
          <a:ext cx="2964370" cy="24423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rtl="0">
            <a:lnSpc>
              <a:spcPct val="90000"/>
            </a:lnSpc>
            <a:spcBef>
              <a:spcPct val="0"/>
            </a:spcBef>
            <a:spcAft>
              <a:spcPct val="35000"/>
            </a:spcAft>
            <a:buNone/>
          </a:pPr>
          <a:r>
            <a:rPr lang="en-GB" sz="4100" kern="1200"/>
            <a:t>Motivation</a:t>
          </a:r>
          <a:endParaRPr lang="cs-CZ" sz="4100" kern="1200"/>
        </a:p>
      </dsp:txBody>
      <dsp:txXfrm>
        <a:off x="119227" y="119288"/>
        <a:ext cx="2725916" cy="2203913"/>
      </dsp:txXfrm>
    </dsp:sp>
    <dsp:sp modelId="{A31E3705-3616-44EF-B740-84DE5B4DA740}">
      <dsp:nvSpPr>
        <dsp:cNvPr id="0" name=""/>
        <dsp:cNvSpPr/>
      </dsp:nvSpPr>
      <dsp:spPr>
        <a:xfrm rot="5400000">
          <a:off x="4622419" y="1150734"/>
          <a:ext cx="1953893" cy="52699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rtl="0">
            <a:lnSpc>
              <a:spcPct val="90000"/>
            </a:lnSpc>
            <a:spcBef>
              <a:spcPct val="0"/>
            </a:spcBef>
            <a:spcAft>
              <a:spcPct val="15000"/>
            </a:spcAft>
            <a:buChar char="•"/>
          </a:pPr>
          <a:r>
            <a:rPr lang="en-GB" sz="2400" kern="1200"/>
            <a:t>Diversity between goods and services</a:t>
          </a:r>
          <a:endParaRPr lang="cs-CZ" sz="2400" kern="1200"/>
        </a:p>
        <a:p>
          <a:pPr marL="228600" lvl="1" indent="-228600" algn="l" defTabSz="1066800" rtl="0">
            <a:lnSpc>
              <a:spcPct val="90000"/>
            </a:lnSpc>
            <a:spcBef>
              <a:spcPct val="0"/>
            </a:spcBef>
            <a:spcAft>
              <a:spcPct val="15000"/>
            </a:spcAft>
            <a:buChar char="•"/>
          </a:pPr>
          <a:r>
            <a:rPr lang="en-GB" sz="2400" kern="1200"/>
            <a:t>Why are services more important than goods (or are not?)</a:t>
          </a:r>
          <a:endParaRPr lang="cs-CZ" sz="2400" kern="1200"/>
        </a:p>
        <a:p>
          <a:pPr marL="228600" lvl="1" indent="-228600" algn="l" defTabSz="1066800" rtl="0">
            <a:lnSpc>
              <a:spcPct val="90000"/>
            </a:lnSpc>
            <a:spcBef>
              <a:spcPct val="0"/>
            </a:spcBef>
            <a:spcAft>
              <a:spcPct val="15000"/>
            </a:spcAft>
            <a:buChar char="•"/>
          </a:pPr>
          <a:r>
            <a:rPr lang="en-GB" sz="2400" kern="1200"/>
            <a:t>Tangibility spectrum</a:t>
          </a:r>
          <a:endParaRPr lang="cs-CZ" sz="2400" kern="1200"/>
        </a:p>
      </dsp:txBody>
      <dsp:txXfrm rot="-5400000">
        <a:off x="2964370" y="2904165"/>
        <a:ext cx="5174611" cy="1763131"/>
      </dsp:txXfrm>
    </dsp:sp>
    <dsp:sp modelId="{6B018ADD-3F6E-47D5-BF00-D7EA7C753625}">
      <dsp:nvSpPr>
        <dsp:cNvPr id="0" name=""/>
        <dsp:cNvSpPr/>
      </dsp:nvSpPr>
      <dsp:spPr>
        <a:xfrm>
          <a:off x="0" y="2564546"/>
          <a:ext cx="2964370" cy="24423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rtl="0">
            <a:lnSpc>
              <a:spcPct val="90000"/>
            </a:lnSpc>
            <a:spcBef>
              <a:spcPct val="0"/>
            </a:spcBef>
            <a:spcAft>
              <a:spcPct val="35000"/>
            </a:spcAft>
            <a:buNone/>
          </a:pPr>
          <a:r>
            <a:rPr lang="en-GB" sz="4100" kern="1200"/>
            <a:t>Marketing of services basic</a:t>
          </a:r>
          <a:endParaRPr lang="cs-CZ" sz="4100" kern="1200"/>
        </a:p>
      </dsp:txBody>
      <dsp:txXfrm>
        <a:off x="119227" y="2683773"/>
        <a:ext cx="2725916" cy="22039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06B4D-654F-4699-95A2-59705E889788}">
      <dsp:nvSpPr>
        <dsp:cNvPr id="0" name=""/>
        <dsp:cNvSpPr/>
      </dsp:nvSpPr>
      <dsp:spPr>
        <a:xfrm>
          <a:off x="0" y="137477"/>
          <a:ext cx="8234363"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a:t>Are there active competitors?</a:t>
          </a:r>
        </a:p>
      </dsp:txBody>
      <dsp:txXfrm>
        <a:off x="42151" y="179628"/>
        <a:ext cx="8150061" cy="779158"/>
      </dsp:txXfrm>
    </dsp:sp>
    <dsp:sp modelId="{92CC2CCB-E139-4BFC-B196-B992291D2036}">
      <dsp:nvSpPr>
        <dsp:cNvPr id="0" name=""/>
        <dsp:cNvSpPr/>
      </dsp:nvSpPr>
      <dsp:spPr>
        <a:xfrm>
          <a:off x="0" y="1104617"/>
          <a:ext cx="8234363"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a:t>Or do we identify any thread?</a:t>
          </a:r>
        </a:p>
      </dsp:txBody>
      <dsp:txXfrm>
        <a:off x="42151" y="1146768"/>
        <a:ext cx="8150061" cy="779158"/>
      </dsp:txXfrm>
    </dsp:sp>
    <dsp:sp modelId="{D8C7E873-784C-4203-8471-B25F16614C6E}">
      <dsp:nvSpPr>
        <dsp:cNvPr id="0" name=""/>
        <dsp:cNvSpPr/>
      </dsp:nvSpPr>
      <dsp:spPr>
        <a:xfrm>
          <a:off x="0" y="2071757"/>
          <a:ext cx="8234363"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a:t>What are competitive products exactly?</a:t>
          </a:r>
        </a:p>
      </dsp:txBody>
      <dsp:txXfrm>
        <a:off x="42151" y="2113908"/>
        <a:ext cx="8150061" cy="779158"/>
      </dsp:txXfrm>
    </dsp:sp>
    <dsp:sp modelId="{316AF778-D823-48CE-9E41-AEC41446E377}">
      <dsp:nvSpPr>
        <dsp:cNvPr id="0" name=""/>
        <dsp:cNvSpPr/>
      </dsp:nvSpPr>
      <dsp:spPr>
        <a:xfrm>
          <a:off x="0" y="3038897"/>
          <a:ext cx="8234363"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a:t>What are their features?</a:t>
          </a:r>
        </a:p>
      </dsp:txBody>
      <dsp:txXfrm>
        <a:off x="42151" y="3081048"/>
        <a:ext cx="8150061" cy="779158"/>
      </dsp:txXfrm>
    </dsp:sp>
    <dsp:sp modelId="{716FB65D-17FE-43D6-A9C0-DFFEA694EE35}">
      <dsp:nvSpPr>
        <dsp:cNvPr id="0" name=""/>
        <dsp:cNvSpPr/>
      </dsp:nvSpPr>
      <dsp:spPr>
        <a:xfrm>
          <a:off x="0" y="4006037"/>
          <a:ext cx="8234363" cy="863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a:t>What are their strengths and weaknesses?</a:t>
          </a:r>
        </a:p>
      </dsp:txBody>
      <dsp:txXfrm>
        <a:off x="42151" y="4048188"/>
        <a:ext cx="8150061" cy="77915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45D9B6-4AC1-4DA8-BD58-9FADB2C7E272}">
      <dsp:nvSpPr>
        <dsp:cNvPr id="0" name=""/>
        <dsp:cNvSpPr/>
      </dsp:nvSpPr>
      <dsp:spPr>
        <a:xfrm>
          <a:off x="0" y="493000"/>
          <a:ext cx="8234363" cy="9534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GB" sz="2400" kern="1200"/>
            <a:t>Portfolio Assessment Tool</a:t>
          </a:r>
          <a:endParaRPr lang="cs-CZ" sz="2400" kern="1200"/>
        </a:p>
      </dsp:txBody>
      <dsp:txXfrm>
        <a:off x="46541" y="539541"/>
        <a:ext cx="8141281" cy="860321"/>
      </dsp:txXfrm>
    </dsp:sp>
    <dsp:sp modelId="{5CE6ECBB-59C4-47C8-94C3-4E23BFE2E706}">
      <dsp:nvSpPr>
        <dsp:cNvPr id="0" name=""/>
        <dsp:cNvSpPr/>
      </dsp:nvSpPr>
      <dsp:spPr>
        <a:xfrm>
          <a:off x="0" y="1515523"/>
          <a:ext cx="8234363" cy="9534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GB" sz="2400" kern="1200"/>
            <a:t>Brands or products are classified according to whether each has a strong or weak market share and slow or growing market</a:t>
          </a:r>
          <a:endParaRPr lang="cs-CZ" sz="2400" kern="1200"/>
        </a:p>
      </dsp:txBody>
      <dsp:txXfrm>
        <a:off x="46541" y="1562064"/>
        <a:ext cx="8141281" cy="860321"/>
      </dsp:txXfrm>
    </dsp:sp>
    <dsp:sp modelId="{95FC80CB-B43A-4EAB-849D-2760B2DD7FCE}">
      <dsp:nvSpPr>
        <dsp:cNvPr id="0" name=""/>
        <dsp:cNvSpPr/>
      </dsp:nvSpPr>
      <dsp:spPr>
        <a:xfrm>
          <a:off x="0" y="2538047"/>
          <a:ext cx="8234363" cy="9534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Helps us to formulate marketing strategy </a:t>
          </a:r>
        </a:p>
      </dsp:txBody>
      <dsp:txXfrm>
        <a:off x="46541" y="2584588"/>
        <a:ext cx="8141281" cy="860321"/>
      </dsp:txXfrm>
    </dsp:sp>
    <dsp:sp modelId="{615FB20D-6419-4602-B302-2382F215DA4A}">
      <dsp:nvSpPr>
        <dsp:cNvPr id="0" name=""/>
        <dsp:cNvSpPr/>
      </dsp:nvSpPr>
      <dsp:spPr>
        <a:xfrm>
          <a:off x="0" y="3560571"/>
          <a:ext cx="8234363" cy="9534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Very easy to use in any other cases</a:t>
          </a:r>
        </a:p>
      </dsp:txBody>
      <dsp:txXfrm>
        <a:off x="46541" y="3607112"/>
        <a:ext cx="8141281" cy="86032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BAF94-20F0-407B-9C88-D5E924D44B16}">
      <dsp:nvSpPr>
        <dsp:cNvPr id="0" name=""/>
        <dsp:cNvSpPr/>
      </dsp:nvSpPr>
      <dsp:spPr>
        <a:xfrm>
          <a:off x="1613694" y="0"/>
          <a:ext cx="5006975" cy="5006975"/>
        </a:xfrm>
        <a:prstGeom prst="diamond">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6975B0-DD4F-4E3D-BF8C-B14F7CE50D7B}">
      <dsp:nvSpPr>
        <dsp:cNvPr id="0" name=""/>
        <dsp:cNvSpPr/>
      </dsp:nvSpPr>
      <dsp:spPr>
        <a:xfrm>
          <a:off x="2089356" y="475662"/>
          <a:ext cx="1952720" cy="19527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cs-CZ" sz="4900" kern="1200" dirty="0"/>
            <a:t>Star</a:t>
          </a:r>
          <a:endParaRPr lang="en-US" sz="4900" kern="1200" dirty="0"/>
        </a:p>
      </dsp:txBody>
      <dsp:txXfrm>
        <a:off x="2184680" y="570986"/>
        <a:ext cx="1762072" cy="1762072"/>
      </dsp:txXfrm>
    </dsp:sp>
    <dsp:sp modelId="{A466C6E1-EEAB-45EF-81FE-D4912DAAA6B6}">
      <dsp:nvSpPr>
        <dsp:cNvPr id="0" name=""/>
        <dsp:cNvSpPr/>
      </dsp:nvSpPr>
      <dsp:spPr>
        <a:xfrm>
          <a:off x="4192286" y="475662"/>
          <a:ext cx="1952720" cy="1952720"/>
        </a:xfrm>
        <a:prstGeom prst="roundRect">
          <a:avLst/>
        </a:prstGeom>
        <a:solidFill>
          <a:schemeClr val="accent3">
            <a:hueOff val="224959"/>
            <a:satOff val="11515"/>
            <a:lumOff val="48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cs-CZ" sz="4900" kern="1200" dirty="0"/>
            <a:t>???</a:t>
          </a:r>
          <a:endParaRPr lang="en-US" sz="4900" kern="1200" dirty="0"/>
        </a:p>
      </dsp:txBody>
      <dsp:txXfrm>
        <a:off x="4287610" y="570986"/>
        <a:ext cx="1762072" cy="1762072"/>
      </dsp:txXfrm>
    </dsp:sp>
    <dsp:sp modelId="{F3FE0D4F-9F0C-4196-9F80-AB95FAD9454E}">
      <dsp:nvSpPr>
        <dsp:cNvPr id="0" name=""/>
        <dsp:cNvSpPr/>
      </dsp:nvSpPr>
      <dsp:spPr>
        <a:xfrm>
          <a:off x="2089356" y="2578592"/>
          <a:ext cx="1952720" cy="1952720"/>
        </a:xfrm>
        <a:prstGeom prst="roundRect">
          <a:avLst/>
        </a:prstGeom>
        <a:solidFill>
          <a:schemeClr val="accent3">
            <a:hueOff val="449917"/>
            <a:satOff val="23029"/>
            <a:lumOff val="96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cs-CZ" sz="4900" kern="1200" dirty="0"/>
            <a:t>Cash </a:t>
          </a:r>
          <a:r>
            <a:rPr lang="cs-CZ" sz="4900" kern="1200" dirty="0" err="1"/>
            <a:t>cow</a:t>
          </a:r>
          <a:endParaRPr lang="en-US" sz="4900" kern="1200" dirty="0"/>
        </a:p>
      </dsp:txBody>
      <dsp:txXfrm>
        <a:off x="2184680" y="2673916"/>
        <a:ext cx="1762072" cy="1762072"/>
      </dsp:txXfrm>
    </dsp:sp>
    <dsp:sp modelId="{462A56FC-9C55-4922-8FBA-038831E7F3FB}">
      <dsp:nvSpPr>
        <dsp:cNvPr id="0" name=""/>
        <dsp:cNvSpPr/>
      </dsp:nvSpPr>
      <dsp:spPr>
        <a:xfrm>
          <a:off x="4192286" y="2578592"/>
          <a:ext cx="1952720" cy="1952720"/>
        </a:xfrm>
        <a:prstGeom prst="roundRect">
          <a:avLst/>
        </a:prstGeom>
        <a:solidFill>
          <a:schemeClr val="accent3">
            <a:hueOff val="674876"/>
            <a:satOff val="34544"/>
            <a:lumOff val="14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ctr" defTabSz="2178050">
            <a:lnSpc>
              <a:spcPct val="90000"/>
            </a:lnSpc>
            <a:spcBef>
              <a:spcPct val="0"/>
            </a:spcBef>
            <a:spcAft>
              <a:spcPct val="35000"/>
            </a:spcAft>
            <a:buNone/>
          </a:pPr>
          <a:r>
            <a:rPr lang="cs-CZ" sz="4900" kern="1200" dirty="0"/>
            <a:t>Dog</a:t>
          </a:r>
          <a:endParaRPr lang="en-US" sz="4900" kern="1200" dirty="0"/>
        </a:p>
      </dsp:txBody>
      <dsp:txXfrm>
        <a:off x="4287610" y="2673916"/>
        <a:ext cx="1762072" cy="176207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53602-35C4-401B-853A-78B6FE2A2999}">
      <dsp:nvSpPr>
        <dsp:cNvPr id="0" name=""/>
        <dsp:cNvSpPr/>
      </dsp:nvSpPr>
      <dsp:spPr>
        <a:xfrm rot="10800000">
          <a:off x="1634835" y="1093"/>
          <a:ext cx="5475851" cy="102231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0814" tIns="179070" rIns="334264" bIns="179070" numCol="1" spcCol="1270" anchor="ctr" anchorCtr="0">
          <a:noAutofit/>
        </a:bodyPr>
        <a:lstStyle/>
        <a:p>
          <a:pPr marL="0" lvl="0" indent="0" algn="ctr" defTabSz="2089150" rtl="0">
            <a:lnSpc>
              <a:spcPct val="90000"/>
            </a:lnSpc>
            <a:spcBef>
              <a:spcPct val="0"/>
            </a:spcBef>
            <a:spcAft>
              <a:spcPct val="35000"/>
            </a:spcAft>
            <a:buNone/>
          </a:pPr>
          <a:r>
            <a:rPr lang="en-GB" sz="4700" kern="1200" dirty="0"/>
            <a:t>optimize or hold</a:t>
          </a:r>
          <a:endParaRPr lang="cs-CZ" sz="4700" kern="1200" dirty="0"/>
        </a:p>
      </dsp:txBody>
      <dsp:txXfrm rot="10800000">
        <a:off x="1890415" y="1093"/>
        <a:ext cx="5220271" cy="1022319"/>
      </dsp:txXfrm>
    </dsp:sp>
    <dsp:sp modelId="{6B85A2E4-71EB-4B27-B31C-75F39275A623}">
      <dsp:nvSpPr>
        <dsp:cNvPr id="0" name=""/>
        <dsp:cNvSpPr/>
      </dsp:nvSpPr>
      <dsp:spPr>
        <a:xfrm>
          <a:off x="1123675" y="1093"/>
          <a:ext cx="1022319" cy="1022319"/>
        </a:xfrm>
        <a:prstGeom prst="ellipse">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DFFF77-4657-4CBB-9732-333C8C897B27}">
      <dsp:nvSpPr>
        <dsp:cNvPr id="0" name=""/>
        <dsp:cNvSpPr/>
      </dsp:nvSpPr>
      <dsp:spPr>
        <a:xfrm rot="10800000">
          <a:off x="1634835" y="1328583"/>
          <a:ext cx="5475851" cy="102231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0814" tIns="179070" rIns="334264" bIns="179070" numCol="1" spcCol="1270" anchor="ctr" anchorCtr="0">
          <a:noAutofit/>
        </a:bodyPr>
        <a:lstStyle/>
        <a:p>
          <a:pPr marL="0" lvl="0" indent="0" algn="ctr" defTabSz="2089150" rtl="0">
            <a:lnSpc>
              <a:spcPct val="90000"/>
            </a:lnSpc>
            <a:spcBef>
              <a:spcPct val="0"/>
            </a:spcBef>
            <a:spcAft>
              <a:spcPct val="35000"/>
            </a:spcAft>
            <a:buNone/>
          </a:pPr>
          <a:r>
            <a:rPr lang="en-GB" sz="4700" kern="1200" dirty="0"/>
            <a:t>minimize or divest</a:t>
          </a:r>
          <a:endParaRPr lang="cs-CZ" sz="4700" kern="1200" dirty="0"/>
        </a:p>
      </dsp:txBody>
      <dsp:txXfrm rot="10800000">
        <a:off x="1890415" y="1328583"/>
        <a:ext cx="5220271" cy="1022319"/>
      </dsp:txXfrm>
    </dsp:sp>
    <dsp:sp modelId="{A9AC31CA-A409-43BB-A22E-7B045F72EABE}">
      <dsp:nvSpPr>
        <dsp:cNvPr id="0" name=""/>
        <dsp:cNvSpPr/>
      </dsp:nvSpPr>
      <dsp:spPr>
        <a:xfrm>
          <a:off x="1123675" y="1328583"/>
          <a:ext cx="1022319" cy="1022319"/>
        </a:xfrm>
        <a:prstGeom prst="ellipse">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4EB7C3-9797-4828-ADA2-EE05C37204C5}">
      <dsp:nvSpPr>
        <dsp:cNvPr id="0" name=""/>
        <dsp:cNvSpPr/>
      </dsp:nvSpPr>
      <dsp:spPr>
        <a:xfrm rot="10800000">
          <a:off x="1634835" y="2656072"/>
          <a:ext cx="5475851" cy="102231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0814" tIns="179070" rIns="334264" bIns="179070" numCol="1" spcCol="1270" anchor="ctr" anchorCtr="0">
          <a:noAutofit/>
        </a:bodyPr>
        <a:lstStyle/>
        <a:p>
          <a:pPr marL="0" lvl="0" indent="0" algn="ctr" defTabSz="2089150" rtl="0">
            <a:lnSpc>
              <a:spcPct val="90000"/>
            </a:lnSpc>
            <a:spcBef>
              <a:spcPct val="0"/>
            </a:spcBef>
            <a:spcAft>
              <a:spcPct val="35000"/>
            </a:spcAft>
            <a:buNone/>
          </a:pPr>
          <a:r>
            <a:rPr lang="en-GB" sz="4700" kern="1200" dirty="0"/>
            <a:t>milk</a:t>
          </a:r>
          <a:endParaRPr lang="cs-CZ" sz="4700" kern="1200" dirty="0"/>
        </a:p>
      </dsp:txBody>
      <dsp:txXfrm rot="10800000">
        <a:off x="1890415" y="2656072"/>
        <a:ext cx="5220271" cy="1022319"/>
      </dsp:txXfrm>
    </dsp:sp>
    <dsp:sp modelId="{28EF8727-3F76-4328-8110-7AF374DD8718}">
      <dsp:nvSpPr>
        <dsp:cNvPr id="0" name=""/>
        <dsp:cNvSpPr/>
      </dsp:nvSpPr>
      <dsp:spPr>
        <a:xfrm>
          <a:off x="1123675" y="2656072"/>
          <a:ext cx="1022319" cy="1022319"/>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0000" r="-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D8BDD3-D1A2-443D-BB70-1C82C23F5B9B}">
      <dsp:nvSpPr>
        <dsp:cNvPr id="0" name=""/>
        <dsp:cNvSpPr/>
      </dsp:nvSpPr>
      <dsp:spPr>
        <a:xfrm rot="10800000">
          <a:off x="1634835" y="3983561"/>
          <a:ext cx="5475851" cy="102231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0814" tIns="179070" rIns="334264" bIns="179070" numCol="1" spcCol="1270" anchor="ctr" anchorCtr="0">
          <a:noAutofit/>
        </a:bodyPr>
        <a:lstStyle/>
        <a:p>
          <a:pPr marL="0" lvl="0" indent="0" algn="ctr" defTabSz="2089150" rtl="0">
            <a:lnSpc>
              <a:spcPct val="90000"/>
            </a:lnSpc>
            <a:spcBef>
              <a:spcPct val="0"/>
            </a:spcBef>
            <a:spcAft>
              <a:spcPct val="35000"/>
            </a:spcAft>
            <a:buNone/>
          </a:pPr>
          <a:r>
            <a:rPr lang="en-GB" sz="4700" kern="1200" dirty="0"/>
            <a:t>unknown</a:t>
          </a:r>
          <a:endParaRPr lang="cs-CZ" sz="4700" kern="1200" dirty="0"/>
        </a:p>
      </dsp:txBody>
      <dsp:txXfrm rot="10800000">
        <a:off x="1890415" y="3983561"/>
        <a:ext cx="5220271" cy="1022319"/>
      </dsp:txXfrm>
    </dsp:sp>
    <dsp:sp modelId="{CF50254D-030A-4566-A7A2-4D33E80838A4}">
      <dsp:nvSpPr>
        <dsp:cNvPr id="0" name=""/>
        <dsp:cNvSpPr/>
      </dsp:nvSpPr>
      <dsp:spPr>
        <a:xfrm>
          <a:off x="1123675" y="3983561"/>
          <a:ext cx="1022319" cy="1022319"/>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2000" r="-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14F43-0A72-414E-B31D-F90A7AAB876C}">
      <dsp:nvSpPr>
        <dsp:cNvPr id="0" name=""/>
        <dsp:cNvSpPr/>
      </dsp:nvSpPr>
      <dsp:spPr>
        <a:xfrm rot="5400000">
          <a:off x="4731253" y="-1819230"/>
          <a:ext cx="1044913" cy="49446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rtl="0">
            <a:lnSpc>
              <a:spcPct val="90000"/>
            </a:lnSpc>
            <a:spcBef>
              <a:spcPct val="0"/>
            </a:spcBef>
            <a:spcAft>
              <a:spcPct val="15000"/>
            </a:spcAft>
            <a:buChar char="•"/>
          </a:pPr>
          <a:r>
            <a:rPr lang="en-GB" sz="2700" kern="1200" dirty="0"/>
            <a:t>Where are we? </a:t>
          </a:r>
          <a:endParaRPr lang="cs-CZ" sz="2700" kern="1200" dirty="0"/>
        </a:p>
        <a:p>
          <a:pPr marL="228600" lvl="1" indent="-228600" algn="l" defTabSz="1200150" rtl="0">
            <a:lnSpc>
              <a:spcPct val="90000"/>
            </a:lnSpc>
            <a:spcBef>
              <a:spcPct val="0"/>
            </a:spcBef>
            <a:spcAft>
              <a:spcPct val="15000"/>
            </a:spcAft>
            <a:buChar char="•"/>
          </a:pPr>
          <a:r>
            <a:rPr lang="en-GB" sz="2700" kern="1200"/>
            <a:t>Where do we want to go? </a:t>
          </a:r>
          <a:endParaRPr lang="cs-CZ" sz="2700" kern="1200"/>
        </a:p>
      </dsp:txBody>
      <dsp:txXfrm rot="-5400000">
        <a:off x="2781376" y="181655"/>
        <a:ext cx="4893660" cy="942897"/>
      </dsp:txXfrm>
    </dsp:sp>
    <dsp:sp modelId="{4D597D34-656C-481C-9BD7-5E45E2DC88F2}">
      <dsp:nvSpPr>
        <dsp:cNvPr id="0" name=""/>
        <dsp:cNvSpPr/>
      </dsp:nvSpPr>
      <dsp:spPr>
        <a:xfrm>
          <a:off x="0" y="32"/>
          <a:ext cx="2781376" cy="13061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100" kern="1200" dirty="0"/>
            <a:t>There are two primary considerations in marketing strategy</a:t>
          </a:r>
          <a:endParaRPr lang="cs-CZ" sz="2100" kern="1200" dirty="0"/>
        </a:p>
      </dsp:txBody>
      <dsp:txXfrm>
        <a:off x="63761" y="63793"/>
        <a:ext cx="2653854" cy="1178619"/>
      </dsp:txXfrm>
    </dsp:sp>
    <dsp:sp modelId="{6A7664D9-0C36-413F-8768-CAEF98579F24}">
      <dsp:nvSpPr>
        <dsp:cNvPr id="0" name=""/>
        <dsp:cNvSpPr/>
      </dsp:nvSpPr>
      <dsp:spPr>
        <a:xfrm rot="5400000">
          <a:off x="4731253" y="-447781"/>
          <a:ext cx="1044913" cy="49446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rtl="0">
            <a:lnSpc>
              <a:spcPct val="90000"/>
            </a:lnSpc>
            <a:spcBef>
              <a:spcPct val="0"/>
            </a:spcBef>
            <a:spcAft>
              <a:spcPct val="15000"/>
            </a:spcAft>
            <a:buChar char="•"/>
          </a:pPr>
          <a:r>
            <a:rPr lang="en-GB" sz="2700" kern="1200"/>
            <a:t>Mission</a:t>
          </a:r>
          <a:endParaRPr lang="cs-CZ" sz="2700" kern="1200"/>
        </a:p>
        <a:p>
          <a:pPr marL="228600" lvl="1" indent="-228600" algn="l" defTabSz="1200150" rtl="0">
            <a:lnSpc>
              <a:spcPct val="90000"/>
            </a:lnSpc>
            <a:spcBef>
              <a:spcPct val="0"/>
            </a:spcBef>
            <a:spcAft>
              <a:spcPct val="15000"/>
            </a:spcAft>
            <a:buChar char="•"/>
          </a:pPr>
          <a:r>
            <a:rPr lang="en-GB" sz="2700" kern="1200"/>
            <a:t>Vison</a:t>
          </a:r>
          <a:endParaRPr lang="cs-CZ" sz="2700" kern="1200"/>
        </a:p>
      </dsp:txBody>
      <dsp:txXfrm rot="-5400000">
        <a:off x="2781376" y="1553104"/>
        <a:ext cx="4893660" cy="942897"/>
      </dsp:txXfrm>
    </dsp:sp>
    <dsp:sp modelId="{CBDC2DBB-D669-40B6-9292-EF457F995F30}">
      <dsp:nvSpPr>
        <dsp:cNvPr id="0" name=""/>
        <dsp:cNvSpPr/>
      </dsp:nvSpPr>
      <dsp:spPr>
        <a:xfrm>
          <a:off x="0" y="1371481"/>
          <a:ext cx="2781376" cy="13061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rtl="0">
            <a:lnSpc>
              <a:spcPct val="90000"/>
            </a:lnSpc>
            <a:spcBef>
              <a:spcPct val="0"/>
            </a:spcBef>
            <a:spcAft>
              <a:spcPct val="35000"/>
            </a:spcAft>
            <a:buNone/>
          </a:pPr>
          <a:r>
            <a:rPr lang="en-GB" sz="2100" kern="1200"/>
            <a:t>To see</a:t>
          </a:r>
          <a:endParaRPr lang="cs-CZ" sz="2100" kern="1200"/>
        </a:p>
      </dsp:txBody>
      <dsp:txXfrm>
        <a:off x="63761" y="1435242"/>
        <a:ext cx="2653854" cy="117861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0C316-B932-1644-9E5A-85CF345D5FA0}">
      <dsp:nvSpPr>
        <dsp:cNvPr id="0" name=""/>
        <dsp:cNvSpPr/>
      </dsp:nvSpPr>
      <dsp:spPr>
        <a:xfrm>
          <a:off x="0" y="84952"/>
          <a:ext cx="8229600" cy="1032854"/>
        </a:xfrm>
        <a:prstGeom prst="roundRect">
          <a:avLst/>
        </a:prstGeom>
        <a:gradFill rotWithShape="0">
          <a:gsLst>
            <a:gs pos="0">
              <a:schemeClr val="accent1">
                <a:shade val="80000"/>
                <a:hueOff val="0"/>
                <a:satOff val="0"/>
                <a:lumOff val="0"/>
                <a:alphaOff val="0"/>
                <a:shade val="51000"/>
                <a:satMod val="130000"/>
              </a:schemeClr>
            </a:gs>
            <a:gs pos="80000">
              <a:schemeClr val="accent1">
                <a:shade val="80000"/>
                <a:hueOff val="0"/>
                <a:satOff val="0"/>
                <a:lumOff val="0"/>
                <a:alphaOff val="0"/>
                <a:shade val="93000"/>
                <a:satMod val="130000"/>
              </a:schemeClr>
            </a:gs>
            <a:gs pos="100000">
              <a:schemeClr val="accent1">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Indicates the benefits for customers, suppliers, employees</a:t>
          </a:r>
        </a:p>
      </dsp:txBody>
      <dsp:txXfrm>
        <a:off x="50420" y="135372"/>
        <a:ext cx="8128760" cy="932014"/>
      </dsp:txXfrm>
    </dsp:sp>
    <dsp:sp modelId="{FECE648E-828F-EF49-8BE6-37E350F53870}">
      <dsp:nvSpPr>
        <dsp:cNvPr id="0" name=""/>
        <dsp:cNvSpPr/>
      </dsp:nvSpPr>
      <dsp:spPr>
        <a:xfrm>
          <a:off x="0" y="1192686"/>
          <a:ext cx="8229600" cy="1032854"/>
        </a:xfrm>
        <a:prstGeom prst="roundRect">
          <a:avLst/>
        </a:prstGeom>
        <a:gradFill rotWithShape="0">
          <a:gsLst>
            <a:gs pos="0">
              <a:schemeClr val="accent1">
                <a:shade val="80000"/>
                <a:hueOff val="-139468"/>
                <a:satOff val="-552"/>
                <a:lumOff val="9849"/>
                <a:alphaOff val="0"/>
                <a:shade val="51000"/>
                <a:satMod val="130000"/>
              </a:schemeClr>
            </a:gs>
            <a:gs pos="80000">
              <a:schemeClr val="accent1">
                <a:shade val="80000"/>
                <a:hueOff val="-139468"/>
                <a:satOff val="-552"/>
                <a:lumOff val="9849"/>
                <a:alphaOff val="0"/>
                <a:shade val="93000"/>
                <a:satMod val="130000"/>
              </a:schemeClr>
            </a:gs>
            <a:gs pos="100000">
              <a:schemeClr val="accent1">
                <a:shade val="80000"/>
                <a:hueOff val="-139468"/>
                <a:satOff val="-552"/>
                <a:lumOff val="984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Offers products and services to satisfy needs of the subjects</a:t>
          </a:r>
        </a:p>
      </dsp:txBody>
      <dsp:txXfrm>
        <a:off x="50420" y="1243106"/>
        <a:ext cx="8128760" cy="932014"/>
      </dsp:txXfrm>
    </dsp:sp>
    <dsp:sp modelId="{E4670E08-01D4-9242-9D7B-7858A64628C3}">
      <dsp:nvSpPr>
        <dsp:cNvPr id="0" name=""/>
        <dsp:cNvSpPr/>
      </dsp:nvSpPr>
      <dsp:spPr>
        <a:xfrm>
          <a:off x="0" y="2300421"/>
          <a:ext cx="8229600" cy="1032854"/>
        </a:xfrm>
        <a:prstGeom prst="roundRect">
          <a:avLst/>
        </a:prstGeom>
        <a:gradFill rotWithShape="0">
          <a:gsLst>
            <a:gs pos="0">
              <a:schemeClr val="accent1">
                <a:shade val="80000"/>
                <a:hueOff val="-278935"/>
                <a:satOff val="-1103"/>
                <a:lumOff val="19699"/>
                <a:alphaOff val="0"/>
                <a:shade val="51000"/>
                <a:satMod val="130000"/>
              </a:schemeClr>
            </a:gs>
            <a:gs pos="80000">
              <a:schemeClr val="accent1">
                <a:shade val="80000"/>
                <a:hueOff val="-278935"/>
                <a:satOff val="-1103"/>
                <a:lumOff val="19699"/>
                <a:alphaOff val="0"/>
                <a:shade val="93000"/>
                <a:satMod val="130000"/>
              </a:schemeClr>
            </a:gs>
            <a:gs pos="100000">
              <a:schemeClr val="accent1">
                <a:shade val="80000"/>
                <a:hueOff val="-278935"/>
                <a:satOff val="-1103"/>
                <a:lumOff val="1969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Appeals to wider customer groups</a:t>
          </a:r>
        </a:p>
      </dsp:txBody>
      <dsp:txXfrm>
        <a:off x="50420" y="2350841"/>
        <a:ext cx="8128760" cy="932014"/>
      </dsp:txXfrm>
    </dsp:sp>
    <dsp:sp modelId="{8C66B23C-5ACB-904E-ABB7-344274110DF3}">
      <dsp:nvSpPr>
        <dsp:cNvPr id="0" name=""/>
        <dsp:cNvSpPr/>
      </dsp:nvSpPr>
      <dsp:spPr>
        <a:xfrm>
          <a:off x="0" y="3408155"/>
          <a:ext cx="8229600" cy="1032854"/>
        </a:xfrm>
        <a:prstGeom prst="roundRect">
          <a:avLst/>
        </a:prstGeom>
        <a:gradFill rotWithShape="0">
          <a:gsLst>
            <a:gs pos="0">
              <a:schemeClr val="accent1">
                <a:shade val="80000"/>
                <a:hueOff val="-418403"/>
                <a:satOff val="-1655"/>
                <a:lumOff val="29548"/>
                <a:alphaOff val="0"/>
                <a:shade val="51000"/>
                <a:satMod val="130000"/>
              </a:schemeClr>
            </a:gs>
            <a:gs pos="80000">
              <a:schemeClr val="accent1">
                <a:shade val="80000"/>
                <a:hueOff val="-418403"/>
                <a:satOff val="-1655"/>
                <a:lumOff val="29548"/>
                <a:alphaOff val="0"/>
                <a:shade val="93000"/>
                <a:satMod val="130000"/>
              </a:schemeClr>
            </a:gs>
            <a:gs pos="100000">
              <a:schemeClr val="accent1">
                <a:shade val="80000"/>
                <a:hueOff val="-418403"/>
                <a:satOff val="-1655"/>
                <a:lumOff val="2954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Attracts attention rather than explain usefulness exactly</a:t>
          </a:r>
        </a:p>
      </dsp:txBody>
      <dsp:txXfrm>
        <a:off x="50420" y="3458575"/>
        <a:ext cx="8128760" cy="93201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ADC5-0BA6-C641-8CEF-B9894FE764ED}">
      <dsp:nvSpPr>
        <dsp:cNvPr id="0" name=""/>
        <dsp:cNvSpPr/>
      </dsp:nvSpPr>
      <dsp:spPr>
        <a:xfrm>
          <a:off x="0" y="54358"/>
          <a:ext cx="8229600" cy="8874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rtl="0">
            <a:lnSpc>
              <a:spcPct val="90000"/>
            </a:lnSpc>
            <a:spcBef>
              <a:spcPct val="0"/>
            </a:spcBef>
            <a:spcAft>
              <a:spcPct val="35000"/>
            </a:spcAft>
            <a:buNone/>
          </a:pPr>
          <a:r>
            <a:rPr lang="en-US" sz="3700" kern="1200" dirty="0"/>
            <a:t>Google</a:t>
          </a:r>
        </a:p>
      </dsp:txBody>
      <dsp:txXfrm>
        <a:off x="43321" y="97679"/>
        <a:ext cx="8142958" cy="800803"/>
      </dsp:txXfrm>
    </dsp:sp>
    <dsp:sp modelId="{2A9825B7-B9AF-284D-B8E8-86F9F1AEC9DA}">
      <dsp:nvSpPr>
        <dsp:cNvPr id="0" name=""/>
        <dsp:cNvSpPr/>
      </dsp:nvSpPr>
      <dsp:spPr>
        <a:xfrm>
          <a:off x="0" y="941804"/>
          <a:ext cx="8229600" cy="919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rtl="0">
            <a:lnSpc>
              <a:spcPct val="90000"/>
            </a:lnSpc>
            <a:spcBef>
              <a:spcPct val="0"/>
            </a:spcBef>
            <a:spcAft>
              <a:spcPct val="20000"/>
            </a:spcAft>
            <a:buChar char="•"/>
          </a:pPr>
          <a:r>
            <a:rPr lang="en-US" sz="2900" kern="1200" dirty="0"/>
            <a:t>to organize the world's information and make it universally accessible and useful.</a:t>
          </a:r>
        </a:p>
      </dsp:txBody>
      <dsp:txXfrm>
        <a:off x="0" y="941804"/>
        <a:ext cx="8229600" cy="919080"/>
      </dsp:txXfrm>
    </dsp:sp>
    <dsp:sp modelId="{D9693367-6D2C-E649-B1DA-019D473E4A1A}">
      <dsp:nvSpPr>
        <dsp:cNvPr id="0" name=""/>
        <dsp:cNvSpPr/>
      </dsp:nvSpPr>
      <dsp:spPr>
        <a:xfrm>
          <a:off x="0" y="1860884"/>
          <a:ext cx="8229600" cy="8874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rtl="0">
            <a:lnSpc>
              <a:spcPct val="90000"/>
            </a:lnSpc>
            <a:spcBef>
              <a:spcPct val="0"/>
            </a:spcBef>
            <a:spcAft>
              <a:spcPct val="35000"/>
            </a:spcAft>
            <a:buNone/>
          </a:pPr>
          <a:r>
            <a:rPr lang="en-US" sz="3700" kern="1200" dirty="0" err="1"/>
            <a:t>Kofola</a:t>
          </a:r>
          <a:endParaRPr lang="en-US" sz="3700" kern="1200" dirty="0"/>
        </a:p>
      </dsp:txBody>
      <dsp:txXfrm>
        <a:off x="43321" y="1904205"/>
        <a:ext cx="8142958" cy="800803"/>
      </dsp:txXfrm>
    </dsp:sp>
    <dsp:sp modelId="{ADB996B2-C0C7-D740-B409-44D0A94AEC60}">
      <dsp:nvSpPr>
        <dsp:cNvPr id="0" name=""/>
        <dsp:cNvSpPr/>
      </dsp:nvSpPr>
      <dsp:spPr>
        <a:xfrm>
          <a:off x="0" y="2748329"/>
          <a:ext cx="8229600" cy="1723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rtl="0">
            <a:lnSpc>
              <a:spcPct val="90000"/>
            </a:lnSpc>
            <a:spcBef>
              <a:spcPct val="0"/>
            </a:spcBef>
            <a:spcAft>
              <a:spcPct val="20000"/>
            </a:spcAft>
            <a:buChar char="•"/>
          </a:pPr>
          <a:r>
            <a:rPr lang="en-US" sz="2900" kern="1200" dirty="0" err="1"/>
            <a:t>Kofola's</a:t>
          </a:r>
          <a:r>
            <a:rPr lang="en-US" sz="2900" kern="1200" dirty="0"/>
            <a:t> mission is to enthusiastically create an attractive brand of beverages, which will offer consumers a functional and emotional value that they become an important part of their </a:t>
          </a:r>
          <a:r>
            <a:rPr lang="en-US" sz="2900" kern="1200" dirty="0" err="1"/>
            <a:t>lifes</a:t>
          </a:r>
          <a:r>
            <a:rPr lang="en-US" sz="2900" kern="1200" dirty="0"/>
            <a:t>.</a:t>
          </a:r>
        </a:p>
      </dsp:txBody>
      <dsp:txXfrm>
        <a:off x="0" y="2748329"/>
        <a:ext cx="8229600" cy="172327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2E98A-8046-9B4B-92B9-5B0ECE291301}">
      <dsp:nvSpPr>
        <dsp:cNvPr id="0" name=""/>
        <dsp:cNvSpPr/>
      </dsp:nvSpPr>
      <dsp:spPr>
        <a:xfrm>
          <a:off x="0" y="222757"/>
          <a:ext cx="8229600" cy="1368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Answers the question: What the business and company will look like in a distant future?</a:t>
          </a:r>
        </a:p>
      </dsp:txBody>
      <dsp:txXfrm>
        <a:off x="66824" y="289581"/>
        <a:ext cx="8095952" cy="1235252"/>
      </dsp:txXfrm>
    </dsp:sp>
    <dsp:sp modelId="{7A98AF23-3BC2-5C4D-AA3D-6568FFD63126}">
      <dsp:nvSpPr>
        <dsp:cNvPr id="0" name=""/>
        <dsp:cNvSpPr/>
      </dsp:nvSpPr>
      <dsp:spPr>
        <a:xfrm>
          <a:off x="0" y="1778858"/>
          <a:ext cx="8229600" cy="1368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Reflects feelings and ideas of leaders</a:t>
          </a:r>
        </a:p>
        <a:p>
          <a:pPr marL="0" lvl="0" indent="0" algn="l" defTabSz="1155700" rtl="0">
            <a:lnSpc>
              <a:spcPct val="90000"/>
            </a:lnSpc>
            <a:spcBef>
              <a:spcPct val="0"/>
            </a:spcBef>
            <a:spcAft>
              <a:spcPct val="35000"/>
            </a:spcAft>
            <a:buNone/>
          </a:pPr>
          <a:r>
            <a:rPr lang="en-US" sz="2000" kern="1200" dirty="0"/>
            <a:t>(emotional perspective)</a:t>
          </a:r>
          <a:endParaRPr lang="en-US" sz="2600" kern="1200" dirty="0"/>
        </a:p>
      </dsp:txBody>
      <dsp:txXfrm>
        <a:off x="66824" y="1845682"/>
        <a:ext cx="8095952" cy="1235252"/>
      </dsp:txXfrm>
    </dsp:sp>
    <dsp:sp modelId="{2D34F967-6245-EA4F-993F-E443104802EA}">
      <dsp:nvSpPr>
        <dsp:cNvPr id="0" name=""/>
        <dsp:cNvSpPr/>
      </dsp:nvSpPr>
      <dsp:spPr>
        <a:xfrm>
          <a:off x="0" y="3334958"/>
          <a:ext cx="8229600" cy="13689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t>Includes measurable parameters and its values indicating achievement of vision </a:t>
          </a:r>
        </a:p>
        <a:p>
          <a:pPr marL="0" lvl="0" indent="0" algn="l" defTabSz="1066800" rtl="0">
            <a:lnSpc>
              <a:spcPct val="90000"/>
            </a:lnSpc>
            <a:spcBef>
              <a:spcPct val="0"/>
            </a:spcBef>
            <a:spcAft>
              <a:spcPct val="35000"/>
            </a:spcAft>
            <a:buNone/>
          </a:pPr>
          <a:r>
            <a:rPr lang="en-US" sz="1800" kern="1200" dirty="0"/>
            <a:t>(rational perspective)</a:t>
          </a:r>
        </a:p>
      </dsp:txBody>
      <dsp:txXfrm>
        <a:off x="66824" y="3401782"/>
        <a:ext cx="8095952" cy="123525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491DB-6E82-434B-82C1-AEF0E6F616A6}">
      <dsp:nvSpPr>
        <dsp:cNvPr id="0" name=""/>
        <dsp:cNvSpPr/>
      </dsp:nvSpPr>
      <dsp:spPr>
        <a:xfrm>
          <a:off x="0" y="43536"/>
          <a:ext cx="8229600" cy="74353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t>Google</a:t>
          </a:r>
        </a:p>
      </dsp:txBody>
      <dsp:txXfrm>
        <a:off x="36296" y="79832"/>
        <a:ext cx="8157008" cy="670943"/>
      </dsp:txXfrm>
    </dsp:sp>
    <dsp:sp modelId="{D1410183-AFD6-EE4D-9CA0-E5DC3D00E05C}">
      <dsp:nvSpPr>
        <dsp:cNvPr id="0" name=""/>
        <dsp:cNvSpPr/>
      </dsp:nvSpPr>
      <dsp:spPr>
        <a:xfrm>
          <a:off x="0" y="787071"/>
          <a:ext cx="8229600" cy="51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a:t>to develop a perfect search engine.</a:t>
          </a:r>
        </a:p>
      </dsp:txBody>
      <dsp:txXfrm>
        <a:off x="0" y="787071"/>
        <a:ext cx="8229600" cy="513360"/>
      </dsp:txXfrm>
    </dsp:sp>
    <dsp:sp modelId="{BA47135A-04B5-A442-9BAE-EF3228EFC9BD}">
      <dsp:nvSpPr>
        <dsp:cNvPr id="0" name=""/>
        <dsp:cNvSpPr/>
      </dsp:nvSpPr>
      <dsp:spPr>
        <a:xfrm>
          <a:off x="0" y="1300431"/>
          <a:ext cx="8229600" cy="74353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err="1"/>
            <a:t>Kofola</a:t>
          </a:r>
          <a:endParaRPr lang="en-US" sz="3100" kern="1200" dirty="0"/>
        </a:p>
      </dsp:txBody>
      <dsp:txXfrm>
        <a:off x="36296" y="1336727"/>
        <a:ext cx="8157008" cy="670943"/>
      </dsp:txXfrm>
    </dsp:sp>
    <dsp:sp modelId="{90072A5C-E60A-C540-BAF5-6EFA3B929D5D}">
      <dsp:nvSpPr>
        <dsp:cNvPr id="0" name=""/>
        <dsp:cNvSpPr/>
      </dsp:nvSpPr>
      <dsp:spPr>
        <a:xfrm>
          <a:off x="0" y="2043966"/>
          <a:ext cx="8229600" cy="2438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err="1"/>
            <a:t>Kofola</a:t>
          </a:r>
          <a:r>
            <a:rPr lang="en-US" sz="2400" kern="1200" dirty="0"/>
            <a:t> group's vision to be the preferred choice for customers, employees and shareholders. By 2012 we want to be an overall "number two" in the soft drinks market in the Czech Republic, Slovak Republic and Poland. In each of these countries, our goal is to have in the segments of cola drinks and water brands that will be 1 or 2 place in these segments. In other categories to be imaginary third place.</a:t>
          </a:r>
        </a:p>
      </dsp:txBody>
      <dsp:txXfrm>
        <a:off x="0" y="2043966"/>
        <a:ext cx="8229600" cy="243846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F4DFB-0F0E-452B-ACCC-009FC92A635F}">
      <dsp:nvSpPr>
        <dsp:cNvPr id="0" name=""/>
        <dsp:cNvSpPr/>
      </dsp:nvSpPr>
      <dsp:spPr>
        <a:xfrm>
          <a:off x="0" y="51549"/>
          <a:ext cx="8234363"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GB" sz="2500" kern="1200"/>
            <a:t>Corporate philosophy</a:t>
          </a:r>
          <a:endParaRPr lang="cs-CZ" sz="2500" kern="1200"/>
        </a:p>
      </dsp:txBody>
      <dsp:txXfrm>
        <a:off x="29271" y="80820"/>
        <a:ext cx="8175821" cy="541083"/>
      </dsp:txXfrm>
    </dsp:sp>
    <dsp:sp modelId="{97537151-6CC1-4953-9BDE-6E8F5F064BAD}">
      <dsp:nvSpPr>
        <dsp:cNvPr id="0" name=""/>
        <dsp:cNvSpPr/>
      </dsp:nvSpPr>
      <dsp:spPr>
        <a:xfrm>
          <a:off x="0" y="651174"/>
          <a:ext cx="8234363" cy="207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441"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n-GB" sz="2000" kern="1200"/>
            <a:t>What is the company’s typical philosophy toward the marketplace </a:t>
          </a:r>
          <a:endParaRPr lang="cs-CZ" sz="2000" kern="1200"/>
        </a:p>
        <a:p>
          <a:pPr marL="228600" lvl="1" indent="-228600" algn="l" defTabSz="889000" rtl="0">
            <a:lnSpc>
              <a:spcPct val="90000"/>
            </a:lnSpc>
            <a:spcBef>
              <a:spcPct val="0"/>
            </a:spcBef>
            <a:spcAft>
              <a:spcPct val="20000"/>
            </a:spcAft>
            <a:buChar char="•"/>
          </a:pPr>
          <a:r>
            <a:rPr lang="en-GB" sz="2000" kern="1200"/>
            <a:t>Complexity</a:t>
          </a:r>
          <a:endParaRPr lang="cs-CZ" sz="2000" kern="1200"/>
        </a:p>
        <a:p>
          <a:pPr marL="228600" lvl="1" indent="-228600" algn="l" defTabSz="889000" rtl="0">
            <a:lnSpc>
              <a:spcPct val="90000"/>
            </a:lnSpc>
            <a:spcBef>
              <a:spcPct val="0"/>
            </a:spcBef>
            <a:spcAft>
              <a:spcPct val="20000"/>
            </a:spcAft>
            <a:buChar char="•"/>
          </a:pPr>
          <a:r>
            <a:rPr lang="en-GB" sz="2000" kern="1200"/>
            <a:t>Originality and uniqueness</a:t>
          </a:r>
          <a:endParaRPr lang="cs-CZ" sz="2000" kern="1200"/>
        </a:p>
        <a:p>
          <a:pPr marL="228600" lvl="1" indent="-228600" algn="l" defTabSz="889000" rtl="0">
            <a:lnSpc>
              <a:spcPct val="90000"/>
            </a:lnSpc>
            <a:spcBef>
              <a:spcPct val="0"/>
            </a:spcBef>
            <a:spcAft>
              <a:spcPct val="20000"/>
            </a:spcAft>
            <a:buChar char="•"/>
          </a:pPr>
          <a:r>
            <a:rPr lang="en-GB" sz="2000" kern="1200"/>
            <a:t>Stability</a:t>
          </a:r>
          <a:endParaRPr lang="cs-CZ" sz="2000" kern="1200"/>
        </a:p>
        <a:p>
          <a:pPr marL="228600" lvl="1" indent="-228600" algn="l" defTabSz="889000" rtl="0">
            <a:lnSpc>
              <a:spcPct val="90000"/>
            </a:lnSpc>
            <a:spcBef>
              <a:spcPct val="0"/>
            </a:spcBef>
            <a:spcAft>
              <a:spcPct val="20000"/>
            </a:spcAft>
            <a:buChar char="•"/>
          </a:pPr>
          <a:r>
            <a:rPr lang="en-GB" sz="2000" kern="1200"/>
            <a:t>Synergy among collaborators and employees</a:t>
          </a:r>
          <a:endParaRPr lang="cs-CZ" sz="2000" kern="1200"/>
        </a:p>
        <a:p>
          <a:pPr marL="228600" lvl="1" indent="-228600" algn="l" defTabSz="889000" rtl="0">
            <a:lnSpc>
              <a:spcPct val="90000"/>
            </a:lnSpc>
            <a:spcBef>
              <a:spcPct val="0"/>
            </a:spcBef>
            <a:spcAft>
              <a:spcPct val="20000"/>
            </a:spcAft>
            <a:buChar char="•"/>
          </a:pPr>
          <a:r>
            <a:rPr lang="en-GB" sz="2000" kern="1200"/>
            <a:t>Prestige</a:t>
          </a:r>
          <a:endParaRPr lang="cs-CZ" sz="2000" kern="1200"/>
        </a:p>
      </dsp:txBody>
      <dsp:txXfrm>
        <a:off x="0" y="651174"/>
        <a:ext cx="8234363" cy="2070000"/>
      </dsp:txXfrm>
    </dsp:sp>
    <dsp:sp modelId="{07E50A7C-F6F5-471C-B6D7-A9E1472C5C85}">
      <dsp:nvSpPr>
        <dsp:cNvPr id="0" name=""/>
        <dsp:cNvSpPr/>
      </dsp:nvSpPr>
      <dsp:spPr>
        <a:xfrm>
          <a:off x="0" y="2721175"/>
          <a:ext cx="8234363"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GB" sz="2500" kern="1200"/>
            <a:t>Company concepts</a:t>
          </a:r>
          <a:endParaRPr lang="cs-CZ" sz="2500" kern="1200"/>
        </a:p>
      </dsp:txBody>
      <dsp:txXfrm>
        <a:off x="29271" y="2750446"/>
        <a:ext cx="8175821" cy="541083"/>
      </dsp:txXfrm>
    </dsp:sp>
    <dsp:sp modelId="{A10CC17A-8551-431E-9BF9-09F94DB8067D}">
      <dsp:nvSpPr>
        <dsp:cNvPr id="0" name=""/>
        <dsp:cNvSpPr/>
      </dsp:nvSpPr>
      <dsp:spPr>
        <a:xfrm>
          <a:off x="0" y="3320800"/>
          <a:ext cx="8234363"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441"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n-GB" sz="2000" kern="1200"/>
            <a:t>Design</a:t>
          </a:r>
          <a:endParaRPr lang="cs-CZ" sz="2000" kern="1200"/>
        </a:p>
        <a:p>
          <a:pPr marL="228600" lvl="1" indent="-228600" algn="l" defTabSz="889000" rtl="0">
            <a:lnSpc>
              <a:spcPct val="90000"/>
            </a:lnSpc>
            <a:spcBef>
              <a:spcPct val="0"/>
            </a:spcBef>
            <a:spcAft>
              <a:spcPct val="20000"/>
            </a:spcAft>
            <a:buChar char="•"/>
          </a:pPr>
          <a:r>
            <a:rPr lang="en-GB" sz="2000" kern="1200"/>
            <a:t>Communication</a:t>
          </a:r>
          <a:endParaRPr lang="cs-CZ" sz="2000" kern="1200"/>
        </a:p>
        <a:p>
          <a:pPr marL="228600" lvl="1" indent="-228600" algn="l" defTabSz="889000" rtl="0">
            <a:lnSpc>
              <a:spcPct val="90000"/>
            </a:lnSpc>
            <a:spcBef>
              <a:spcPct val="0"/>
            </a:spcBef>
            <a:spcAft>
              <a:spcPct val="20000"/>
            </a:spcAft>
            <a:buChar char="•"/>
          </a:pPr>
          <a:r>
            <a:rPr lang="en-GB" sz="2000" kern="1200"/>
            <a:t>Culture</a:t>
          </a:r>
          <a:endParaRPr lang="cs-CZ" sz="2000" kern="1200"/>
        </a:p>
      </dsp:txBody>
      <dsp:txXfrm>
        <a:off x="0" y="3320800"/>
        <a:ext cx="8234363" cy="1035000"/>
      </dsp:txXfrm>
    </dsp:sp>
    <dsp:sp modelId="{511EEB8F-D210-42E6-94CD-12EF4050AA89}">
      <dsp:nvSpPr>
        <dsp:cNvPr id="0" name=""/>
        <dsp:cNvSpPr/>
      </dsp:nvSpPr>
      <dsp:spPr>
        <a:xfrm>
          <a:off x="0" y="4355800"/>
          <a:ext cx="8234363" cy="5996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GB" sz="2500" kern="1200"/>
            <a:t>Company Image</a:t>
          </a:r>
          <a:endParaRPr lang="cs-CZ" sz="2500" kern="1200"/>
        </a:p>
      </dsp:txBody>
      <dsp:txXfrm>
        <a:off x="29271" y="4385071"/>
        <a:ext cx="8175821" cy="5410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11A7F-2E4D-4087-9FA6-224F1498D2FD}">
      <dsp:nvSpPr>
        <dsp:cNvPr id="0" name=""/>
        <dsp:cNvSpPr/>
      </dsp:nvSpPr>
      <dsp:spPr>
        <a:xfrm>
          <a:off x="2037959" y="882515"/>
          <a:ext cx="1130562" cy="1130700"/>
        </a:xfrm>
        <a:prstGeom prst="ellipse">
          <a:avLst/>
        </a:prstGeom>
        <a:solidFill>
          <a:schemeClr val="accent2">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A9C7052-6613-415F-8679-985824772721}">
      <dsp:nvSpPr>
        <dsp:cNvPr id="0" name=""/>
        <dsp:cNvSpPr/>
      </dsp:nvSpPr>
      <dsp:spPr>
        <a:xfrm>
          <a:off x="1955523" y="0"/>
          <a:ext cx="1295435" cy="69325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US" sz="1600" kern="1200" dirty="0"/>
            <a:t>Dealers</a:t>
          </a:r>
        </a:p>
      </dsp:txBody>
      <dsp:txXfrm>
        <a:off x="1955523" y="0"/>
        <a:ext cx="1295435" cy="693256"/>
      </dsp:txXfrm>
    </dsp:sp>
    <dsp:sp modelId="{277467B5-687B-42D5-B4EC-D85AD58EEFBF}">
      <dsp:nvSpPr>
        <dsp:cNvPr id="0" name=""/>
        <dsp:cNvSpPr/>
      </dsp:nvSpPr>
      <dsp:spPr>
        <a:xfrm>
          <a:off x="2369591" y="1041964"/>
          <a:ext cx="1130562" cy="1130700"/>
        </a:xfrm>
        <a:prstGeom prst="ellipse">
          <a:avLst/>
        </a:prstGeom>
        <a:solidFill>
          <a:schemeClr val="accent2">
            <a:shade val="80000"/>
            <a:alpha val="50000"/>
            <a:hueOff val="-53940"/>
            <a:satOff val="3696"/>
            <a:lumOff val="38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07798E1-12FB-4A72-B421-94F89E6E80D9}">
      <dsp:nvSpPr>
        <dsp:cNvPr id="0" name=""/>
        <dsp:cNvSpPr/>
      </dsp:nvSpPr>
      <dsp:spPr>
        <a:xfrm>
          <a:off x="3639589" y="658593"/>
          <a:ext cx="1224775" cy="76258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US" sz="1600" kern="1200" dirty="0"/>
            <a:t>Salespeople</a:t>
          </a:r>
        </a:p>
      </dsp:txBody>
      <dsp:txXfrm>
        <a:off x="3639589" y="658593"/>
        <a:ext cx="1224775" cy="762581"/>
      </dsp:txXfrm>
    </dsp:sp>
    <dsp:sp modelId="{134A2CC1-A28C-4A28-910D-E685743B8099}">
      <dsp:nvSpPr>
        <dsp:cNvPr id="0" name=""/>
        <dsp:cNvSpPr/>
      </dsp:nvSpPr>
      <dsp:spPr>
        <a:xfrm>
          <a:off x="2451086" y="1400724"/>
          <a:ext cx="1130562" cy="1130700"/>
        </a:xfrm>
        <a:prstGeom prst="ellipse">
          <a:avLst/>
        </a:prstGeom>
        <a:solidFill>
          <a:schemeClr val="accent2">
            <a:shade val="80000"/>
            <a:alpha val="50000"/>
            <a:hueOff val="-107880"/>
            <a:satOff val="7391"/>
            <a:lumOff val="77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B61A3E6-86C4-4536-A87C-4466FCC85873}">
      <dsp:nvSpPr>
        <dsp:cNvPr id="0" name=""/>
        <dsp:cNvSpPr/>
      </dsp:nvSpPr>
      <dsp:spPr>
        <a:xfrm>
          <a:off x="3757356" y="1629152"/>
          <a:ext cx="1201222" cy="81457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US" sz="1600" kern="1200" dirty="0"/>
            <a:t>Receptionists and Schedulers </a:t>
          </a:r>
        </a:p>
      </dsp:txBody>
      <dsp:txXfrm>
        <a:off x="3757356" y="1629152"/>
        <a:ext cx="1201222" cy="814576"/>
      </dsp:txXfrm>
    </dsp:sp>
    <dsp:sp modelId="{DAA27A04-CC3A-4D87-8D28-2C6F1E5A1CFB}">
      <dsp:nvSpPr>
        <dsp:cNvPr id="0" name=""/>
        <dsp:cNvSpPr/>
      </dsp:nvSpPr>
      <dsp:spPr>
        <a:xfrm>
          <a:off x="2221676" y="1688425"/>
          <a:ext cx="1130562" cy="1130700"/>
        </a:xfrm>
        <a:prstGeom prst="ellipse">
          <a:avLst/>
        </a:prstGeom>
        <a:solidFill>
          <a:schemeClr val="accent2">
            <a:shade val="80000"/>
            <a:alpha val="50000"/>
            <a:hueOff val="-161820"/>
            <a:satOff val="11087"/>
            <a:lumOff val="116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FD7C45C-7BDF-4D75-9989-EEF6D3F1394C}">
      <dsp:nvSpPr>
        <dsp:cNvPr id="0" name=""/>
        <dsp:cNvSpPr/>
      </dsp:nvSpPr>
      <dsp:spPr>
        <a:xfrm>
          <a:off x="3239182" y="2721030"/>
          <a:ext cx="1295435" cy="74525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US" sz="1600" kern="1200" dirty="0"/>
            <a:t>Management and Executives</a:t>
          </a:r>
        </a:p>
      </dsp:txBody>
      <dsp:txXfrm>
        <a:off x="3239182" y="2721030"/>
        <a:ext cx="1295435" cy="745250"/>
      </dsp:txXfrm>
    </dsp:sp>
    <dsp:sp modelId="{81D6E2B8-5017-40A3-BE52-93168256DA9C}">
      <dsp:nvSpPr>
        <dsp:cNvPr id="0" name=""/>
        <dsp:cNvSpPr/>
      </dsp:nvSpPr>
      <dsp:spPr>
        <a:xfrm>
          <a:off x="1854243" y="1688425"/>
          <a:ext cx="1130562" cy="1130700"/>
        </a:xfrm>
        <a:prstGeom prst="ellipse">
          <a:avLst/>
        </a:prstGeom>
        <a:solidFill>
          <a:schemeClr val="accent2">
            <a:shade val="80000"/>
            <a:alpha val="50000"/>
            <a:hueOff val="-215761"/>
            <a:satOff val="14783"/>
            <a:lumOff val="155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AFFCD92-E35C-4A0E-93A0-51C19F3EE5C3}">
      <dsp:nvSpPr>
        <dsp:cNvPr id="0" name=""/>
        <dsp:cNvSpPr/>
      </dsp:nvSpPr>
      <dsp:spPr>
        <a:xfrm>
          <a:off x="671863" y="2721030"/>
          <a:ext cx="1295435" cy="74525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US" sz="1600" kern="1200" dirty="0"/>
            <a:t>Service Employees</a:t>
          </a:r>
        </a:p>
      </dsp:txBody>
      <dsp:txXfrm>
        <a:off x="671863" y="2721030"/>
        <a:ext cx="1295435" cy="745250"/>
      </dsp:txXfrm>
    </dsp:sp>
    <dsp:sp modelId="{F11564BF-0D61-4D80-A19A-579EB141938A}">
      <dsp:nvSpPr>
        <dsp:cNvPr id="0" name=""/>
        <dsp:cNvSpPr/>
      </dsp:nvSpPr>
      <dsp:spPr>
        <a:xfrm>
          <a:off x="1624833" y="1400724"/>
          <a:ext cx="1130562" cy="1130700"/>
        </a:xfrm>
        <a:prstGeom prst="ellipse">
          <a:avLst/>
        </a:prstGeom>
        <a:solidFill>
          <a:schemeClr val="accent2">
            <a:shade val="80000"/>
            <a:alpha val="50000"/>
            <a:hueOff val="-269701"/>
            <a:satOff val="18478"/>
            <a:lumOff val="1942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66BF499-1D7D-4F27-961C-76F9A5031F58}">
      <dsp:nvSpPr>
        <dsp:cNvPr id="0" name=""/>
        <dsp:cNvSpPr/>
      </dsp:nvSpPr>
      <dsp:spPr>
        <a:xfrm>
          <a:off x="247903" y="1629152"/>
          <a:ext cx="1201222" cy="81457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US" sz="1600" kern="1200" dirty="0"/>
            <a:t>Billing and Accounting Personnel</a:t>
          </a:r>
        </a:p>
      </dsp:txBody>
      <dsp:txXfrm>
        <a:off x="247903" y="1629152"/>
        <a:ext cx="1201222" cy="814576"/>
      </dsp:txXfrm>
    </dsp:sp>
    <dsp:sp modelId="{0235BC25-2C51-46E2-864F-29FF950F3937}">
      <dsp:nvSpPr>
        <dsp:cNvPr id="0" name=""/>
        <dsp:cNvSpPr/>
      </dsp:nvSpPr>
      <dsp:spPr>
        <a:xfrm>
          <a:off x="1706328" y="1041964"/>
          <a:ext cx="1130562" cy="1130700"/>
        </a:xfrm>
        <a:prstGeom prst="ellipse">
          <a:avLst/>
        </a:prstGeom>
        <a:solidFill>
          <a:schemeClr val="accent2">
            <a:shade val="80000"/>
            <a:alpha val="50000"/>
            <a:hueOff val="-323641"/>
            <a:satOff val="22174"/>
            <a:lumOff val="233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FF35A1A-4DBA-48B1-BBDD-2EA4851C59F7}">
      <dsp:nvSpPr>
        <dsp:cNvPr id="0" name=""/>
        <dsp:cNvSpPr/>
      </dsp:nvSpPr>
      <dsp:spPr>
        <a:xfrm>
          <a:off x="342116" y="658593"/>
          <a:ext cx="1224775" cy="76258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rtl="0">
            <a:lnSpc>
              <a:spcPct val="90000"/>
            </a:lnSpc>
            <a:spcBef>
              <a:spcPct val="0"/>
            </a:spcBef>
            <a:spcAft>
              <a:spcPct val="35000"/>
            </a:spcAft>
            <a:buNone/>
          </a:pPr>
          <a:r>
            <a:rPr lang="en-US" sz="1600" kern="1200" dirty="0"/>
            <a:t>Web site and any e-channel Interaction</a:t>
          </a:r>
        </a:p>
      </dsp:txBody>
      <dsp:txXfrm>
        <a:off x="342116" y="658593"/>
        <a:ext cx="1224775" cy="76258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9223E-7434-4D7B-A7EA-94A0C740722E}">
      <dsp:nvSpPr>
        <dsp:cNvPr id="0" name=""/>
        <dsp:cNvSpPr/>
      </dsp:nvSpPr>
      <dsp:spPr>
        <a:xfrm>
          <a:off x="0" y="45857"/>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Analysis is not static</a:t>
          </a:r>
          <a:endParaRPr lang="cs-CZ" sz="4700" kern="1200"/>
        </a:p>
      </dsp:txBody>
      <dsp:txXfrm>
        <a:off x="55030" y="100887"/>
        <a:ext cx="8124303" cy="1017235"/>
      </dsp:txXfrm>
    </dsp:sp>
    <dsp:sp modelId="{35449363-1AF0-4E36-9FCF-FC8DBBEFCB47}">
      <dsp:nvSpPr>
        <dsp:cNvPr id="0" name=""/>
        <dsp:cNvSpPr/>
      </dsp:nvSpPr>
      <dsp:spPr>
        <a:xfrm>
          <a:off x="0" y="1308512"/>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How do we know we are right?</a:t>
          </a:r>
          <a:endParaRPr lang="cs-CZ" sz="4700" kern="1200"/>
        </a:p>
      </dsp:txBody>
      <dsp:txXfrm>
        <a:off x="55030" y="1363542"/>
        <a:ext cx="8124303" cy="1017235"/>
      </dsp:txXfrm>
    </dsp:sp>
    <dsp:sp modelId="{9E71C244-B8E1-4D9B-82BC-0B9674B58ECC}">
      <dsp:nvSpPr>
        <dsp:cNvPr id="0" name=""/>
        <dsp:cNvSpPr/>
      </dsp:nvSpPr>
      <dsp:spPr>
        <a:xfrm>
          <a:off x="0" y="2571167"/>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How to set key factors?</a:t>
          </a:r>
          <a:endParaRPr lang="cs-CZ" sz="4700" kern="1200"/>
        </a:p>
      </dsp:txBody>
      <dsp:txXfrm>
        <a:off x="55030" y="2626197"/>
        <a:ext cx="8124303" cy="1017235"/>
      </dsp:txXfrm>
    </dsp:sp>
    <dsp:sp modelId="{1799AFD6-B37F-45AF-871E-E3A2191A8656}">
      <dsp:nvSpPr>
        <dsp:cNvPr id="0" name=""/>
        <dsp:cNvSpPr/>
      </dsp:nvSpPr>
      <dsp:spPr>
        <a:xfrm>
          <a:off x="0" y="3833822"/>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What factors can help us?</a:t>
          </a:r>
          <a:endParaRPr lang="cs-CZ" sz="4700" kern="1200"/>
        </a:p>
      </dsp:txBody>
      <dsp:txXfrm>
        <a:off x="55030" y="3888852"/>
        <a:ext cx="8124303" cy="101723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95140-DB28-4D4E-9CC7-80424279E1AC}">
      <dsp:nvSpPr>
        <dsp:cNvPr id="0" name=""/>
        <dsp:cNvSpPr/>
      </dsp:nvSpPr>
      <dsp:spPr>
        <a:xfrm>
          <a:off x="0" y="65027"/>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Profitability</a:t>
          </a:r>
          <a:endParaRPr lang="cs-CZ" sz="2300" kern="1200"/>
        </a:p>
      </dsp:txBody>
      <dsp:txXfrm>
        <a:off x="26930" y="91957"/>
        <a:ext cx="8180503" cy="497795"/>
      </dsp:txXfrm>
    </dsp:sp>
    <dsp:sp modelId="{2A43AACA-0C78-46B8-836B-387BF8CDD260}">
      <dsp:nvSpPr>
        <dsp:cNvPr id="0" name=""/>
        <dsp:cNvSpPr/>
      </dsp:nvSpPr>
      <dsp:spPr>
        <a:xfrm>
          <a:off x="0" y="682922"/>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Sales</a:t>
          </a:r>
          <a:endParaRPr lang="cs-CZ" sz="2300" kern="1200"/>
        </a:p>
      </dsp:txBody>
      <dsp:txXfrm>
        <a:off x="26930" y="709852"/>
        <a:ext cx="8180503" cy="497795"/>
      </dsp:txXfrm>
    </dsp:sp>
    <dsp:sp modelId="{ED63BB73-B379-4617-AFBA-D0D248196DE6}">
      <dsp:nvSpPr>
        <dsp:cNvPr id="0" name=""/>
        <dsp:cNvSpPr/>
      </dsp:nvSpPr>
      <dsp:spPr>
        <a:xfrm>
          <a:off x="0" y="1300817"/>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Share</a:t>
          </a:r>
          <a:endParaRPr lang="cs-CZ" sz="2300" kern="1200"/>
        </a:p>
      </dsp:txBody>
      <dsp:txXfrm>
        <a:off x="26930" y="1327747"/>
        <a:ext cx="8180503" cy="497795"/>
      </dsp:txXfrm>
    </dsp:sp>
    <dsp:sp modelId="{E327FD8A-2692-4DC6-9F2C-E8232ECC3B40}">
      <dsp:nvSpPr>
        <dsp:cNvPr id="0" name=""/>
        <dsp:cNvSpPr/>
      </dsp:nvSpPr>
      <dsp:spPr>
        <a:xfrm>
          <a:off x="0" y="1918712"/>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Average prices</a:t>
          </a:r>
          <a:endParaRPr lang="cs-CZ" sz="2300" kern="1200"/>
        </a:p>
      </dsp:txBody>
      <dsp:txXfrm>
        <a:off x="26930" y="1945642"/>
        <a:ext cx="8180503" cy="497795"/>
      </dsp:txXfrm>
    </dsp:sp>
    <dsp:sp modelId="{8029CAD2-32BB-45CE-924F-5AC0FC975728}">
      <dsp:nvSpPr>
        <dsp:cNvPr id="0" name=""/>
        <dsp:cNvSpPr/>
      </dsp:nvSpPr>
      <dsp:spPr>
        <a:xfrm>
          <a:off x="0" y="2536607"/>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Levels of awareness</a:t>
          </a:r>
          <a:endParaRPr lang="cs-CZ" sz="2300" kern="1200"/>
        </a:p>
      </dsp:txBody>
      <dsp:txXfrm>
        <a:off x="26930" y="2563537"/>
        <a:ext cx="8180503" cy="497795"/>
      </dsp:txXfrm>
    </dsp:sp>
    <dsp:sp modelId="{A49BAD5A-AA6C-41F7-B66E-C4739C9B0365}">
      <dsp:nvSpPr>
        <dsp:cNvPr id="0" name=""/>
        <dsp:cNvSpPr/>
      </dsp:nvSpPr>
      <dsp:spPr>
        <a:xfrm>
          <a:off x="0" y="3154502"/>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Penetration in trial</a:t>
          </a:r>
          <a:endParaRPr lang="cs-CZ" sz="2300" kern="1200"/>
        </a:p>
      </dsp:txBody>
      <dsp:txXfrm>
        <a:off x="26930" y="3181432"/>
        <a:ext cx="8180503" cy="497795"/>
      </dsp:txXfrm>
    </dsp:sp>
    <dsp:sp modelId="{CCEDED1D-77A8-4E0A-AADF-95417920F96A}">
      <dsp:nvSpPr>
        <dsp:cNvPr id="0" name=""/>
        <dsp:cNvSpPr/>
      </dsp:nvSpPr>
      <dsp:spPr>
        <a:xfrm>
          <a:off x="0" y="3772397"/>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Customer satisfaction</a:t>
          </a:r>
          <a:endParaRPr lang="cs-CZ" sz="2300" kern="1200"/>
        </a:p>
      </dsp:txBody>
      <dsp:txXfrm>
        <a:off x="26930" y="3799327"/>
        <a:ext cx="8180503" cy="497795"/>
      </dsp:txXfrm>
    </dsp:sp>
    <dsp:sp modelId="{AFA18DCB-CF51-401B-B00F-AFD18F9CB14E}">
      <dsp:nvSpPr>
        <dsp:cNvPr id="0" name=""/>
        <dsp:cNvSpPr/>
      </dsp:nvSpPr>
      <dsp:spPr>
        <a:xfrm>
          <a:off x="0" y="4390292"/>
          <a:ext cx="8234363" cy="551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GB" sz="2300" kern="1200"/>
            <a:t>Employee satisfaction, etc.</a:t>
          </a:r>
          <a:endParaRPr lang="cs-CZ" sz="2300" kern="1200"/>
        </a:p>
      </dsp:txBody>
      <dsp:txXfrm>
        <a:off x="26930" y="4417222"/>
        <a:ext cx="8180503" cy="49779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BA178-857E-45DB-A729-8DDD13A4414C}">
      <dsp:nvSpPr>
        <dsp:cNvPr id="0" name=""/>
        <dsp:cNvSpPr/>
      </dsp:nvSpPr>
      <dsp:spPr>
        <a:xfrm>
          <a:off x="4570237" y="751172"/>
          <a:ext cx="906111" cy="314518"/>
        </a:xfrm>
        <a:custGeom>
          <a:avLst/>
          <a:gdLst/>
          <a:ahLst/>
          <a:cxnLst/>
          <a:rect l="0" t="0" r="0" b="0"/>
          <a:pathLst>
            <a:path>
              <a:moveTo>
                <a:pt x="0" y="0"/>
              </a:moveTo>
              <a:lnTo>
                <a:pt x="0" y="157259"/>
              </a:lnTo>
              <a:lnTo>
                <a:pt x="906111" y="157259"/>
              </a:lnTo>
              <a:lnTo>
                <a:pt x="906111" y="314518"/>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9A633D-4228-44A2-93DF-F174C15026F7}">
      <dsp:nvSpPr>
        <dsp:cNvPr id="0" name=""/>
        <dsp:cNvSpPr/>
      </dsp:nvSpPr>
      <dsp:spPr>
        <a:xfrm>
          <a:off x="3664125" y="1814543"/>
          <a:ext cx="906111" cy="314518"/>
        </a:xfrm>
        <a:custGeom>
          <a:avLst/>
          <a:gdLst/>
          <a:ahLst/>
          <a:cxnLst/>
          <a:rect l="0" t="0" r="0" b="0"/>
          <a:pathLst>
            <a:path>
              <a:moveTo>
                <a:pt x="0" y="0"/>
              </a:moveTo>
              <a:lnTo>
                <a:pt x="0" y="157259"/>
              </a:lnTo>
              <a:lnTo>
                <a:pt x="906111" y="157259"/>
              </a:lnTo>
              <a:lnTo>
                <a:pt x="906111" y="31451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60109E-7F27-43A9-B238-FCA34F66A1B2}">
      <dsp:nvSpPr>
        <dsp:cNvPr id="0" name=""/>
        <dsp:cNvSpPr/>
      </dsp:nvSpPr>
      <dsp:spPr>
        <a:xfrm>
          <a:off x="2158931" y="2877913"/>
          <a:ext cx="224655" cy="1752315"/>
        </a:xfrm>
        <a:custGeom>
          <a:avLst/>
          <a:gdLst/>
          <a:ahLst/>
          <a:cxnLst/>
          <a:rect l="0" t="0" r="0" b="0"/>
          <a:pathLst>
            <a:path>
              <a:moveTo>
                <a:pt x="0" y="0"/>
              </a:moveTo>
              <a:lnTo>
                <a:pt x="0" y="1752315"/>
              </a:lnTo>
              <a:lnTo>
                <a:pt x="224655" y="175231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D2BFC2-30E8-4AE3-9E79-A321EE65D1E5}">
      <dsp:nvSpPr>
        <dsp:cNvPr id="0" name=""/>
        <dsp:cNvSpPr/>
      </dsp:nvSpPr>
      <dsp:spPr>
        <a:xfrm>
          <a:off x="2158931" y="2877913"/>
          <a:ext cx="224655" cy="688944"/>
        </a:xfrm>
        <a:custGeom>
          <a:avLst/>
          <a:gdLst/>
          <a:ahLst/>
          <a:cxnLst/>
          <a:rect l="0" t="0" r="0" b="0"/>
          <a:pathLst>
            <a:path>
              <a:moveTo>
                <a:pt x="0" y="0"/>
              </a:moveTo>
              <a:lnTo>
                <a:pt x="0" y="688944"/>
              </a:lnTo>
              <a:lnTo>
                <a:pt x="224655" y="68894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5FECF0-EBFF-48CB-92A3-CECB788559EF}">
      <dsp:nvSpPr>
        <dsp:cNvPr id="0" name=""/>
        <dsp:cNvSpPr/>
      </dsp:nvSpPr>
      <dsp:spPr>
        <a:xfrm>
          <a:off x="2758014" y="1814543"/>
          <a:ext cx="906111" cy="314518"/>
        </a:xfrm>
        <a:custGeom>
          <a:avLst/>
          <a:gdLst/>
          <a:ahLst/>
          <a:cxnLst/>
          <a:rect l="0" t="0" r="0" b="0"/>
          <a:pathLst>
            <a:path>
              <a:moveTo>
                <a:pt x="906111" y="0"/>
              </a:moveTo>
              <a:lnTo>
                <a:pt x="906111" y="157259"/>
              </a:lnTo>
              <a:lnTo>
                <a:pt x="0" y="157259"/>
              </a:lnTo>
              <a:lnTo>
                <a:pt x="0" y="314518"/>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B93D81-B216-4909-9955-517D0D9FFD33}">
      <dsp:nvSpPr>
        <dsp:cNvPr id="0" name=""/>
        <dsp:cNvSpPr/>
      </dsp:nvSpPr>
      <dsp:spPr>
        <a:xfrm>
          <a:off x="3664125" y="751172"/>
          <a:ext cx="906111" cy="314518"/>
        </a:xfrm>
        <a:custGeom>
          <a:avLst/>
          <a:gdLst/>
          <a:ahLst/>
          <a:cxnLst/>
          <a:rect l="0" t="0" r="0" b="0"/>
          <a:pathLst>
            <a:path>
              <a:moveTo>
                <a:pt x="906111" y="0"/>
              </a:moveTo>
              <a:lnTo>
                <a:pt x="906111" y="157259"/>
              </a:lnTo>
              <a:lnTo>
                <a:pt x="0" y="157259"/>
              </a:lnTo>
              <a:lnTo>
                <a:pt x="0" y="314518"/>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10191E-6034-4384-A029-25B72669384A}">
      <dsp:nvSpPr>
        <dsp:cNvPr id="0" name=""/>
        <dsp:cNvSpPr/>
      </dsp:nvSpPr>
      <dsp:spPr>
        <a:xfrm>
          <a:off x="3821384" y="2319"/>
          <a:ext cx="1497705" cy="748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noProof="0" dirty="0"/>
            <a:t>Basic goal:</a:t>
          </a:r>
          <a:br>
            <a:rPr lang="en-US" sz="1900" kern="1200" noProof="0" dirty="0"/>
          </a:br>
          <a:r>
            <a:rPr lang="en-US" sz="1900" kern="1200" noProof="0" dirty="0"/>
            <a:t>Increase profit</a:t>
          </a:r>
        </a:p>
      </dsp:txBody>
      <dsp:txXfrm>
        <a:off x="3821384" y="2319"/>
        <a:ext cx="1497705" cy="748852"/>
      </dsp:txXfrm>
    </dsp:sp>
    <dsp:sp modelId="{76F3BA74-3CCD-4C86-900D-48C0FE355BD4}">
      <dsp:nvSpPr>
        <dsp:cNvPr id="0" name=""/>
        <dsp:cNvSpPr/>
      </dsp:nvSpPr>
      <dsp:spPr>
        <a:xfrm>
          <a:off x="2915273" y="1065690"/>
          <a:ext cx="1497705" cy="74885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noProof="0" dirty="0"/>
            <a:t>Increase revenue</a:t>
          </a:r>
        </a:p>
      </dsp:txBody>
      <dsp:txXfrm>
        <a:off x="2915273" y="1065690"/>
        <a:ext cx="1497705" cy="748852"/>
      </dsp:txXfrm>
    </dsp:sp>
    <dsp:sp modelId="{21DE5AAB-F36F-4DA0-91DE-8B5D77ABB69B}">
      <dsp:nvSpPr>
        <dsp:cNvPr id="0" name=""/>
        <dsp:cNvSpPr/>
      </dsp:nvSpPr>
      <dsp:spPr>
        <a:xfrm>
          <a:off x="2009161" y="2129061"/>
          <a:ext cx="1497705" cy="74885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noProof="0" dirty="0"/>
            <a:t>Increase volume</a:t>
          </a:r>
        </a:p>
      </dsp:txBody>
      <dsp:txXfrm>
        <a:off x="2009161" y="2129061"/>
        <a:ext cx="1497705" cy="748852"/>
      </dsp:txXfrm>
    </dsp:sp>
    <dsp:sp modelId="{1BC6F350-2BC7-4A82-9176-61251876AE4D}">
      <dsp:nvSpPr>
        <dsp:cNvPr id="0" name=""/>
        <dsp:cNvSpPr/>
      </dsp:nvSpPr>
      <dsp:spPr>
        <a:xfrm>
          <a:off x="2383587" y="3192431"/>
          <a:ext cx="1497705" cy="74885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noProof="0" dirty="0"/>
            <a:t>Increase % market share</a:t>
          </a:r>
        </a:p>
      </dsp:txBody>
      <dsp:txXfrm>
        <a:off x="2383587" y="3192431"/>
        <a:ext cx="1497705" cy="748852"/>
      </dsp:txXfrm>
    </dsp:sp>
    <dsp:sp modelId="{42620B2A-95EE-46C4-A344-D89B0F4B8A9A}">
      <dsp:nvSpPr>
        <dsp:cNvPr id="0" name=""/>
        <dsp:cNvSpPr/>
      </dsp:nvSpPr>
      <dsp:spPr>
        <a:xfrm>
          <a:off x="2383587" y="4255802"/>
          <a:ext cx="1497705" cy="74885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noProof="0" dirty="0"/>
            <a:t>Increase market size</a:t>
          </a:r>
        </a:p>
      </dsp:txBody>
      <dsp:txXfrm>
        <a:off x="2383587" y="4255802"/>
        <a:ext cx="1497705" cy="748852"/>
      </dsp:txXfrm>
    </dsp:sp>
    <dsp:sp modelId="{243288D7-3F6B-472D-8C11-18E429DF4DE8}">
      <dsp:nvSpPr>
        <dsp:cNvPr id="0" name=""/>
        <dsp:cNvSpPr/>
      </dsp:nvSpPr>
      <dsp:spPr>
        <a:xfrm>
          <a:off x="3821384" y="2129061"/>
          <a:ext cx="1497705" cy="74885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noProof="0" dirty="0"/>
            <a:t>Change price</a:t>
          </a:r>
        </a:p>
      </dsp:txBody>
      <dsp:txXfrm>
        <a:off x="3821384" y="2129061"/>
        <a:ext cx="1497705" cy="748852"/>
      </dsp:txXfrm>
    </dsp:sp>
    <dsp:sp modelId="{BC523707-E937-4E7A-BEBA-4A3258ACE5D3}">
      <dsp:nvSpPr>
        <dsp:cNvPr id="0" name=""/>
        <dsp:cNvSpPr/>
      </dsp:nvSpPr>
      <dsp:spPr>
        <a:xfrm>
          <a:off x="4727496" y="1065690"/>
          <a:ext cx="1497705" cy="74885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noProof="0" dirty="0"/>
            <a:t>Decrease costs</a:t>
          </a:r>
        </a:p>
      </dsp:txBody>
      <dsp:txXfrm>
        <a:off x="4727496" y="1065690"/>
        <a:ext cx="1497705" cy="74885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6A6C4-BC75-44C9-8207-B85DDB6BB78A}">
      <dsp:nvSpPr>
        <dsp:cNvPr id="0" name=""/>
        <dsp:cNvSpPr/>
      </dsp:nvSpPr>
      <dsp:spPr>
        <a:xfrm>
          <a:off x="0" y="45857"/>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5C Analysis</a:t>
          </a:r>
          <a:endParaRPr lang="cs-CZ" sz="4700" kern="1200"/>
        </a:p>
      </dsp:txBody>
      <dsp:txXfrm>
        <a:off x="55030" y="100887"/>
        <a:ext cx="8124303" cy="1017235"/>
      </dsp:txXfrm>
    </dsp:sp>
    <dsp:sp modelId="{76109583-D024-43E8-9350-B3DDAE467A88}">
      <dsp:nvSpPr>
        <dsp:cNvPr id="0" name=""/>
        <dsp:cNvSpPr/>
      </dsp:nvSpPr>
      <dsp:spPr>
        <a:xfrm>
          <a:off x="0" y="1308512"/>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Boston metrics</a:t>
          </a:r>
          <a:endParaRPr lang="cs-CZ" sz="4700" kern="1200"/>
        </a:p>
      </dsp:txBody>
      <dsp:txXfrm>
        <a:off x="55030" y="1363542"/>
        <a:ext cx="8124303" cy="1017235"/>
      </dsp:txXfrm>
    </dsp:sp>
    <dsp:sp modelId="{6BF21055-38C4-47C7-A321-4000929F1208}">
      <dsp:nvSpPr>
        <dsp:cNvPr id="0" name=""/>
        <dsp:cNvSpPr/>
      </dsp:nvSpPr>
      <dsp:spPr>
        <a:xfrm>
          <a:off x="0" y="2571167"/>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Corporate identity</a:t>
          </a:r>
          <a:endParaRPr lang="cs-CZ" sz="4700" kern="1200"/>
        </a:p>
      </dsp:txBody>
      <dsp:txXfrm>
        <a:off x="55030" y="2626197"/>
        <a:ext cx="8124303" cy="1017235"/>
      </dsp:txXfrm>
    </dsp:sp>
    <dsp:sp modelId="{AE815E4A-7EED-43AA-8E6D-BD861E221A7F}">
      <dsp:nvSpPr>
        <dsp:cNvPr id="0" name=""/>
        <dsp:cNvSpPr/>
      </dsp:nvSpPr>
      <dsp:spPr>
        <a:xfrm>
          <a:off x="0" y="3833822"/>
          <a:ext cx="8234363" cy="11272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rtl="0">
            <a:lnSpc>
              <a:spcPct val="90000"/>
            </a:lnSpc>
            <a:spcBef>
              <a:spcPct val="0"/>
            </a:spcBef>
            <a:spcAft>
              <a:spcPct val="35000"/>
            </a:spcAft>
            <a:buNone/>
          </a:pPr>
          <a:r>
            <a:rPr lang="en-GB" sz="4700" kern="1200"/>
            <a:t>Basic of metrics</a:t>
          </a:r>
          <a:endParaRPr lang="cs-CZ" sz="4700" kern="1200"/>
        </a:p>
      </dsp:txBody>
      <dsp:txXfrm>
        <a:off x="55030" y="3888852"/>
        <a:ext cx="8124303" cy="10172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CCA76-D61E-4596-8EEB-89DC4EB1C720}">
      <dsp:nvSpPr>
        <dsp:cNvPr id="0" name=""/>
        <dsp:cNvSpPr/>
      </dsp:nvSpPr>
      <dsp:spPr>
        <a:xfrm rot="5400000">
          <a:off x="5117249" y="-2029844"/>
          <a:ext cx="964233" cy="52699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GB" sz="1700" kern="1200"/>
            <a:t>What we are going to sell?</a:t>
          </a:r>
          <a:endParaRPr lang="cs-CZ" sz="1700" kern="1200"/>
        </a:p>
        <a:p>
          <a:pPr marL="171450" lvl="1" indent="-171450" algn="l" defTabSz="755650" rtl="0">
            <a:lnSpc>
              <a:spcPct val="90000"/>
            </a:lnSpc>
            <a:spcBef>
              <a:spcPct val="0"/>
            </a:spcBef>
            <a:spcAft>
              <a:spcPct val="15000"/>
            </a:spcAft>
            <a:buChar char="•"/>
          </a:pPr>
          <a:r>
            <a:rPr lang="en-GB" sz="1700" kern="1200" dirty="0"/>
            <a:t>Who are our customers?</a:t>
          </a:r>
          <a:endParaRPr lang="cs-CZ" sz="1700" kern="1200" dirty="0"/>
        </a:p>
        <a:p>
          <a:pPr marL="171450" lvl="1" indent="-171450" algn="l" defTabSz="755650" rtl="0">
            <a:lnSpc>
              <a:spcPct val="90000"/>
            </a:lnSpc>
            <a:spcBef>
              <a:spcPct val="0"/>
            </a:spcBef>
            <a:spcAft>
              <a:spcPct val="15000"/>
            </a:spcAft>
            <a:buChar char="•"/>
          </a:pPr>
          <a:r>
            <a:rPr lang="cs-CZ" sz="1700" kern="1200" dirty="0" err="1"/>
            <a:t>How</a:t>
          </a:r>
          <a:r>
            <a:rPr lang="cs-CZ" sz="1700" kern="1200" dirty="0"/>
            <a:t> </a:t>
          </a:r>
          <a:r>
            <a:rPr lang="cs-CZ" sz="1700" kern="1200" dirty="0" err="1"/>
            <a:t>can</a:t>
          </a:r>
          <a:r>
            <a:rPr lang="cs-CZ" sz="1700" kern="1200" dirty="0"/>
            <a:t> </a:t>
          </a:r>
          <a:r>
            <a:rPr lang="cs-CZ" sz="1700" kern="1200" dirty="0" err="1"/>
            <a:t>we</a:t>
          </a:r>
          <a:r>
            <a:rPr lang="cs-CZ" sz="1700" kern="1200" dirty="0"/>
            <a:t> </a:t>
          </a:r>
          <a:r>
            <a:rPr lang="cs-CZ" sz="1700" kern="1200" dirty="0" err="1"/>
            <a:t>characterize</a:t>
          </a:r>
          <a:r>
            <a:rPr lang="cs-CZ" sz="1700" kern="1200" dirty="0"/>
            <a:t> </a:t>
          </a:r>
          <a:r>
            <a:rPr lang="cs-CZ" sz="1700" kern="1200" dirty="0" err="1"/>
            <a:t>our</a:t>
          </a:r>
          <a:r>
            <a:rPr lang="cs-CZ" sz="1700" kern="1200" dirty="0"/>
            <a:t> </a:t>
          </a:r>
          <a:r>
            <a:rPr lang="cs-CZ" sz="1700" kern="1200" dirty="0" err="1"/>
            <a:t>production</a:t>
          </a:r>
          <a:r>
            <a:rPr lang="cs-CZ" sz="1700" kern="1200" dirty="0"/>
            <a:t>?</a:t>
          </a:r>
        </a:p>
      </dsp:txBody>
      <dsp:txXfrm rot="-5400000">
        <a:off x="2964370" y="170105"/>
        <a:ext cx="5222922" cy="870093"/>
      </dsp:txXfrm>
    </dsp:sp>
    <dsp:sp modelId="{3948D222-E67C-4F18-9E8C-D597A046511F}">
      <dsp:nvSpPr>
        <dsp:cNvPr id="0" name=""/>
        <dsp:cNvSpPr/>
      </dsp:nvSpPr>
      <dsp:spPr>
        <a:xfrm>
          <a:off x="0" y="2505"/>
          <a:ext cx="2964370" cy="12052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rtl="0">
            <a:lnSpc>
              <a:spcPct val="90000"/>
            </a:lnSpc>
            <a:spcBef>
              <a:spcPct val="0"/>
            </a:spcBef>
            <a:spcAft>
              <a:spcPct val="35000"/>
            </a:spcAft>
            <a:buNone/>
          </a:pPr>
          <a:r>
            <a:rPr lang="en-GB" sz="2900" kern="1200"/>
            <a:t>Analysis</a:t>
          </a:r>
          <a:endParaRPr lang="cs-CZ" sz="2900" kern="1200"/>
        </a:p>
      </dsp:txBody>
      <dsp:txXfrm>
        <a:off x="58838" y="61343"/>
        <a:ext cx="2846694" cy="1087616"/>
      </dsp:txXfrm>
    </dsp:sp>
    <dsp:sp modelId="{1E94E4AF-52AF-4567-8FEB-E46171A02561}">
      <dsp:nvSpPr>
        <dsp:cNvPr id="0" name=""/>
        <dsp:cNvSpPr/>
      </dsp:nvSpPr>
      <dsp:spPr>
        <a:xfrm rot="5400000">
          <a:off x="5117249" y="-764287"/>
          <a:ext cx="964233" cy="52699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GB" sz="1700" kern="1200" dirty="0"/>
            <a:t>What information do we need?</a:t>
          </a:r>
          <a:endParaRPr lang="cs-CZ" sz="1700" kern="1200" dirty="0"/>
        </a:p>
        <a:p>
          <a:pPr marL="171450" lvl="1" indent="-171450" algn="l" defTabSz="755650" rtl="0">
            <a:lnSpc>
              <a:spcPct val="90000"/>
            </a:lnSpc>
            <a:spcBef>
              <a:spcPct val="0"/>
            </a:spcBef>
            <a:spcAft>
              <a:spcPct val="15000"/>
            </a:spcAft>
            <a:buChar char="•"/>
          </a:pPr>
          <a:r>
            <a:rPr lang="en-GB" sz="1700" kern="1200"/>
            <a:t>How to schedule our actions?</a:t>
          </a:r>
          <a:endParaRPr lang="cs-CZ" sz="1700" kern="1200"/>
        </a:p>
      </dsp:txBody>
      <dsp:txXfrm rot="-5400000">
        <a:off x="2964370" y="1435662"/>
        <a:ext cx="5222922" cy="870093"/>
      </dsp:txXfrm>
    </dsp:sp>
    <dsp:sp modelId="{90D8C517-B440-4E69-8297-EF9E3E1E97F1}">
      <dsp:nvSpPr>
        <dsp:cNvPr id="0" name=""/>
        <dsp:cNvSpPr/>
      </dsp:nvSpPr>
      <dsp:spPr>
        <a:xfrm>
          <a:off x="0" y="1268062"/>
          <a:ext cx="2964370" cy="12052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rtl="0">
            <a:lnSpc>
              <a:spcPct val="90000"/>
            </a:lnSpc>
            <a:spcBef>
              <a:spcPct val="0"/>
            </a:spcBef>
            <a:spcAft>
              <a:spcPct val="35000"/>
            </a:spcAft>
            <a:buNone/>
          </a:pPr>
          <a:r>
            <a:rPr lang="en-GB" sz="2900" kern="1200"/>
            <a:t>Planning</a:t>
          </a:r>
          <a:endParaRPr lang="cs-CZ" sz="2900" kern="1200"/>
        </a:p>
      </dsp:txBody>
      <dsp:txXfrm>
        <a:off x="58838" y="1326900"/>
        <a:ext cx="2846694" cy="1087616"/>
      </dsp:txXfrm>
    </dsp:sp>
    <dsp:sp modelId="{55A5A54F-FDBC-474B-B1C8-0F6E6B1CC356}">
      <dsp:nvSpPr>
        <dsp:cNvPr id="0" name=""/>
        <dsp:cNvSpPr/>
      </dsp:nvSpPr>
      <dsp:spPr>
        <a:xfrm rot="5400000">
          <a:off x="5117249" y="501269"/>
          <a:ext cx="964233" cy="52699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GB" sz="1700" kern="1200"/>
            <a:t>Acting according the plan</a:t>
          </a:r>
          <a:endParaRPr lang="cs-CZ" sz="1700" kern="1200"/>
        </a:p>
      </dsp:txBody>
      <dsp:txXfrm rot="-5400000">
        <a:off x="2964370" y="2701218"/>
        <a:ext cx="5222922" cy="870093"/>
      </dsp:txXfrm>
    </dsp:sp>
    <dsp:sp modelId="{F208F4E5-218C-48CC-AF11-336194CFDF8A}">
      <dsp:nvSpPr>
        <dsp:cNvPr id="0" name=""/>
        <dsp:cNvSpPr/>
      </dsp:nvSpPr>
      <dsp:spPr>
        <a:xfrm>
          <a:off x="0" y="2533619"/>
          <a:ext cx="2964370" cy="12052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rtl="0">
            <a:lnSpc>
              <a:spcPct val="90000"/>
            </a:lnSpc>
            <a:spcBef>
              <a:spcPct val="0"/>
            </a:spcBef>
            <a:spcAft>
              <a:spcPct val="35000"/>
            </a:spcAft>
            <a:buNone/>
          </a:pPr>
          <a:r>
            <a:rPr lang="en-GB" sz="2900" kern="1200"/>
            <a:t>Implementation</a:t>
          </a:r>
          <a:endParaRPr lang="cs-CZ" sz="2900" kern="1200"/>
        </a:p>
      </dsp:txBody>
      <dsp:txXfrm>
        <a:off x="58838" y="2592457"/>
        <a:ext cx="2846694" cy="1087616"/>
      </dsp:txXfrm>
    </dsp:sp>
    <dsp:sp modelId="{3DE7A8DE-A73F-436B-888D-9684DF08CA8A}">
      <dsp:nvSpPr>
        <dsp:cNvPr id="0" name=""/>
        <dsp:cNvSpPr/>
      </dsp:nvSpPr>
      <dsp:spPr>
        <a:xfrm rot="5400000">
          <a:off x="5117249" y="1766826"/>
          <a:ext cx="964233" cy="52699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GB" sz="1700" i="1" kern="1200"/>
            <a:t>What can we do better next time?</a:t>
          </a:r>
          <a:endParaRPr lang="cs-CZ" sz="1700" kern="1200"/>
        </a:p>
      </dsp:txBody>
      <dsp:txXfrm rot="-5400000">
        <a:off x="2964370" y="3966775"/>
        <a:ext cx="5222922" cy="870093"/>
      </dsp:txXfrm>
    </dsp:sp>
    <dsp:sp modelId="{A556CF59-5385-44FB-8E38-8641BFD45DDF}">
      <dsp:nvSpPr>
        <dsp:cNvPr id="0" name=""/>
        <dsp:cNvSpPr/>
      </dsp:nvSpPr>
      <dsp:spPr>
        <a:xfrm>
          <a:off x="0" y="3799176"/>
          <a:ext cx="2964370" cy="120529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rtl="0">
            <a:lnSpc>
              <a:spcPct val="90000"/>
            </a:lnSpc>
            <a:spcBef>
              <a:spcPct val="0"/>
            </a:spcBef>
            <a:spcAft>
              <a:spcPct val="35000"/>
            </a:spcAft>
            <a:buNone/>
          </a:pPr>
          <a:r>
            <a:rPr lang="en-GB" sz="2900" kern="1200"/>
            <a:t>Control</a:t>
          </a:r>
          <a:endParaRPr lang="cs-CZ" sz="2900" kern="1200"/>
        </a:p>
      </dsp:txBody>
      <dsp:txXfrm>
        <a:off x="58838" y="3858014"/>
        <a:ext cx="2846694" cy="10876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B5FD5-6787-4CDA-89A5-C4D04E30AA28}">
      <dsp:nvSpPr>
        <dsp:cNvPr id="0" name=""/>
        <dsp:cNvSpPr/>
      </dsp:nvSpPr>
      <dsp:spPr>
        <a:xfrm>
          <a:off x="623" y="894409"/>
          <a:ext cx="2681796" cy="3218156"/>
        </a:xfrm>
        <a:prstGeom prst="roundRect">
          <a:avLst>
            <a:gd name="adj" fmla="val 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cs-CZ" sz="3000" kern="1200" dirty="0"/>
            <a:t>5C</a:t>
          </a:r>
          <a:endParaRPr lang="en-US" sz="3000" kern="1200" dirty="0"/>
        </a:p>
      </dsp:txBody>
      <dsp:txXfrm rot="16200000">
        <a:off x="-1050641" y="1945673"/>
        <a:ext cx="2638888" cy="536359"/>
      </dsp:txXfrm>
    </dsp:sp>
    <dsp:sp modelId="{569C5CA9-4783-4D36-BC9A-36F478EBA0B7}">
      <dsp:nvSpPr>
        <dsp:cNvPr id="0" name=""/>
        <dsp:cNvSpPr/>
      </dsp:nvSpPr>
      <dsp:spPr>
        <a:xfrm>
          <a:off x="536982" y="894409"/>
          <a:ext cx="1997938" cy="321815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en-US" sz="2700" kern="1200" noProof="0" dirty="0"/>
            <a:t>Customer</a:t>
          </a:r>
        </a:p>
        <a:p>
          <a:pPr marL="0" lvl="0" indent="0" algn="l" defTabSz="1200150">
            <a:lnSpc>
              <a:spcPct val="90000"/>
            </a:lnSpc>
            <a:spcBef>
              <a:spcPct val="0"/>
            </a:spcBef>
            <a:spcAft>
              <a:spcPct val="35000"/>
            </a:spcAft>
            <a:buNone/>
          </a:pPr>
          <a:r>
            <a:rPr lang="en-US" sz="2700" kern="1200" noProof="0" dirty="0"/>
            <a:t>Company</a:t>
          </a:r>
        </a:p>
        <a:p>
          <a:pPr marL="0" lvl="0" indent="0" algn="l" defTabSz="1200150">
            <a:lnSpc>
              <a:spcPct val="90000"/>
            </a:lnSpc>
            <a:spcBef>
              <a:spcPct val="0"/>
            </a:spcBef>
            <a:spcAft>
              <a:spcPct val="35000"/>
            </a:spcAft>
            <a:buNone/>
          </a:pPr>
          <a:r>
            <a:rPr lang="en-US" sz="2700" kern="1200" noProof="0" dirty="0"/>
            <a:t>Context</a:t>
          </a:r>
        </a:p>
        <a:p>
          <a:pPr marL="0" lvl="0" indent="0" algn="l" defTabSz="1200150">
            <a:lnSpc>
              <a:spcPct val="90000"/>
            </a:lnSpc>
            <a:spcBef>
              <a:spcPct val="0"/>
            </a:spcBef>
            <a:spcAft>
              <a:spcPct val="35000"/>
            </a:spcAft>
            <a:buNone/>
          </a:pPr>
          <a:r>
            <a:rPr lang="en-US" sz="2700" kern="1200" noProof="0" dirty="0"/>
            <a:t>Collaborators</a:t>
          </a:r>
        </a:p>
        <a:p>
          <a:pPr marL="0" lvl="0" indent="0" algn="l" defTabSz="1200150">
            <a:lnSpc>
              <a:spcPct val="90000"/>
            </a:lnSpc>
            <a:spcBef>
              <a:spcPct val="0"/>
            </a:spcBef>
            <a:spcAft>
              <a:spcPct val="35000"/>
            </a:spcAft>
            <a:buNone/>
          </a:pPr>
          <a:r>
            <a:rPr lang="en-US" sz="2700" kern="1200" noProof="0" dirty="0"/>
            <a:t>Competitors</a:t>
          </a:r>
        </a:p>
      </dsp:txBody>
      <dsp:txXfrm>
        <a:off x="536982" y="894409"/>
        <a:ext cx="1997938" cy="3218156"/>
      </dsp:txXfrm>
    </dsp:sp>
    <dsp:sp modelId="{9A341F6D-BD03-4BD7-A1C5-05AE19BAF243}">
      <dsp:nvSpPr>
        <dsp:cNvPr id="0" name=""/>
        <dsp:cNvSpPr/>
      </dsp:nvSpPr>
      <dsp:spPr>
        <a:xfrm>
          <a:off x="2776283" y="894409"/>
          <a:ext cx="2681796" cy="3218156"/>
        </a:xfrm>
        <a:prstGeom prst="roundRect">
          <a:avLst>
            <a:gd name="adj" fmla="val 5000"/>
          </a:avLst>
        </a:prstGeom>
        <a:solidFill>
          <a:schemeClr val="accent3">
            <a:hueOff val="337438"/>
            <a:satOff val="17272"/>
            <a:lumOff val="72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cs-CZ" sz="3000" kern="1200" dirty="0"/>
            <a:t>STP</a:t>
          </a:r>
          <a:endParaRPr lang="en-US" sz="3000" kern="1200" dirty="0"/>
        </a:p>
      </dsp:txBody>
      <dsp:txXfrm rot="16200000">
        <a:off x="1725018" y="1945673"/>
        <a:ext cx="2638888" cy="536359"/>
      </dsp:txXfrm>
    </dsp:sp>
    <dsp:sp modelId="{078EBD8C-46E1-4AF7-8F49-3979E7FC3A93}">
      <dsp:nvSpPr>
        <dsp:cNvPr id="0" name=""/>
        <dsp:cNvSpPr/>
      </dsp:nvSpPr>
      <dsp:spPr>
        <a:xfrm rot="5400000">
          <a:off x="2553292" y="3451272"/>
          <a:ext cx="472799" cy="402269"/>
        </a:xfrm>
        <a:prstGeom prst="flowChartExtract">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88C5C4-FD25-4436-A85A-4AA3DE8E052D}">
      <dsp:nvSpPr>
        <dsp:cNvPr id="0" name=""/>
        <dsp:cNvSpPr/>
      </dsp:nvSpPr>
      <dsp:spPr>
        <a:xfrm>
          <a:off x="3312642" y="894409"/>
          <a:ext cx="1997938" cy="321815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en-US" sz="2700" kern="1200" noProof="0" dirty="0"/>
            <a:t>Segmentation</a:t>
          </a:r>
        </a:p>
        <a:p>
          <a:pPr marL="0" lvl="0" indent="0" algn="l" defTabSz="1200150">
            <a:lnSpc>
              <a:spcPct val="90000"/>
            </a:lnSpc>
            <a:spcBef>
              <a:spcPct val="0"/>
            </a:spcBef>
            <a:spcAft>
              <a:spcPct val="35000"/>
            </a:spcAft>
            <a:buNone/>
          </a:pPr>
          <a:r>
            <a:rPr lang="en-US" sz="2700" kern="1200" noProof="0" dirty="0"/>
            <a:t>Targeting</a:t>
          </a:r>
        </a:p>
        <a:p>
          <a:pPr marL="0" lvl="0" indent="0" algn="l" defTabSz="1200150">
            <a:lnSpc>
              <a:spcPct val="90000"/>
            </a:lnSpc>
            <a:spcBef>
              <a:spcPct val="0"/>
            </a:spcBef>
            <a:spcAft>
              <a:spcPct val="35000"/>
            </a:spcAft>
            <a:buNone/>
          </a:pPr>
          <a:r>
            <a:rPr lang="en-US" sz="2700" kern="1200" noProof="0" dirty="0"/>
            <a:t>Positioning</a:t>
          </a:r>
        </a:p>
      </dsp:txBody>
      <dsp:txXfrm>
        <a:off x="3312642" y="894409"/>
        <a:ext cx="1997938" cy="3218156"/>
      </dsp:txXfrm>
    </dsp:sp>
    <dsp:sp modelId="{2232A6F4-C8EF-4230-9AB6-1DF2952AAB74}">
      <dsp:nvSpPr>
        <dsp:cNvPr id="0" name=""/>
        <dsp:cNvSpPr/>
      </dsp:nvSpPr>
      <dsp:spPr>
        <a:xfrm>
          <a:off x="5551942" y="894409"/>
          <a:ext cx="2681796" cy="3218156"/>
        </a:xfrm>
        <a:prstGeom prst="roundRect">
          <a:avLst>
            <a:gd name="adj" fmla="val 5000"/>
          </a:avLst>
        </a:prstGeom>
        <a:solidFill>
          <a:schemeClr val="accent3">
            <a:hueOff val="674876"/>
            <a:satOff val="34544"/>
            <a:lumOff val="14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marL="0" lvl="0" indent="0" algn="r" defTabSz="1333500">
            <a:lnSpc>
              <a:spcPct val="90000"/>
            </a:lnSpc>
            <a:spcBef>
              <a:spcPct val="0"/>
            </a:spcBef>
            <a:spcAft>
              <a:spcPct val="35000"/>
            </a:spcAft>
            <a:buNone/>
          </a:pPr>
          <a:r>
            <a:rPr lang="cs-CZ" sz="3000" kern="1200" dirty="0"/>
            <a:t>Marketing Mix</a:t>
          </a:r>
          <a:endParaRPr lang="en-US" sz="3000" kern="1200" dirty="0"/>
        </a:p>
      </dsp:txBody>
      <dsp:txXfrm rot="16200000">
        <a:off x="4500678" y="1945673"/>
        <a:ext cx="2638888" cy="536359"/>
      </dsp:txXfrm>
    </dsp:sp>
    <dsp:sp modelId="{3E0182B7-9987-4ED7-880C-60E60CA55C6D}">
      <dsp:nvSpPr>
        <dsp:cNvPr id="0" name=""/>
        <dsp:cNvSpPr/>
      </dsp:nvSpPr>
      <dsp:spPr>
        <a:xfrm rot="5400000">
          <a:off x="5328952" y="3451272"/>
          <a:ext cx="472799" cy="402269"/>
        </a:xfrm>
        <a:prstGeom prst="flowChartExtract">
          <a:avLst/>
        </a:prstGeom>
        <a:solidFill>
          <a:schemeClr val="lt1">
            <a:hueOff val="0"/>
            <a:satOff val="0"/>
            <a:lumOff val="0"/>
            <a:alphaOff val="0"/>
          </a:schemeClr>
        </a:solidFill>
        <a:ln w="25400" cap="flat" cmpd="sng" algn="ctr">
          <a:solidFill>
            <a:schemeClr val="accent3">
              <a:hueOff val="674876"/>
              <a:satOff val="34544"/>
              <a:lumOff val="14510"/>
              <a:alphaOff val="0"/>
            </a:schemeClr>
          </a:solidFill>
          <a:prstDash val="solid"/>
        </a:ln>
        <a:effectLst/>
      </dsp:spPr>
      <dsp:style>
        <a:lnRef idx="2">
          <a:scrgbClr r="0" g="0" b="0"/>
        </a:lnRef>
        <a:fillRef idx="1">
          <a:scrgbClr r="0" g="0" b="0"/>
        </a:fillRef>
        <a:effectRef idx="0">
          <a:scrgbClr r="0" g="0" b="0"/>
        </a:effectRef>
        <a:fontRef idx="minor"/>
      </dsp:style>
    </dsp:sp>
    <dsp:sp modelId="{4507454F-5988-463C-B6BE-8C6756CE0174}">
      <dsp:nvSpPr>
        <dsp:cNvPr id="0" name=""/>
        <dsp:cNvSpPr/>
      </dsp:nvSpPr>
      <dsp:spPr>
        <a:xfrm>
          <a:off x="6088302" y="894409"/>
          <a:ext cx="1997938" cy="321815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cs-CZ" sz="2700" kern="1200" dirty="0"/>
            <a:t>4P</a:t>
          </a:r>
          <a:endParaRPr lang="en-US" sz="2700" kern="1200" dirty="0"/>
        </a:p>
        <a:p>
          <a:pPr marL="0" lvl="0" indent="0" algn="l" defTabSz="1200150">
            <a:lnSpc>
              <a:spcPct val="90000"/>
            </a:lnSpc>
            <a:spcBef>
              <a:spcPct val="0"/>
            </a:spcBef>
            <a:spcAft>
              <a:spcPct val="35000"/>
            </a:spcAft>
            <a:buNone/>
          </a:pPr>
          <a:r>
            <a:rPr lang="cs-CZ" sz="2700" kern="1200" dirty="0"/>
            <a:t>7P</a:t>
          </a:r>
          <a:endParaRPr lang="en-US" sz="2700" kern="1200" dirty="0"/>
        </a:p>
        <a:p>
          <a:pPr marL="0" lvl="0" indent="0" algn="l" defTabSz="1200150">
            <a:lnSpc>
              <a:spcPct val="90000"/>
            </a:lnSpc>
            <a:spcBef>
              <a:spcPct val="0"/>
            </a:spcBef>
            <a:spcAft>
              <a:spcPct val="35000"/>
            </a:spcAft>
            <a:buNone/>
          </a:pPr>
          <a:r>
            <a:rPr lang="cs-CZ" sz="2700" kern="1200" dirty="0"/>
            <a:t>4C</a:t>
          </a:r>
          <a:endParaRPr lang="en-US" sz="2700" kern="1200" dirty="0"/>
        </a:p>
        <a:p>
          <a:pPr marL="0" lvl="0" indent="0" algn="l" defTabSz="1200150">
            <a:lnSpc>
              <a:spcPct val="90000"/>
            </a:lnSpc>
            <a:spcBef>
              <a:spcPct val="0"/>
            </a:spcBef>
            <a:spcAft>
              <a:spcPct val="35000"/>
            </a:spcAft>
            <a:buNone/>
          </a:pPr>
          <a:r>
            <a:rPr lang="cs-CZ" sz="2700" kern="1200" dirty="0"/>
            <a:t>7C</a:t>
          </a:r>
          <a:endParaRPr lang="en-US" sz="2700" kern="1200" dirty="0"/>
        </a:p>
        <a:p>
          <a:pPr marL="0" lvl="0" indent="0" algn="l" defTabSz="1200150">
            <a:lnSpc>
              <a:spcPct val="90000"/>
            </a:lnSpc>
            <a:spcBef>
              <a:spcPct val="0"/>
            </a:spcBef>
            <a:spcAft>
              <a:spcPct val="35000"/>
            </a:spcAft>
            <a:buNone/>
          </a:pPr>
          <a:r>
            <a:rPr lang="cs-CZ" sz="2700" kern="1200" dirty="0"/>
            <a:t>4S</a:t>
          </a:r>
          <a:endParaRPr lang="en-US" sz="2700" kern="1200" dirty="0"/>
        </a:p>
      </dsp:txBody>
      <dsp:txXfrm>
        <a:off x="6088302" y="894409"/>
        <a:ext cx="1997938" cy="32181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906CC-B04F-4619-80F6-EAD9497641E1}">
      <dsp:nvSpPr>
        <dsp:cNvPr id="0" name=""/>
        <dsp:cNvSpPr/>
      </dsp:nvSpPr>
      <dsp:spPr>
        <a:xfrm>
          <a:off x="3859" y="1094055"/>
          <a:ext cx="1479612"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cs-CZ" sz="1500" kern="1200" dirty="0" err="1"/>
            <a:t>Customer</a:t>
          </a:r>
          <a:endParaRPr lang="cs-CZ" sz="1500" kern="1200" dirty="0"/>
        </a:p>
      </dsp:txBody>
      <dsp:txXfrm>
        <a:off x="3859" y="1094055"/>
        <a:ext cx="1479612" cy="432000"/>
      </dsp:txXfrm>
    </dsp:sp>
    <dsp:sp modelId="{57DF7C5A-9022-46A0-BCD1-D147EEE3C41F}">
      <dsp:nvSpPr>
        <dsp:cNvPr id="0" name=""/>
        <dsp:cNvSpPr/>
      </dsp:nvSpPr>
      <dsp:spPr>
        <a:xfrm>
          <a:off x="3859" y="1526055"/>
          <a:ext cx="1479612" cy="238686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cs-CZ" sz="1500" kern="1200" dirty="0" err="1"/>
            <a:t>Who</a:t>
          </a:r>
          <a:r>
            <a:rPr lang="cs-CZ" sz="1500" kern="1200" dirty="0"/>
            <a:t> </a:t>
          </a:r>
          <a:r>
            <a:rPr lang="cs-CZ" sz="1500" kern="1200" dirty="0" err="1"/>
            <a:t>is</a:t>
          </a:r>
          <a:r>
            <a:rPr lang="cs-CZ" sz="1500" kern="1200" dirty="0"/>
            <a:t> </a:t>
          </a:r>
          <a:r>
            <a:rPr lang="cs-CZ" sz="1500" kern="1200" dirty="0" err="1"/>
            <a:t>our</a:t>
          </a:r>
          <a:r>
            <a:rPr lang="cs-CZ" sz="1500" kern="1200" dirty="0"/>
            <a:t> </a:t>
          </a:r>
          <a:r>
            <a:rPr lang="cs-CZ" sz="1500" kern="1200" dirty="0" err="1"/>
            <a:t>typical</a:t>
          </a:r>
          <a:r>
            <a:rPr lang="cs-CZ" sz="1500" kern="1200" dirty="0"/>
            <a:t> </a:t>
          </a:r>
          <a:r>
            <a:rPr lang="cs-CZ" sz="1500" kern="1200" dirty="0" err="1"/>
            <a:t>customer</a:t>
          </a:r>
          <a:r>
            <a:rPr lang="cs-CZ" sz="1500" kern="1200" dirty="0"/>
            <a:t>?</a:t>
          </a:r>
        </a:p>
        <a:p>
          <a:pPr marL="114300" lvl="1" indent="-114300" algn="l" defTabSz="666750">
            <a:lnSpc>
              <a:spcPct val="90000"/>
            </a:lnSpc>
            <a:spcBef>
              <a:spcPct val="0"/>
            </a:spcBef>
            <a:spcAft>
              <a:spcPct val="15000"/>
            </a:spcAft>
            <a:buChar char="•"/>
          </a:pPr>
          <a:r>
            <a:rPr lang="cs-CZ" sz="1500" kern="1200" dirty="0" err="1"/>
            <a:t>Whom</a:t>
          </a:r>
          <a:r>
            <a:rPr lang="cs-CZ" sz="1500" kern="1200" dirty="0"/>
            <a:t> are </a:t>
          </a:r>
          <a:r>
            <a:rPr lang="cs-CZ" sz="1500" kern="1200" dirty="0" err="1"/>
            <a:t>our</a:t>
          </a:r>
          <a:r>
            <a:rPr lang="cs-CZ" sz="1500" kern="1200" dirty="0"/>
            <a:t> </a:t>
          </a:r>
          <a:r>
            <a:rPr lang="cs-CZ" sz="1500" kern="1200" dirty="0" err="1"/>
            <a:t>products</a:t>
          </a:r>
          <a:r>
            <a:rPr lang="cs-CZ" sz="1500" kern="1200" dirty="0"/>
            <a:t> </a:t>
          </a:r>
          <a:r>
            <a:rPr lang="cs-CZ" sz="1500" kern="1200" dirty="0" err="1"/>
            <a:t>designed</a:t>
          </a:r>
          <a:r>
            <a:rPr lang="cs-CZ" sz="1500" kern="1200" dirty="0"/>
            <a:t> </a:t>
          </a:r>
          <a:r>
            <a:rPr lang="cs-CZ" sz="1500" kern="1200" dirty="0" err="1"/>
            <a:t>for</a:t>
          </a:r>
          <a:r>
            <a:rPr lang="cs-CZ" sz="1500" kern="1200" dirty="0"/>
            <a:t>?</a:t>
          </a:r>
        </a:p>
        <a:p>
          <a:pPr marL="114300" lvl="1" indent="-114300" algn="l" defTabSz="666750">
            <a:lnSpc>
              <a:spcPct val="90000"/>
            </a:lnSpc>
            <a:spcBef>
              <a:spcPct val="0"/>
            </a:spcBef>
            <a:spcAft>
              <a:spcPct val="15000"/>
            </a:spcAft>
            <a:buChar char="•"/>
          </a:pPr>
          <a:r>
            <a:rPr lang="cs-CZ" sz="1500" kern="1200" dirty="0" err="1"/>
            <a:t>What</a:t>
          </a:r>
          <a:r>
            <a:rPr lang="cs-CZ" sz="1500" kern="1200" dirty="0"/>
            <a:t> </a:t>
          </a:r>
          <a:r>
            <a:rPr lang="cs-CZ" sz="1500" kern="1200" dirty="0" err="1"/>
            <a:t>value</a:t>
          </a:r>
          <a:r>
            <a:rPr lang="cs-CZ" sz="1500" kern="1200" dirty="0"/>
            <a:t> do </a:t>
          </a:r>
          <a:r>
            <a:rPr lang="cs-CZ" sz="1500" kern="1200" dirty="0" err="1"/>
            <a:t>we</a:t>
          </a:r>
          <a:r>
            <a:rPr lang="cs-CZ" sz="1500" kern="1200" dirty="0"/>
            <a:t> </a:t>
          </a:r>
          <a:r>
            <a:rPr lang="cs-CZ" sz="1500" kern="1200" dirty="0" err="1"/>
            <a:t>bring</a:t>
          </a:r>
          <a:r>
            <a:rPr lang="cs-CZ" sz="1500" kern="1200" dirty="0"/>
            <a:t> to </a:t>
          </a:r>
          <a:r>
            <a:rPr lang="cs-CZ" sz="1500" kern="1200" dirty="0" err="1"/>
            <a:t>the</a:t>
          </a:r>
          <a:r>
            <a:rPr lang="cs-CZ" sz="1500" kern="1200" dirty="0"/>
            <a:t> </a:t>
          </a:r>
          <a:r>
            <a:rPr lang="cs-CZ" sz="1500" kern="1200" dirty="0" err="1"/>
            <a:t>customer</a:t>
          </a:r>
          <a:r>
            <a:rPr lang="cs-CZ" sz="1500" kern="1200" dirty="0"/>
            <a:t>?</a:t>
          </a:r>
        </a:p>
      </dsp:txBody>
      <dsp:txXfrm>
        <a:off x="3859" y="1526055"/>
        <a:ext cx="1479612" cy="2386863"/>
      </dsp:txXfrm>
    </dsp:sp>
    <dsp:sp modelId="{32057145-9336-4DED-A92B-59FD36B61C53}">
      <dsp:nvSpPr>
        <dsp:cNvPr id="0" name=""/>
        <dsp:cNvSpPr/>
      </dsp:nvSpPr>
      <dsp:spPr>
        <a:xfrm>
          <a:off x="1690617" y="1094055"/>
          <a:ext cx="1479612"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cs-CZ" sz="1500" kern="1200" dirty="0" err="1"/>
            <a:t>Company</a:t>
          </a:r>
          <a:endParaRPr lang="cs-CZ" sz="1500" kern="1200" dirty="0"/>
        </a:p>
      </dsp:txBody>
      <dsp:txXfrm>
        <a:off x="1690617" y="1094055"/>
        <a:ext cx="1479612" cy="432000"/>
      </dsp:txXfrm>
    </dsp:sp>
    <dsp:sp modelId="{7D1B21A9-0C26-44BE-AFC1-FB83D92F4FF4}">
      <dsp:nvSpPr>
        <dsp:cNvPr id="0" name=""/>
        <dsp:cNvSpPr/>
      </dsp:nvSpPr>
      <dsp:spPr>
        <a:xfrm>
          <a:off x="1690617" y="1526055"/>
          <a:ext cx="1479612" cy="238686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cs-CZ" sz="1500" kern="1200" dirty="0" err="1"/>
            <a:t>What</a:t>
          </a:r>
          <a:r>
            <a:rPr lang="cs-CZ" sz="1500" kern="1200" dirty="0"/>
            <a:t> </a:t>
          </a:r>
          <a:r>
            <a:rPr lang="cs-CZ" sz="1500" kern="1200" dirty="0" err="1"/>
            <a:t>is</a:t>
          </a:r>
          <a:r>
            <a:rPr lang="cs-CZ" sz="1500" kern="1200" dirty="0"/>
            <a:t> </a:t>
          </a:r>
          <a:r>
            <a:rPr lang="cs-CZ" sz="1500" kern="1200" dirty="0" err="1"/>
            <a:t>our</a:t>
          </a:r>
          <a:r>
            <a:rPr lang="cs-CZ" sz="1500" kern="1200" dirty="0"/>
            <a:t> </a:t>
          </a:r>
          <a:r>
            <a:rPr lang="cs-CZ" sz="1500" kern="1200" dirty="0" err="1"/>
            <a:t>company</a:t>
          </a:r>
          <a:r>
            <a:rPr lang="cs-CZ" sz="1500" kern="1200" dirty="0"/>
            <a:t> </a:t>
          </a:r>
          <a:r>
            <a:rPr lang="cs-CZ" sz="1500" kern="1200" dirty="0" err="1"/>
            <a:t>bacground</a:t>
          </a:r>
          <a:r>
            <a:rPr lang="cs-CZ" sz="1500" kern="1200" dirty="0"/>
            <a:t>?</a:t>
          </a:r>
        </a:p>
        <a:p>
          <a:pPr marL="114300" lvl="1" indent="-114300" algn="l" defTabSz="666750">
            <a:lnSpc>
              <a:spcPct val="90000"/>
            </a:lnSpc>
            <a:spcBef>
              <a:spcPct val="0"/>
            </a:spcBef>
            <a:spcAft>
              <a:spcPct val="15000"/>
            </a:spcAft>
            <a:buChar char="•"/>
          </a:pPr>
          <a:r>
            <a:rPr lang="cs-CZ" sz="1500" kern="1200" dirty="0" err="1"/>
            <a:t>What</a:t>
          </a:r>
          <a:r>
            <a:rPr lang="cs-CZ" sz="1500" kern="1200" dirty="0"/>
            <a:t> </a:t>
          </a:r>
          <a:r>
            <a:rPr lang="cs-CZ" sz="1500" kern="1200" dirty="0" err="1"/>
            <a:t>is</a:t>
          </a:r>
          <a:r>
            <a:rPr lang="cs-CZ" sz="1500" kern="1200" dirty="0"/>
            <a:t> </a:t>
          </a:r>
          <a:r>
            <a:rPr lang="cs-CZ" sz="1500" kern="1200" dirty="0" err="1"/>
            <a:t>our</a:t>
          </a:r>
          <a:r>
            <a:rPr lang="cs-CZ" sz="1500" kern="1200" dirty="0"/>
            <a:t> </a:t>
          </a:r>
          <a:r>
            <a:rPr lang="cs-CZ" sz="1500" kern="1200" dirty="0" err="1"/>
            <a:t>position</a:t>
          </a:r>
          <a:r>
            <a:rPr lang="cs-CZ" sz="1500" kern="1200" dirty="0"/>
            <a:t> on </a:t>
          </a:r>
          <a:r>
            <a:rPr lang="cs-CZ" sz="1500" kern="1200" dirty="0" err="1"/>
            <a:t>the</a:t>
          </a:r>
          <a:r>
            <a:rPr lang="cs-CZ" sz="1500" kern="1200" dirty="0"/>
            <a:t> market?</a:t>
          </a:r>
        </a:p>
        <a:p>
          <a:pPr marL="114300" lvl="1" indent="-114300" algn="l" defTabSz="666750">
            <a:lnSpc>
              <a:spcPct val="90000"/>
            </a:lnSpc>
            <a:spcBef>
              <a:spcPct val="0"/>
            </a:spcBef>
            <a:spcAft>
              <a:spcPct val="15000"/>
            </a:spcAft>
            <a:buChar char="•"/>
          </a:pPr>
          <a:r>
            <a:rPr lang="cs-CZ" sz="1500" kern="1200" dirty="0" err="1"/>
            <a:t>How</a:t>
          </a:r>
          <a:r>
            <a:rPr lang="cs-CZ" sz="1500" kern="1200" dirty="0"/>
            <a:t> do </a:t>
          </a:r>
          <a:r>
            <a:rPr lang="cs-CZ" sz="1500" kern="1200" dirty="0" err="1"/>
            <a:t>we</a:t>
          </a:r>
          <a:r>
            <a:rPr lang="cs-CZ" sz="1500" kern="1200" dirty="0"/>
            <a:t> </a:t>
          </a:r>
          <a:r>
            <a:rPr lang="cs-CZ" sz="1500" kern="1200" dirty="0" err="1"/>
            <a:t>manage</a:t>
          </a:r>
          <a:r>
            <a:rPr lang="cs-CZ" sz="1500" kern="1200" dirty="0"/>
            <a:t> </a:t>
          </a:r>
          <a:r>
            <a:rPr lang="cs-CZ" sz="1500" kern="1200" dirty="0" err="1"/>
            <a:t>the</a:t>
          </a:r>
          <a:r>
            <a:rPr lang="cs-CZ" sz="1500" kern="1200" dirty="0"/>
            <a:t> </a:t>
          </a:r>
          <a:r>
            <a:rPr lang="cs-CZ" sz="1500" kern="1200" dirty="0" err="1"/>
            <a:t>company</a:t>
          </a:r>
          <a:r>
            <a:rPr lang="cs-CZ" sz="1500" kern="1200" dirty="0"/>
            <a:t> </a:t>
          </a:r>
          <a:r>
            <a:rPr lang="cs-CZ" sz="1500" kern="1200" dirty="0" err="1"/>
            <a:t>processes</a:t>
          </a:r>
          <a:r>
            <a:rPr lang="cs-CZ" sz="1500" kern="1200" dirty="0"/>
            <a:t>?</a:t>
          </a:r>
        </a:p>
      </dsp:txBody>
      <dsp:txXfrm>
        <a:off x="1690617" y="1526055"/>
        <a:ext cx="1479612" cy="2386863"/>
      </dsp:txXfrm>
    </dsp:sp>
    <dsp:sp modelId="{1BEAFFB4-52C8-4C70-8421-30846878000F}">
      <dsp:nvSpPr>
        <dsp:cNvPr id="0" name=""/>
        <dsp:cNvSpPr/>
      </dsp:nvSpPr>
      <dsp:spPr>
        <a:xfrm>
          <a:off x="3377375" y="1094055"/>
          <a:ext cx="1479612"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cs-CZ" sz="1500" kern="1200" dirty="0" err="1"/>
            <a:t>Context</a:t>
          </a:r>
          <a:endParaRPr lang="cs-CZ" sz="1500" kern="1200" dirty="0"/>
        </a:p>
      </dsp:txBody>
      <dsp:txXfrm>
        <a:off x="3377375" y="1094055"/>
        <a:ext cx="1479612" cy="432000"/>
      </dsp:txXfrm>
    </dsp:sp>
    <dsp:sp modelId="{B2966C62-FC6C-4D7F-8FF8-A4B126C2A17C}">
      <dsp:nvSpPr>
        <dsp:cNvPr id="0" name=""/>
        <dsp:cNvSpPr/>
      </dsp:nvSpPr>
      <dsp:spPr>
        <a:xfrm>
          <a:off x="3365952" y="1499012"/>
          <a:ext cx="1479612" cy="238686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cs-CZ" sz="1500" kern="1200" dirty="0" err="1"/>
            <a:t>What</a:t>
          </a:r>
          <a:r>
            <a:rPr lang="cs-CZ" sz="1500" kern="1200" dirty="0"/>
            <a:t> are </a:t>
          </a:r>
          <a:r>
            <a:rPr lang="cs-CZ" sz="1500" kern="1200" dirty="0" err="1"/>
            <a:t>political</a:t>
          </a:r>
          <a:r>
            <a:rPr lang="cs-CZ" sz="1500" kern="1200" dirty="0"/>
            <a:t> </a:t>
          </a:r>
          <a:r>
            <a:rPr lang="cs-CZ" sz="1500" kern="1200" dirty="0" err="1"/>
            <a:t>conditions</a:t>
          </a:r>
          <a:r>
            <a:rPr lang="cs-CZ" sz="1500" kern="1200" dirty="0"/>
            <a:t>?</a:t>
          </a:r>
        </a:p>
        <a:p>
          <a:pPr marL="114300" lvl="1" indent="-114300" algn="l" defTabSz="666750">
            <a:lnSpc>
              <a:spcPct val="90000"/>
            </a:lnSpc>
            <a:spcBef>
              <a:spcPct val="0"/>
            </a:spcBef>
            <a:spcAft>
              <a:spcPct val="15000"/>
            </a:spcAft>
            <a:buChar char="•"/>
          </a:pPr>
          <a:r>
            <a:rPr lang="cs-CZ" sz="1500" kern="1200" dirty="0"/>
            <a:t>Are </a:t>
          </a:r>
          <a:r>
            <a:rPr lang="cs-CZ" sz="1500" kern="1200" dirty="0" err="1"/>
            <a:t>there</a:t>
          </a:r>
          <a:r>
            <a:rPr lang="cs-CZ" sz="1500" kern="1200" dirty="0"/>
            <a:t> </a:t>
          </a:r>
          <a:r>
            <a:rPr lang="cs-CZ" sz="1500" kern="1200" dirty="0" err="1"/>
            <a:t>any</a:t>
          </a:r>
          <a:r>
            <a:rPr lang="cs-CZ" sz="1500" kern="1200" dirty="0"/>
            <a:t> </a:t>
          </a:r>
          <a:r>
            <a:rPr lang="cs-CZ" sz="1500" kern="1200" dirty="0" err="1"/>
            <a:t>economical</a:t>
          </a:r>
          <a:r>
            <a:rPr lang="cs-CZ" sz="1500" kern="1200" dirty="0"/>
            <a:t> </a:t>
          </a:r>
          <a:r>
            <a:rPr lang="cs-CZ" sz="1500" kern="1200" dirty="0" err="1"/>
            <a:t>issues</a:t>
          </a:r>
          <a:r>
            <a:rPr lang="cs-CZ" sz="1500" kern="1200" dirty="0"/>
            <a:t>?</a:t>
          </a:r>
        </a:p>
        <a:p>
          <a:pPr marL="114300" lvl="1" indent="-114300" algn="l" defTabSz="666750">
            <a:lnSpc>
              <a:spcPct val="90000"/>
            </a:lnSpc>
            <a:spcBef>
              <a:spcPct val="0"/>
            </a:spcBef>
            <a:spcAft>
              <a:spcPct val="15000"/>
            </a:spcAft>
            <a:buChar char="•"/>
          </a:pPr>
          <a:r>
            <a:rPr lang="cs-CZ" sz="1500" kern="1200" dirty="0" err="1"/>
            <a:t>What</a:t>
          </a:r>
          <a:r>
            <a:rPr lang="cs-CZ" sz="1500" kern="1200" dirty="0"/>
            <a:t> </a:t>
          </a:r>
          <a:r>
            <a:rPr lang="cs-CZ" sz="1500" kern="1200" dirty="0" err="1"/>
            <a:t>is</a:t>
          </a:r>
          <a:r>
            <a:rPr lang="cs-CZ" sz="1500" kern="1200" dirty="0"/>
            <a:t> </a:t>
          </a:r>
          <a:r>
            <a:rPr lang="cs-CZ" sz="1500" kern="1200" dirty="0" err="1"/>
            <a:t>level</a:t>
          </a:r>
          <a:r>
            <a:rPr lang="cs-CZ" sz="1500" kern="1200" dirty="0"/>
            <a:t> </a:t>
          </a:r>
          <a:r>
            <a:rPr lang="cs-CZ" sz="1500" kern="1200" dirty="0" err="1"/>
            <a:t>of</a:t>
          </a:r>
          <a:r>
            <a:rPr lang="cs-CZ" sz="1500" kern="1200" dirty="0"/>
            <a:t> </a:t>
          </a:r>
          <a:r>
            <a:rPr lang="cs-CZ" sz="1500" kern="1200" dirty="0" err="1"/>
            <a:t>technological</a:t>
          </a:r>
          <a:r>
            <a:rPr lang="cs-CZ" sz="1500" kern="1200" dirty="0"/>
            <a:t> </a:t>
          </a:r>
          <a:r>
            <a:rPr lang="cs-CZ" sz="1500" kern="1200" dirty="0" err="1"/>
            <a:t>development</a:t>
          </a:r>
          <a:r>
            <a:rPr lang="cs-CZ" sz="1500" kern="1200" dirty="0"/>
            <a:t>?</a:t>
          </a:r>
        </a:p>
      </dsp:txBody>
      <dsp:txXfrm>
        <a:off x="3365952" y="1499012"/>
        <a:ext cx="1479612" cy="2386863"/>
      </dsp:txXfrm>
    </dsp:sp>
    <dsp:sp modelId="{6E5FF33C-707E-4A00-A7C3-62723FC1DF64}">
      <dsp:nvSpPr>
        <dsp:cNvPr id="0" name=""/>
        <dsp:cNvSpPr/>
      </dsp:nvSpPr>
      <dsp:spPr>
        <a:xfrm>
          <a:off x="5064133" y="1094055"/>
          <a:ext cx="1479612"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cs-CZ" sz="1500" kern="1200" dirty="0" err="1"/>
            <a:t>Collaborators</a:t>
          </a:r>
          <a:endParaRPr lang="cs-CZ" sz="1500" kern="1200" dirty="0"/>
        </a:p>
      </dsp:txBody>
      <dsp:txXfrm>
        <a:off x="5064133" y="1094055"/>
        <a:ext cx="1479612" cy="432000"/>
      </dsp:txXfrm>
    </dsp:sp>
    <dsp:sp modelId="{AB6E03F3-E32A-401D-B2BA-5D2CB4B407FC}">
      <dsp:nvSpPr>
        <dsp:cNvPr id="0" name=""/>
        <dsp:cNvSpPr/>
      </dsp:nvSpPr>
      <dsp:spPr>
        <a:xfrm>
          <a:off x="5064133" y="1526055"/>
          <a:ext cx="1479612" cy="238686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cs-CZ" sz="1500" kern="1200" dirty="0" err="1"/>
            <a:t>Whom</a:t>
          </a:r>
          <a:r>
            <a:rPr lang="cs-CZ" sz="1500" kern="1200" dirty="0"/>
            <a:t> do </a:t>
          </a:r>
          <a:r>
            <a:rPr lang="cs-CZ" sz="1500" kern="1200" dirty="0" err="1"/>
            <a:t>we</a:t>
          </a:r>
          <a:r>
            <a:rPr lang="cs-CZ" sz="1500" kern="1200" dirty="0"/>
            <a:t> </a:t>
          </a:r>
          <a:r>
            <a:rPr lang="cs-CZ" sz="1500" kern="1200" dirty="0" err="1"/>
            <a:t>need</a:t>
          </a:r>
          <a:r>
            <a:rPr lang="cs-CZ" sz="1500" kern="1200" dirty="0"/>
            <a:t> to </a:t>
          </a:r>
          <a:r>
            <a:rPr lang="cs-CZ" sz="1500" kern="1200" dirty="0" err="1"/>
            <a:t>finalize</a:t>
          </a:r>
          <a:r>
            <a:rPr lang="cs-CZ" sz="1500" kern="1200" dirty="0"/>
            <a:t> </a:t>
          </a:r>
          <a:r>
            <a:rPr lang="cs-CZ" sz="1500" kern="1200" dirty="0" err="1"/>
            <a:t>our</a:t>
          </a:r>
          <a:r>
            <a:rPr lang="cs-CZ" sz="1500" kern="1200" dirty="0"/>
            <a:t> </a:t>
          </a:r>
          <a:r>
            <a:rPr lang="cs-CZ" sz="1500" kern="1200" dirty="0" err="1"/>
            <a:t>production</a:t>
          </a:r>
          <a:r>
            <a:rPr lang="cs-CZ" sz="1500" kern="1200" dirty="0"/>
            <a:t>?</a:t>
          </a:r>
        </a:p>
        <a:p>
          <a:pPr marL="114300" lvl="1" indent="-114300" algn="l" defTabSz="666750">
            <a:lnSpc>
              <a:spcPct val="90000"/>
            </a:lnSpc>
            <a:spcBef>
              <a:spcPct val="0"/>
            </a:spcBef>
            <a:spcAft>
              <a:spcPct val="15000"/>
            </a:spcAft>
            <a:buChar char="•"/>
          </a:pPr>
          <a:r>
            <a:rPr lang="cs-CZ" sz="1500" kern="1200" dirty="0"/>
            <a:t>Are </a:t>
          </a:r>
          <a:r>
            <a:rPr lang="cs-CZ" sz="1500" kern="1200" dirty="0" err="1"/>
            <a:t>there</a:t>
          </a:r>
          <a:r>
            <a:rPr lang="cs-CZ" sz="1500" kern="1200" dirty="0"/>
            <a:t> </a:t>
          </a:r>
          <a:r>
            <a:rPr lang="cs-CZ" sz="1500" kern="1200" dirty="0" err="1"/>
            <a:t>any</a:t>
          </a:r>
          <a:r>
            <a:rPr lang="cs-CZ" sz="1500" kern="1200" dirty="0"/>
            <a:t> </a:t>
          </a:r>
          <a:r>
            <a:rPr lang="cs-CZ" sz="1500" kern="1200" dirty="0" err="1"/>
            <a:t>unreplacable</a:t>
          </a:r>
          <a:r>
            <a:rPr lang="cs-CZ" sz="1500" kern="1200" dirty="0"/>
            <a:t> </a:t>
          </a:r>
          <a:r>
            <a:rPr lang="cs-CZ" sz="1500" kern="1200" dirty="0" err="1"/>
            <a:t>companies</a:t>
          </a:r>
          <a:r>
            <a:rPr lang="cs-CZ" sz="1500" kern="1200" dirty="0"/>
            <a:t>?</a:t>
          </a:r>
        </a:p>
        <a:p>
          <a:pPr marL="114300" lvl="1" indent="-114300" algn="l" defTabSz="666750">
            <a:lnSpc>
              <a:spcPct val="90000"/>
            </a:lnSpc>
            <a:spcBef>
              <a:spcPct val="0"/>
            </a:spcBef>
            <a:spcAft>
              <a:spcPct val="15000"/>
            </a:spcAft>
            <a:buChar char="•"/>
          </a:pPr>
          <a:r>
            <a:rPr lang="cs-CZ" sz="1500" kern="1200" dirty="0" err="1"/>
            <a:t>What</a:t>
          </a:r>
          <a:r>
            <a:rPr lang="cs-CZ" sz="1500" kern="1200" dirty="0"/>
            <a:t> do </a:t>
          </a:r>
          <a:r>
            <a:rPr lang="cs-CZ" sz="1500" kern="1200" dirty="0" err="1"/>
            <a:t>we</a:t>
          </a:r>
          <a:r>
            <a:rPr lang="cs-CZ" sz="1500" kern="1200" dirty="0"/>
            <a:t> </a:t>
          </a:r>
          <a:r>
            <a:rPr lang="cs-CZ" sz="1500" kern="1200" dirty="0" err="1"/>
            <a:t>expect</a:t>
          </a:r>
          <a:r>
            <a:rPr lang="cs-CZ" sz="1500" kern="1200" dirty="0"/>
            <a:t> </a:t>
          </a:r>
          <a:r>
            <a:rPr lang="cs-CZ" sz="1500" kern="1200" dirty="0" err="1"/>
            <a:t>from</a:t>
          </a:r>
          <a:r>
            <a:rPr lang="cs-CZ" sz="1500" kern="1200" dirty="0"/>
            <a:t> </a:t>
          </a:r>
          <a:r>
            <a:rPr lang="cs-CZ" sz="1500" kern="1200" dirty="0" err="1"/>
            <a:t>our</a:t>
          </a:r>
          <a:r>
            <a:rPr lang="cs-CZ" sz="1500" kern="1200" dirty="0"/>
            <a:t> </a:t>
          </a:r>
          <a:r>
            <a:rPr lang="cs-CZ" sz="1500" kern="1200" dirty="0" err="1"/>
            <a:t>partners</a:t>
          </a:r>
          <a:r>
            <a:rPr lang="cs-CZ" sz="1500" kern="1200" dirty="0"/>
            <a:t>?</a:t>
          </a:r>
        </a:p>
      </dsp:txBody>
      <dsp:txXfrm>
        <a:off x="5064133" y="1526055"/>
        <a:ext cx="1479612" cy="2386863"/>
      </dsp:txXfrm>
    </dsp:sp>
    <dsp:sp modelId="{10E9285F-F3D6-480E-AF1D-E0753A243E32}">
      <dsp:nvSpPr>
        <dsp:cNvPr id="0" name=""/>
        <dsp:cNvSpPr/>
      </dsp:nvSpPr>
      <dsp:spPr>
        <a:xfrm>
          <a:off x="6750891" y="1094055"/>
          <a:ext cx="1479612" cy="432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cs-CZ" sz="1500" kern="1200" dirty="0" err="1"/>
            <a:t>Competitors</a:t>
          </a:r>
          <a:endParaRPr lang="cs-CZ" sz="1500" kern="1200" dirty="0"/>
        </a:p>
      </dsp:txBody>
      <dsp:txXfrm>
        <a:off x="6750891" y="1094055"/>
        <a:ext cx="1479612" cy="432000"/>
      </dsp:txXfrm>
    </dsp:sp>
    <dsp:sp modelId="{91893040-47FE-4BAC-BA27-6E22617A16EC}">
      <dsp:nvSpPr>
        <dsp:cNvPr id="0" name=""/>
        <dsp:cNvSpPr/>
      </dsp:nvSpPr>
      <dsp:spPr>
        <a:xfrm>
          <a:off x="6750891" y="1526055"/>
          <a:ext cx="1479612" cy="238686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cs-CZ" sz="1500" kern="1200" dirty="0"/>
            <a:t>Do </a:t>
          </a:r>
          <a:r>
            <a:rPr lang="cs-CZ" sz="1500" kern="1200" dirty="0" err="1"/>
            <a:t>we</a:t>
          </a:r>
          <a:r>
            <a:rPr lang="cs-CZ" sz="1500" kern="1200" dirty="0"/>
            <a:t> </a:t>
          </a:r>
          <a:r>
            <a:rPr lang="cs-CZ" sz="1500" kern="1200" dirty="0" err="1"/>
            <a:t>know</a:t>
          </a:r>
          <a:r>
            <a:rPr lang="cs-CZ" sz="1500" kern="1200" dirty="0"/>
            <a:t> </a:t>
          </a:r>
          <a:r>
            <a:rPr lang="cs-CZ" sz="1500" kern="1200" dirty="0" err="1"/>
            <a:t>our</a:t>
          </a:r>
          <a:r>
            <a:rPr lang="cs-CZ" sz="1500" kern="1200" dirty="0"/>
            <a:t> </a:t>
          </a:r>
          <a:r>
            <a:rPr lang="cs-CZ" sz="1500" kern="1200" dirty="0" err="1"/>
            <a:t>competitors</a:t>
          </a:r>
          <a:r>
            <a:rPr lang="cs-CZ" sz="1500" kern="1200" dirty="0"/>
            <a:t>?</a:t>
          </a:r>
        </a:p>
        <a:p>
          <a:pPr marL="114300" lvl="1" indent="-114300" algn="l" defTabSz="666750">
            <a:lnSpc>
              <a:spcPct val="90000"/>
            </a:lnSpc>
            <a:spcBef>
              <a:spcPct val="0"/>
            </a:spcBef>
            <a:spcAft>
              <a:spcPct val="15000"/>
            </a:spcAft>
            <a:buChar char="•"/>
          </a:pPr>
          <a:r>
            <a:rPr lang="cs-CZ" sz="1500" kern="1200" dirty="0" err="1"/>
            <a:t>What</a:t>
          </a:r>
          <a:r>
            <a:rPr lang="cs-CZ" sz="1500" kern="1200" dirty="0"/>
            <a:t> </a:t>
          </a:r>
          <a:r>
            <a:rPr lang="cs-CZ" sz="1500" kern="1200" dirty="0" err="1"/>
            <a:t>is</a:t>
          </a:r>
          <a:r>
            <a:rPr lang="cs-CZ" sz="1500" kern="1200" dirty="0"/>
            <a:t> </a:t>
          </a:r>
          <a:r>
            <a:rPr lang="cs-CZ" sz="1500" kern="1200" dirty="0" err="1"/>
            <a:t>the</a:t>
          </a:r>
          <a:r>
            <a:rPr lang="cs-CZ" sz="1500" kern="1200" dirty="0"/>
            <a:t> </a:t>
          </a:r>
          <a:r>
            <a:rPr lang="cs-CZ" sz="1500" kern="1200" dirty="0" err="1"/>
            <a:t>highest</a:t>
          </a:r>
          <a:r>
            <a:rPr lang="cs-CZ" sz="1500" kern="1200" dirty="0"/>
            <a:t> </a:t>
          </a:r>
          <a:r>
            <a:rPr lang="cs-CZ" sz="1500" kern="1200" dirty="0" err="1"/>
            <a:t>danger</a:t>
          </a:r>
          <a:r>
            <a:rPr lang="cs-CZ" sz="1500" kern="1200" dirty="0"/>
            <a:t>?</a:t>
          </a:r>
        </a:p>
        <a:p>
          <a:pPr marL="114300" lvl="1" indent="-114300" algn="l" defTabSz="666750">
            <a:lnSpc>
              <a:spcPct val="90000"/>
            </a:lnSpc>
            <a:spcBef>
              <a:spcPct val="0"/>
            </a:spcBef>
            <a:spcAft>
              <a:spcPct val="15000"/>
            </a:spcAft>
            <a:buChar char="•"/>
          </a:pPr>
          <a:r>
            <a:rPr lang="cs-CZ" sz="1500" kern="1200" dirty="0" err="1"/>
            <a:t>How</a:t>
          </a:r>
          <a:r>
            <a:rPr lang="cs-CZ" sz="1500" kern="1200" dirty="0"/>
            <a:t> do </a:t>
          </a:r>
          <a:r>
            <a:rPr lang="cs-CZ" sz="1500" kern="1200" dirty="0" err="1"/>
            <a:t>we</a:t>
          </a:r>
          <a:r>
            <a:rPr lang="cs-CZ" sz="1500" kern="1200" dirty="0"/>
            <a:t> map </a:t>
          </a:r>
          <a:r>
            <a:rPr lang="cs-CZ" sz="1500" kern="1200" dirty="0" err="1"/>
            <a:t>the</a:t>
          </a:r>
          <a:r>
            <a:rPr lang="cs-CZ" sz="1500" kern="1200" dirty="0"/>
            <a:t> </a:t>
          </a:r>
          <a:r>
            <a:rPr lang="cs-CZ" sz="1500" kern="1200" dirty="0" err="1"/>
            <a:t>whole</a:t>
          </a:r>
          <a:r>
            <a:rPr lang="cs-CZ" sz="1500" kern="1200" dirty="0"/>
            <a:t> market?</a:t>
          </a:r>
        </a:p>
      </dsp:txBody>
      <dsp:txXfrm>
        <a:off x="6750891" y="1526055"/>
        <a:ext cx="1479612" cy="23868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F6D850-E9B8-47DC-88E1-8BE94FDB6440}">
      <dsp:nvSpPr>
        <dsp:cNvPr id="0" name=""/>
        <dsp:cNvSpPr/>
      </dsp:nvSpPr>
      <dsp:spPr>
        <a:xfrm>
          <a:off x="3534182" y="1460"/>
          <a:ext cx="1165998" cy="11659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cs-CZ" sz="1200" kern="1200"/>
            <a:t>Need we are trying to satisfy</a:t>
          </a:r>
        </a:p>
      </dsp:txBody>
      <dsp:txXfrm>
        <a:off x="3704938" y="172216"/>
        <a:ext cx="824486" cy="824486"/>
      </dsp:txXfrm>
    </dsp:sp>
    <dsp:sp modelId="{EF7523C5-608E-4CBB-8852-97856F4CD673}">
      <dsp:nvSpPr>
        <dsp:cNvPr id="0" name=""/>
        <dsp:cNvSpPr/>
      </dsp:nvSpPr>
      <dsp:spPr>
        <a:xfrm rot="1542857">
          <a:off x="4743224" y="763970"/>
          <a:ext cx="310592" cy="393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a:off x="4747838" y="822461"/>
        <a:ext cx="217414" cy="236114"/>
      </dsp:txXfrm>
    </dsp:sp>
    <dsp:sp modelId="{E8D14AEB-ABFA-4498-A66A-E2197082E88C}">
      <dsp:nvSpPr>
        <dsp:cNvPr id="0" name=""/>
        <dsp:cNvSpPr/>
      </dsp:nvSpPr>
      <dsp:spPr>
        <a:xfrm>
          <a:off x="5112699" y="761634"/>
          <a:ext cx="1165998" cy="11659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err="1"/>
            <a:t>Value</a:t>
          </a:r>
          <a:r>
            <a:rPr lang="cs-CZ" sz="1200" kern="1200" dirty="0"/>
            <a:t> </a:t>
          </a:r>
          <a:r>
            <a:rPr lang="cs-CZ" sz="1200" kern="1200" dirty="0" err="1"/>
            <a:t>propositions</a:t>
          </a:r>
          <a:endParaRPr lang="cs-CZ" sz="1200" kern="1200" dirty="0"/>
        </a:p>
      </dsp:txBody>
      <dsp:txXfrm>
        <a:off x="5283455" y="932390"/>
        <a:ext cx="824486" cy="824486"/>
      </dsp:txXfrm>
    </dsp:sp>
    <dsp:sp modelId="{F0AF6D50-B196-48C5-A61E-A7F7D99EC841}">
      <dsp:nvSpPr>
        <dsp:cNvPr id="0" name=""/>
        <dsp:cNvSpPr/>
      </dsp:nvSpPr>
      <dsp:spPr>
        <a:xfrm rot="4628571">
          <a:off x="5733377" y="1993349"/>
          <a:ext cx="310592" cy="393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a:off x="5769599" y="2026633"/>
        <a:ext cx="217414" cy="236114"/>
      </dsp:txXfrm>
    </dsp:sp>
    <dsp:sp modelId="{BC77090B-CC07-4EDF-A478-CA60ADC205B1}">
      <dsp:nvSpPr>
        <dsp:cNvPr id="0" name=""/>
        <dsp:cNvSpPr/>
      </dsp:nvSpPr>
      <dsp:spPr>
        <a:xfrm>
          <a:off x="5502561" y="2469729"/>
          <a:ext cx="1165998" cy="11659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err="1"/>
            <a:t>Significant</a:t>
          </a:r>
          <a:r>
            <a:rPr lang="cs-CZ" sz="1200" kern="1200" dirty="0"/>
            <a:t> </a:t>
          </a:r>
          <a:r>
            <a:rPr lang="cs-CZ" sz="1200" kern="1200" dirty="0" err="1"/>
            <a:t>groups</a:t>
          </a:r>
          <a:endParaRPr lang="cs-CZ" sz="1200" kern="1200" dirty="0"/>
        </a:p>
      </dsp:txBody>
      <dsp:txXfrm>
        <a:off x="5673317" y="2640485"/>
        <a:ext cx="824486" cy="824486"/>
      </dsp:txXfrm>
    </dsp:sp>
    <dsp:sp modelId="{6A9F3F70-E2D7-4A9D-A6AB-FAFD70B1FEE7}">
      <dsp:nvSpPr>
        <dsp:cNvPr id="0" name=""/>
        <dsp:cNvSpPr/>
      </dsp:nvSpPr>
      <dsp:spPr>
        <a:xfrm rot="7714286">
          <a:off x="5389561" y="3533987"/>
          <a:ext cx="310592" cy="393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rot="10800000">
        <a:off x="5465198" y="3576267"/>
        <a:ext cx="217414" cy="236114"/>
      </dsp:txXfrm>
    </dsp:sp>
    <dsp:sp modelId="{81FAF2DF-7EBE-48E7-B17B-7F664EF7C685}">
      <dsp:nvSpPr>
        <dsp:cNvPr id="0" name=""/>
        <dsp:cNvSpPr/>
      </dsp:nvSpPr>
      <dsp:spPr>
        <a:xfrm>
          <a:off x="4410193" y="3839515"/>
          <a:ext cx="1165998" cy="11659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err="1"/>
            <a:t>Frequency</a:t>
          </a:r>
          <a:r>
            <a:rPr lang="cs-CZ" sz="1200" kern="1200" dirty="0"/>
            <a:t> </a:t>
          </a:r>
          <a:r>
            <a:rPr lang="cs-CZ" sz="1200" kern="1200" dirty="0" err="1"/>
            <a:t>of</a:t>
          </a:r>
          <a:r>
            <a:rPr lang="cs-CZ" sz="1200" kern="1200" dirty="0"/>
            <a:t> </a:t>
          </a:r>
          <a:r>
            <a:rPr lang="cs-CZ" sz="1200" kern="1200" dirty="0" err="1"/>
            <a:t>purchases</a:t>
          </a:r>
          <a:endParaRPr lang="cs-CZ" sz="1200" kern="1200" dirty="0"/>
        </a:p>
      </dsp:txBody>
      <dsp:txXfrm>
        <a:off x="4580949" y="4010271"/>
        <a:ext cx="824486" cy="824486"/>
      </dsp:txXfrm>
    </dsp:sp>
    <dsp:sp modelId="{38D7641B-4FD8-4777-9F41-7820F7A0E5A3}">
      <dsp:nvSpPr>
        <dsp:cNvPr id="0" name=""/>
        <dsp:cNvSpPr/>
      </dsp:nvSpPr>
      <dsp:spPr>
        <a:xfrm rot="10800000">
          <a:off x="3970675" y="4225752"/>
          <a:ext cx="310592" cy="393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rot="10800000">
        <a:off x="4063853" y="4304457"/>
        <a:ext cx="217414" cy="236114"/>
      </dsp:txXfrm>
    </dsp:sp>
    <dsp:sp modelId="{6BB4283E-1F74-47DC-8421-91F3FBDE517B}">
      <dsp:nvSpPr>
        <dsp:cNvPr id="0" name=""/>
        <dsp:cNvSpPr/>
      </dsp:nvSpPr>
      <dsp:spPr>
        <a:xfrm>
          <a:off x="2658171" y="3839515"/>
          <a:ext cx="1165998" cy="11659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err="1"/>
            <a:t>Quantity</a:t>
          </a:r>
          <a:r>
            <a:rPr lang="cs-CZ" sz="1200" kern="1200" dirty="0"/>
            <a:t> </a:t>
          </a:r>
          <a:r>
            <a:rPr lang="cs-CZ" sz="1200" kern="1200" dirty="0" err="1"/>
            <a:t>of</a:t>
          </a:r>
          <a:r>
            <a:rPr lang="cs-CZ" sz="1200" kern="1200" dirty="0"/>
            <a:t> </a:t>
          </a:r>
          <a:r>
            <a:rPr lang="cs-CZ" sz="1200" kern="1200" dirty="0" err="1"/>
            <a:t>purchases</a:t>
          </a:r>
          <a:endParaRPr lang="cs-CZ" sz="1200" kern="1200" dirty="0"/>
        </a:p>
      </dsp:txBody>
      <dsp:txXfrm>
        <a:off x="2828927" y="4010271"/>
        <a:ext cx="824486" cy="824486"/>
      </dsp:txXfrm>
    </dsp:sp>
    <dsp:sp modelId="{FD2CA0F6-F01D-4681-B5FD-6952C95F87E4}">
      <dsp:nvSpPr>
        <dsp:cNvPr id="0" name=""/>
        <dsp:cNvSpPr/>
      </dsp:nvSpPr>
      <dsp:spPr>
        <a:xfrm rot="13885714">
          <a:off x="2545170" y="3547732"/>
          <a:ext cx="310592" cy="393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rot="10800000">
        <a:off x="2620807" y="3662862"/>
        <a:ext cx="217414" cy="236114"/>
      </dsp:txXfrm>
    </dsp:sp>
    <dsp:sp modelId="{6DD55A63-1F61-4067-B7B1-74EA714693E0}">
      <dsp:nvSpPr>
        <dsp:cNvPr id="0" name=""/>
        <dsp:cNvSpPr/>
      </dsp:nvSpPr>
      <dsp:spPr>
        <a:xfrm>
          <a:off x="1565803" y="2469729"/>
          <a:ext cx="1165998" cy="11659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a:t>Retail </a:t>
          </a:r>
          <a:r>
            <a:rPr lang="cs-CZ" sz="1200" kern="1200" dirty="0" err="1"/>
            <a:t>chanels</a:t>
          </a:r>
          <a:endParaRPr lang="cs-CZ" sz="1200" kern="1200" dirty="0"/>
        </a:p>
      </dsp:txBody>
      <dsp:txXfrm>
        <a:off x="1736559" y="2640485"/>
        <a:ext cx="824486" cy="824486"/>
      </dsp:txXfrm>
    </dsp:sp>
    <dsp:sp modelId="{F593081A-8DF1-4AD4-84C6-9A6C5723B8D2}">
      <dsp:nvSpPr>
        <dsp:cNvPr id="0" name=""/>
        <dsp:cNvSpPr/>
      </dsp:nvSpPr>
      <dsp:spPr>
        <a:xfrm rot="16971429">
          <a:off x="2186481" y="2010489"/>
          <a:ext cx="310592" cy="393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a:off x="2222703" y="2134615"/>
        <a:ext cx="217414" cy="236114"/>
      </dsp:txXfrm>
    </dsp:sp>
    <dsp:sp modelId="{1E99525A-43B9-4804-B0D3-39239CE2FAD4}">
      <dsp:nvSpPr>
        <dsp:cNvPr id="0" name=""/>
        <dsp:cNvSpPr/>
      </dsp:nvSpPr>
      <dsp:spPr>
        <a:xfrm>
          <a:off x="1955664" y="761634"/>
          <a:ext cx="1165998" cy="11659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cs-CZ" sz="1200" kern="1200"/>
            <a:t>Trends</a:t>
          </a:r>
        </a:p>
      </dsp:txBody>
      <dsp:txXfrm>
        <a:off x="2126420" y="932390"/>
        <a:ext cx="824486" cy="824486"/>
      </dsp:txXfrm>
    </dsp:sp>
    <dsp:sp modelId="{9409C47B-DA36-4E69-9D8C-CDD4328356F5}">
      <dsp:nvSpPr>
        <dsp:cNvPr id="0" name=""/>
        <dsp:cNvSpPr/>
      </dsp:nvSpPr>
      <dsp:spPr>
        <a:xfrm rot="20057143">
          <a:off x="3164706" y="771598"/>
          <a:ext cx="310592" cy="39352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cs-CZ" sz="1000" kern="1200"/>
        </a:p>
      </dsp:txBody>
      <dsp:txXfrm>
        <a:off x="3169320" y="870517"/>
        <a:ext cx="217414" cy="2361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A8FA0E-30BD-4D31-A583-22A9C430420B}">
      <dsp:nvSpPr>
        <dsp:cNvPr id="0" name=""/>
        <dsp:cNvSpPr/>
      </dsp:nvSpPr>
      <dsp:spPr>
        <a:xfrm rot="5400000">
          <a:off x="4305090" y="-1684115"/>
          <a:ext cx="871284" cy="446186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kern="1200"/>
            <a:t>innovative products, expertise and procedures</a:t>
          </a:r>
          <a:endParaRPr lang="cs-CZ" sz="2200" kern="1200"/>
        </a:p>
      </dsp:txBody>
      <dsp:txXfrm rot="-5400000">
        <a:off x="2509800" y="153708"/>
        <a:ext cx="4419332" cy="786218"/>
      </dsp:txXfrm>
    </dsp:sp>
    <dsp:sp modelId="{B5A2E15B-0390-4CA0-99B4-6348EFB640E4}">
      <dsp:nvSpPr>
        <dsp:cNvPr id="0" name=""/>
        <dsp:cNvSpPr/>
      </dsp:nvSpPr>
      <dsp:spPr>
        <a:xfrm>
          <a:off x="0" y="2264"/>
          <a:ext cx="2509799" cy="10891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kern="1200"/>
            <a:t>Strengths</a:t>
          </a:r>
          <a:endParaRPr lang="cs-CZ" sz="2800" kern="1200"/>
        </a:p>
      </dsp:txBody>
      <dsp:txXfrm>
        <a:off x="53166" y="55430"/>
        <a:ext cx="2403467" cy="982773"/>
      </dsp:txXfrm>
    </dsp:sp>
    <dsp:sp modelId="{B34680B1-0D9B-461A-8519-5DD913BF9841}">
      <dsp:nvSpPr>
        <dsp:cNvPr id="0" name=""/>
        <dsp:cNvSpPr/>
      </dsp:nvSpPr>
      <dsp:spPr>
        <a:xfrm rot="5400000">
          <a:off x="4305090" y="-540555"/>
          <a:ext cx="871284" cy="446186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kern="1200"/>
            <a:t>lack of knowledgeable technical support or average product quality</a:t>
          </a:r>
          <a:endParaRPr lang="cs-CZ" sz="2200" kern="1200"/>
        </a:p>
      </dsp:txBody>
      <dsp:txXfrm rot="-5400000">
        <a:off x="2509800" y="1297268"/>
        <a:ext cx="4419332" cy="786218"/>
      </dsp:txXfrm>
    </dsp:sp>
    <dsp:sp modelId="{996DACBF-5DF4-4F42-846F-32A9A20E8751}">
      <dsp:nvSpPr>
        <dsp:cNvPr id="0" name=""/>
        <dsp:cNvSpPr/>
      </dsp:nvSpPr>
      <dsp:spPr>
        <a:xfrm>
          <a:off x="0" y="1145824"/>
          <a:ext cx="2509799" cy="10891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kern="1200"/>
            <a:t>Weaknesses</a:t>
          </a:r>
          <a:endParaRPr lang="cs-CZ" sz="2800" kern="1200"/>
        </a:p>
      </dsp:txBody>
      <dsp:txXfrm>
        <a:off x="53166" y="1198990"/>
        <a:ext cx="2403467" cy="982773"/>
      </dsp:txXfrm>
    </dsp:sp>
    <dsp:sp modelId="{B49EF50E-5828-43E9-9468-E7FC13F231BC}">
      <dsp:nvSpPr>
        <dsp:cNvPr id="0" name=""/>
        <dsp:cNvSpPr/>
      </dsp:nvSpPr>
      <dsp:spPr>
        <a:xfrm rot="5400000">
          <a:off x="4305090" y="603004"/>
          <a:ext cx="871284" cy="446186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kern="1200"/>
            <a:t>a new international market or a market led by a weak competitor</a:t>
          </a:r>
          <a:endParaRPr lang="cs-CZ" sz="2200" kern="1200"/>
        </a:p>
      </dsp:txBody>
      <dsp:txXfrm rot="-5400000">
        <a:off x="2509800" y="2440828"/>
        <a:ext cx="4419332" cy="786218"/>
      </dsp:txXfrm>
    </dsp:sp>
    <dsp:sp modelId="{A185D187-307D-4C24-9E45-2125B6990EA1}">
      <dsp:nvSpPr>
        <dsp:cNvPr id="0" name=""/>
        <dsp:cNvSpPr/>
      </dsp:nvSpPr>
      <dsp:spPr>
        <a:xfrm>
          <a:off x="0" y="2289385"/>
          <a:ext cx="2509799" cy="10891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kern="1200"/>
            <a:t>Opportunities</a:t>
          </a:r>
          <a:endParaRPr lang="cs-CZ" sz="2800" kern="1200"/>
        </a:p>
      </dsp:txBody>
      <dsp:txXfrm>
        <a:off x="53166" y="2342551"/>
        <a:ext cx="2403467" cy="982773"/>
      </dsp:txXfrm>
    </dsp:sp>
    <dsp:sp modelId="{AF4764BF-4003-469D-AFE1-2F0BB0DF9888}">
      <dsp:nvSpPr>
        <dsp:cNvPr id="0" name=""/>
        <dsp:cNvSpPr/>
      </dsp:nvSpPr>
      <dsp:spPr>
        <a:xfrm rot="5400000">
          <a:off x="4305090" y="1746565"/>
          <a:ext cx="871284" cy="446186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kern="1200"/>
            <a:t>a new competitor or price war</a:t>
          </a:r>
          <a:endParaRPr lang="cs-CZ" sz="2200" kern="1200"/>
        </a:p>
      </dsp:txBody>
      <dsp:txXfrm rot="-5400000">
        <a:off x="2509800" y="3584389"/>
        <a:ext cx="4419332" cy="786218"/>
      </dsp:txXfrm>
    </dsp:sp>
    <dsp:sp modelId="{CED7F3CE-12D7-4957-89FE-3B34829BF4DE}">
      <dsp:nvSpPr>
        <dsp:cNvPr id="0" name=""/>
        <dsp:cNvSpPr/>
      </dsp:nvSpPr>
      <dsp:spPr>
        <a:xfrm>
          <a:off x="0" y="3432945"/>
          <a:ext cx="2509799" cy="10891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en-US" sz="2800" kern="1200"/>
            <a:t>Threats</a:t>
          </a:r>
          <a:endParaRPr lang="cs-CZ" sz="2800" kern="1200"/>
        </a:p>
      </dsp:txBody>
      <dsp:txXfrm>
        <a:off x="53166" y="3486111"/>
        <a:ext cx="2403467" cy="9827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6DFD9-CEFC-4DEA-9C98-5B261BC2FE3A}">
      <dsp:nvSpPr>
        <dsp:cNvPr id="0" name=""/>
        <dsp:cNvSpPr/>
      </dsp:nvSpPr>
      <dsp:spPr>
        <a:xfrm rot="5400000">
          <a:off x="5248282" y="-2196676"/>
          <a:ext cx="69569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en-US" sz="2100" kern="1200"/>
            <a:t>The level of society, social state</a:t>
          </a:r>
          <a:endParaRPr lang="cs-CZ" sz="2100" kern="1200"/>
        </a:p>
      </dsp:txBody>
      <dsp:txXfrm rot="-5400000">
        <a:off x="2962656" y="122911"/>
        <a:ext cx="5232983" cy="627768"/>
      </dsp:txXfrm>
    </dsp:sp>
    <dsp:sp modelId="{CF3BD773-34A7-4EE6-A134-43526C567043}">
      <dsp:nvSpPr>
        <dsp:cNvPr id="0" name=""/>
        <dsp:cNvSpPr/>
      </dsp:nvSpPr>
      <dsp:spPr>
        <a:xfrm>
          <a:off x="0" y="1988"/>
          <a:ext cx="2962656"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kern="1200"/>
            <a:t>Social</a:t>
          </a:r>
          <a:endParaRPr lang="cs-CZ" sz="2400" kern="1200"/>
        </a:p>
      </dsp:txBody>
      <dsp:txXfrm>
        <a:off x="42451" y="44439"/>
        <a:ext cx="2877754" cy="784710"/>
      </dsp:txXfrm>
    </dsp:sp>
    <dsp:sp modelId="{D578FD7A-185C-445D-9785-A9852B87BA7D}">
      <dsp:nvSpPr>
        <dsp:cNvPr id="0" name=""/>
        <dsp:cNvSpPr/>
      </dsp:nvSpPr>
      <dsp:spPr>
        <a:xfrm rot="5400000">
          <a:off x="5248282" y="-1283583"/>
          <a:ext cx="69569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en-US" sz="2100" kern="1200"/>
            <a:t>Technological development, computer skills</a:t>
          </a:r>
          <a:endParaRPr lang="cs-CZ" sz="2100" kern="1200"/>
        </a:p>
      </dsp:txBody>
      <dsp:txXfrm rot="-5400000">
        <a:off x="2962656" y="1036004"/>
        <a:ext cx="5232983" cy="627768"/>
      </dsp:txXfrm>
    </dsp:sp>
    <dsp:sp modelId="{17969F20-A22D-4067-9298-BADF1F8A1129}">
      <dsp:nvSpPr>
        <dsp:cNvPr id="0" name=""/>
        <dsp:cNvSpPr/>
      </dsp:nvSpPr>
      <dsp:spPr>
        <a:xfrm>
          <a:off x="0" y="915082"/>
          <a:ext cx="2962656"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kern="1200"/>
            <a:t>Technics and technological</a:t>
          </a:r>
          <a:endParaRPr lang="cs-CZ" sz="2400" kern="1200"/>
        </a:p>
      </dsp:txBody>
      <dsp:txXfrm>
        <a:off x="42451" y="957533"/>
        <a:ext cx="2877754" cy="784710"/>
      </dsp:txXfrm>
    </dsp:sp>
    <dsp:sp modelId="{1295BF0A-047F-4C5C-9E88-36D2BE68E791}">
      <dsp:nvSpPr>
        <dsp:cNvPr id="0" name=""/>
        <dsp:cNvSpPr/>
      </dsp:nvSpPr>
      <dsp:spPr>
        <a:xfrm rot="5400000">
          <a:off x="5248282" y="-370490"/>
          <a:ext cx="69569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en-US" sz="2100" kern="1200"/>
            <a:t>Tax rate, interest rate, wage level</a:t>
          </a:r>
          <a:endParaRPr lang="cs-CZ" sz="2100" kern="1200"/>
        </a:p>
      </dsp:txBody>
      <dsp:txXfrm rot="-5400000">
        <a:off x="2962656" y="1949097"/>
        <a:ext cx="5232983" cy="627768"/>
      </dsp:txXfrm>
    </dsp:sp>
    <dsp:sp modelId="{9CEE49CD-FAD6-44BE-9AB3-6F90D54098A9}">
      <dsp:nvSpPr>
        <dsp:cNvPr id="0" name=""/>
        <dsp:cNvSpPr/>
      </dsp:nvSpPr>
      <dsp:spPr>
        <a:xfrm>
          <a:off x="0" y="1828175"/>
          <a:ext cx="2962656"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kern="1200"/>
            <a:t>Economics</a:t>
          </a:r>
          <a:endParaRPr lang="cs-CZ" sz="2400" kern="1200"/>
        </a:p>
      </dsp:txBody>
      <dsp:txXfrm>
        <a:off x="42451" y="1870626"/>
        <a:ext cx="2877754" cy="784710"/>
      </dsp:txXfrm>
    </dsp:sp>
    <dsp:sp modelId="{4E239450-6692-4FEA-999F-119CEB9646BF}">
      <dsp:nvSpPr>
        <dsp:cNvPr id="0" name=""/>
        <dsp:cNvSpPr/>
      </dsp:nvSpPr>
      <dsp:spPr>
        <a:xfrm rot="5400000">
          <a:off x="5248282" y="542602"/>
          <a:ext cx="69569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en-US" sz="2100" kern="1200"/>
            <a:t>Stability, corruption, law enforcement</a:t>
          </a:r>
          <a:endParaRPr lang="cs-CZ" sz="2100" kern="1200"/>
        </a:p>
      </dsp:txBody>
      <dsp:txXfrm rot="-5400000">
        <a:off x="2962656" y="2862190"/>
        <a:ext cx="5232983" cy="627768"/>
      </dsp:txXfrm>
    </dsp:sp>
    <dsp:sp modelId="{F4EDB9F0-CEA3-4EE3-BBC2-5ABC3BB85CEA}">
      <dsp:nvSpPr>
        <dsp:cNvPr id="0" name=""/>
        <dsp:cNvSpPr/>
      </dsp:nvSpPr>
      <dsp:spPr>
        <a:xfrm>
          <a:off x="0" y="2741268"/>
          <a:ext cx="2962656"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kern="1200"/>
            <a:t>Political and law</a:t>
          </a:r>
          <a:endParaRPr lang="cs-CZ" sz="2400" kern="1200"/>
        </a:p>
      </dsp:txBody>
      <dsp:txXfrm>
        <a:off x="42451" y="2783719"/>
        <a:ext cx="2877754" cy="784710"/>
      </dsp:txXfrm>
    </dsp:sp>
    <dsp:sp modelId="{79675CFC-B7B4-44FC-9389-37A00B7E3C66}">
      <dsp:nvSpPr>
        <dsp:cNvPr id="0" name=""/>
        <dsp:cNvSpPr/>
      </dsp:nvSpPr>
      <dsp:spPr>
        <a:xfrm rot="5400000">
          <a:off x="5248282" y="1455695"/>
          <a:ext cx="69569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en-US" sz="2100" kern="1200"/>
            <a:t>Attitude to environment</a:t>
          </a:r>
          <a:endParaRPr lang="cs-CZ" sz="2100" kern="1200"/>
        </a:p>
      </dsp:txBody>
      <dsp:txXfrm rot="-5400000">
        <a:off x="2962656" y="3775283"/>
        <a:ext cx="5232983" cy="627768"/>
      </dsp:txXfrm>
    </dsp:sp>
    <dsp:sp modelId="{E9FA7DA9-9D06-4799-8194-4E5733953C26}">
      <dsp:nvSpPr>
        <dsp:cNvPr id="0" name=""/>
        <dsp:cNvSpPr/>
      </dsp:nvSpPr>
      <dsp:spPr>
        <a:xfrm>
          <a:off x="0" y="3654361"/>
          <a:ext cx="2962656"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kern="1200"/>
            <a:t>Ecological</a:t>
          </a:r>
          <a:endParaRPr lang="cs-CZ" sz="2400" kern="1200"/>
        </a:p>
      </dsp:txBody>
      <dsp:txXfrm>
        <a:off x="42451" y="3696812"/>
        <a:ext cx="2877754" cy="7847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A0FF34-FE92-41C9-91D2-6F1EAFDD4ED2}">
      <dsp:nvSpPr>
        <dsp:cNvPr id="0" name=""/>
        <dsp:cNvSpPr/>
      </dsp:nvSpPr>
      <dsp:spPr>
        <a:xfrm>
          <a:off x="0" y="1830"/>
          <a:ext cx="8042275"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Distributors</a:t>
          </a:r>
        </a:p>
      </dsp:txBody>
      <dsp:txXfrm>
        <a:off x="31613" y="33443"/>
        <a:ext cx="7979049" cy="584369"/>
      </dsp:txXfrm>
    </dsp:sp>
    <dsp:sp modelId="{BBED2AC2-6B6E-4C7D-A0B4-D1D19536C69A}">
      <dsp:nvSpPr>
        <dsp:cNvPr id="0" name=""/>
        <dsp:cNvSpPr/>
      </dsp:nvSpPr>
      <dsp:spPr>
        <a:xfrm>
          <a:off x="0" y="727185"/>
          <a:ext cx="8042275"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Suppliers</a:t>
          </a:r>
        </a:p>
      </dsp:txBody>
      <dsp:txXfrm>
        <a:off x="31613" y="758798"/>
        <a:ext cx="7979049" cy="584369"/>
      </dsp:txXfrm>
    </dsp:sp>
    <dsp:sp modelId="{50FC1A73-E402-4E5A-AE0E-121527C15983}">
      <dsp:nvSpPr>
        <dsp:cNvPr id="0" name=""/>
        <dsp:cNvSpPr/>
      </dsp:nvSpPr>
      <dsp:spPr>
        <a:xfrm>
          <a:off x="0" y="1452540"/>
          <a:ext cx="8042275"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Emploees</a:t>
          </a:r>
        </a:p>
      </dsp:txBody>
      <dsp:txXfrm>
        <a:off x="31613" y="1484153"/>
        <a:ext cx="7979049" cy="584369"/>
      </dsp:txXfrm>
    </dsp:sp>
    <dsp:sp modelId="{26DA6C35-1F59-4963-8B2D-091A888B4A74}">
      <dsp:nvSpPr>
        <dsp:cNvPr id="0" name=""/>
        <dsp:cNvSpPr/>
      </dsp:nvSpPr>
      <dsp:spPr>
        <a:xfrm>
          <a:off x="0" y="2177895"/>
          <a:ext cx="8042275"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Experts</a:t>
          </a:r>
        </a:p>
      </dsp:txBody>
      <dsp:txXfrm>
        <a:off x="31613" y="2209508"/>
        <a:ext cx="7979049" cy="584369"/>
      </dsp:txXfrm>
    </dsp:sp>
    <dsp:sp modelId="{52517D94-6339-4168-93C6-942FE74D6545}">
      <dsp:nvSpPr>
        <dsp:cNvPr id="0" name=""/>
        <dsp:cNvSpPr/>
      </dsp:nvSpPr>
      <dsp:spPr>
        <a:xfrm>
          <a:off x="0" y="2903250"/>
          <a:ext cx="8042275"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cs-CZ" sz="2700" kern="1200"/>
            <a:t>Stakeholders</a:t>
          </a:r>
        </a:p>
      </dsp:txBody>
      <dsp:txXfrm>
        <a:off x="31613" y="2934863"/>
        <a:ext cx="7979049"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charset="0"/>
              </a:defRPr>
            </a:lvl1pPr>
          </a:lstStyle>
          <a:p>
            <a:pPr>
              <a:defRPr/>
            </a:pPr>
            <a:endParaRPr lang="cs-CZ"/>
          </a:p>
        </p:txBody>
      </p:sp>
      <p:sp>
        <p:nvSpPr>
          <p:cNvPr id="10035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charset="0"/>
              </a:defRPr>
            </a:lvl1pPr>
          </a:lstStyle>
          <a:p>
            <a:pPr>
              <a:defRPr/>
            </a:pPr>
            <a:endParaRPr lang="cs-CZ"/>
          </a:p>
        </p:txBody>
      </p:sp>
      <p:sp>
        <p:nvSpPr>
          <p:cNvPr id="10035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charset="0"/>
              </a:defRPr>
            </a:lvl1pPr>
          </a:lstStyle>
          <a:p>
            <a:pPr>
              <a:defRPr/>
            </a:pPr>
            <a:endParaRPr lang="cs-CZ"/>
          </a:p>
        </p:txBody>
      </p:sp>
      <p:sp>
        <p:nvSpPr>
          <p:cNvPr id="10035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3629832-6D5E-4647-A4CF-9F9868C56FFF}" type="slidenum">
              <a:rPr lang="cs-CZ" altLang="cs-CZ"/>
              <a:pPr/>
              <a:t>‹#›</a:t>
            </a:fld>
            <a:endParaRPr lang="cs-CZ" altLang="cs-CZ"/>
          </a:p>
        </p:txBody>
      </p:sp>
    </p:spTree>
    <p:extLst>
      <p:ext uri="{BB962C8B-B14F-4D97-AF65-F5344CB8AC3E}">
        <p14:creationId xmlns:p14="http://schemas.microsoft.com/office/powerpoint/2010/main" val="2297345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10240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3277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0240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10240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BE6C2E66-3774-4480-B2D7-48DBDEC77EAB}" type="slidenum">
              <a:rPr lang="cs-CZ" altLang="cs-CZ"/>
              <a:pPr/>
              <a:t>‹#›</a:t>
            </a:fld>
            <a:endParaRPr lang="cs-CZ" altLang="cs-CZ"/>
          </a:p>
        </p:txBody>
      </p:sp>
    </p:spTree>
    <p:extLst>
      <p:ext uri="{BB962C8B-B14F-4D97-AF65-F5344CB8AC3E}">
        <p14:creationId xmlns:p14="http://schemas.microsoft.com/office/powerpoint/2010/main" val="16822625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496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kumimoji="1" sz="1200">
                <a:solidFill>
                  <a:schemeClr val="tx1"/>
                </a:solidFill>
                <a:latin typeface="Arial" panose="020B0604020202020204" pitchFamily="34" charset="0"/>
              </a:defRPr>
            </a:lvl1pPr>
            <a:lvl2pPr marL="742950" indent="-285750" eaLnBrk="0" hangingPunct="0">
              <a:spcBef>
                <a:spcPct val="30000"/>
              </a:spcBef>
              <a:defRPr kumimoji="1" sz="1200">
                <a:solidFill>
                  <a:schemeClr val="tx1"/>
                </a:solidFill>
                <a:latin typeface="Arial" panose="020B0604020202020204" pitchFamily="34" charset="0"/>
              </a:defRPr>
            </a:lvl2pPr>
            <a:lvl3pPr marL="1143000" indent="-228600" eaLnBrk="0" hangingPunct="0">
              <a:spcBef>
                <a:spcPct val="30000"/>
              </a:spcBef>
              <a:defRPr kumimoji="1" sz="1200">
                <a:solidFill>
                  <a:schemeClr val="tx1"/>
                </a:solidFill>
                <a:latin typeface="Arial" panose="020B0604020202020204" pitchFamily="34" charset="0"/>
              </a:defRPr>
            </a:lvl3pPr>
            <a:lvl4pPr marL="1600200" indent="-228600" eaLnBrk="0" hangingPunct="0">
              <a:spcBef>
                <a:spcPct val="30000"/>
              </a:spcBef>
              <a:defRPr kumimoji="1" sz="1200">
                <a:solidFill>
                  <a:schemeClr val="tx1"/>
                </a:solidFill>
                <a:latin typeface="Arial" panose="020B0604020202020204" pitchFamily="34" charset="0"/>
              </a:defRPr>
            </a:lvl4pPr>
            <a:lvl5pPr marL="2057400" indent="-228600" eaLnBrk="0" hangingPunct="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algn="r" eaLnBrk="1" hangingPunct="1">
              <a:spcBef>
                <a:spcPct val="0"/>
              </a:spcBef>
            </a:pPr>
            <a:fld id="{B7D8E80A-0FF7-4333-86F1-535995E45DF3}" type="slidenum">
              <a:rPr kumimoji="0" lang="en-US" altLang="cs-CZ">
                <a:cs typeface="Arial" panose="020B0604020202020204" pitchFamily="34" charset="0"/>
              </a:rPr>
              <a:pPr algn="r" eaLnBrk="1" hangingPunct="1">
                <a:spcBef>
                  <a:spcPct val="0"/>
                </a:spcBef>
              </a:pPr>
              <a:t>8</a:t>
            </a:fld>
            <a:endParaRPr kumimoji="0" lang="en-US" altLang="cs-CZ">
              <a:cs typeface="Arial" panose="020B0604020202020204" pitchFamily="34" charset="0"/>
            </a:endParaRPr>
          </a:p>
        </p:txBody>
      </p:sp>
      <p:sp>
        <p:nvSpPr>
          <p:cNvPr id="38915" name="Rectangle 2"/>
          <p:cNvSpPr>
            <a:spLocks noGrp="1" noRot="1" noChangeAspect="1" noChangeArrowheads="1" noTextEdit="1"/>
          </p:cNvSpPr>
          <p:nvPr>
            <p:ph type="sldImg"/>
          </p:nvPr>
        </p:nvSpPr>
        <p:spPr>
          <a:xfrm>
            <a:off x="1436688" y="1123950"/>
            <a:ext cx="3922712" cy="2943225"/>
          </a:xfrm>
          <a:ln cap="flat">
            <a:solidFill>
              <a:schemeClr val="tx1"/>
            </a:solidFill>
          </a:ln>
        </p:spPr>
      </p:sp>
    </p:spTree>
    <p:extLst>
      <p:ext uri="{BB962C8B-B14F-4D97-AF65-F5344CB8AC3E}">
        <p14:creationId xmlns:p14="http://schemas.microsoft.com/office/powerpoint/2010/main" val="227441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21</a:t>
            </a:fld>
            <a:endParaRPr lang="cs-CZ"/>
          </a:p>
        </p:txBody>
      </p:sp>
    </p:spTree>
    <p:extLst>
      <p:ext uri="{BB962C8B-B14F-4D97-AF65-F5344CB8AC3E}">
        <p14:creationId xmlns:p14="http://schemas.microsoft.com/office/powerpoint/2010/main" val="144688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22</a:t>
            </a:fld>
            <a:endParaRPr lang="cs-CZ"/>
          </a:p>
        </p:txBody>
      </p:sp>
    </p:spTree>
    <p:extLst>
      <p:ext uri="{BB962C8B-B14F-4D97-AF65-F5344CB8AC3E}">
        <p14:creationId xmlns:p14="http://schemas.microsoft.com/office/powerpoint/2010/main" val="2034378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panose="020B0604020202020204" pitchFamily="34" charset="0"/>
              </a:defRPr>
            </a:lvl1pPr>
            <a:lvl2pPr marL="742950" indent="-285750" eaLnBrk="0" hangingPunct="0">
              <a:spcBef>
                <a:spcPct val="30000"/>
              </a:spcBef>
              <a:defRPr kumimoji="1" sz="1200">
                <a:solidFill>
                  <a:schemeClr val="tx1"/>
                </a:solidFill>
                <a:latin typeface="Arial" panose="020B0604020202020204" pitchFamily="34" charset="0"/>
              </a:defRPr>
            </a:lvl2pPr>
            <a:lvl3pPr marL="1143000" indent="-228600" eaLnBrk="0" hangingPunct="0">
              <a:spcBef>
                <a:spcPct val="30000"/>
              </a:spcBef>
              <a:defRPr kumimoji="1" sz="1200">
                <a:solidFill>
                  <a:schemeClr val="tx1"/>
                </a:solidFill>
                <a:latin typeface="Arial" panose="020B0604020202020204" pitchFamily="34" charset="0"/>
              </a:defRPr>
            </a:lvl3pPr>
            <a:lvl4pPr marL="1600200" indent="-228600" eaLnBrk="0" hangingPunct="0">
              <a:spcBef>
                <a:spcPct val="30000"/>
              </a:spcBef>
              <a:defRPr kumimoji="1" sz="1200">
                <a:solidFill>
                  <a:schemeClr val="tx1"/>
                </a:solidFill>
                <a:latin typeface="Arial" panose="020B0604020202020204" pitchFamily="34" charset="0"/>
              </a:defRPr>
            </a:lvl4pPr>
            <a:lvl5pPr marL="2057400" indent="-228600" eaLnBrk="0" hangingPunct="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eaLnBrk="1" hangingPunct="1">
              <a:spcBef>
                <a:spcPct val="0"/>
              </a:spcBef>
            </a:pPr>
            <a:fld id="{AB46064D-8E05-4619-9688-4974C3344CAE}" type="slidenum">
              <a:rPr kumimoji="0" lang="cs-CZ" altLang="cs-CZ"/>
              <a:pPr eaLnBrk="1" hangingPunct="1">
                <a:spcBef>
                  <a:spcPct val="0"/>
                </a:spcBef>
              </a:pPr>
              <a:t>31</a:t>
            </a:fld>
            <a:endParaRPr kumimoji="0" lang="cs-CZ" altLang="cs-CZ"/>
          </a:p>
        </p:txBody>
      </p:sp>
      <p:sp>
        <p:nvSpPr>
          <p:cNvPr id="33795" name="Rectangle 2"/>
          <p:cNvSpPr>
            <a:spLocks noGrp="1" noRot="1" noChangeAspect="1" noChangeArrowheads="1" noTextEdit="1"/>
          </p:cNvSpPr>
          <p:nvPr>
            <p:ph type="sldImg"/>
          </p:nvPr>
        </p:nvSpPr>
        <p:spPr>
          <a:xfrm>
            <a:off x="917575" y="744538"/>
            <a:ext cx="4962525" cy="3722687"/>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342141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650E1EC8-82B7-4F86-A982-0462845A3E5F}" type="slidenum">
              <a:rPr lang="cs-CZ" altLang="cs-CZ"/>
              <a:pPr/>
              <a:t>‹#›</a:t>
            </a:fld>
            <a:endParaRPr lang="cs-CZ" altLang="cs-CZ"/>
          </a:p>
        </p:txBody>
      </p:sp>
    </p:spTree>
    <p:extLst>
      <p:ext uri="{BB962C8B-B14F-4D97-AF65-F5344CB8AC3E}">
        <p14:creationId xmlns:p14="http://schemas.microsoft.com/office/powerpoint/2010/main" val="3135198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03A372F6-D75F-46FD-A9C7-9BF2F0BEAC99}" type="slidenum">
              <a:rPr lang="cs-CZ" altLang="cs-CZ"/>
              <a:pPr/>
              <a:t>‹#›</a:t>
            </a:fld>
            <a:endParaRPr lang="cs-CZ" altLang="cs-CZ"/>
          </a:p>
        </p:txBody>
      </p:sp>
    </p:spTree>
    <p:extLst>
      <p:ext uri="{BB962C8B-B14F-4D97-AF65-F5344CB8AC3E}">
        <p14:creationId xmlns:p14="http://schemas.microsoft.com/office/powerpoint/2010/main" val="106775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80D512E9-82B5-4731-8705-467E5E2A707B}" type="slidenum">
              <a:rPr lang="cs-CZ" altLang="cs-CZ"/>
              <a:pPr/>
              <a:t>‹#›</a:t>
            </a:fld>
            <a:endParaRPr lang="cs-CZ" altLang="cs-CZ"/>
          </a:p>
        </p:txBody>
      </p:sp>
    </p:spTree>
    <p:extLst>
      <p:ext uri="{BB962C8B-B14F-4D97-AF65-F5344CB8AC3E}">
        <p14:creationId xmlns:p14="http://schemas.microsoft.com/office/powerpoint/2010/main" val="76586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BAAD80C4-A8AD-4987-91E7-E8EC2324B5EF}" type="slidenum">
              <a:rPr lang="cs-CZ" altLang="cs-CZ"/>
              <a:pPr/>
              <a:t>‹#›</a:t>
            </a:fld>
            <a:endParaRPr lang="cs-CZ" altLang="cs-CZ"/>
          </a:p>
        </p:txBody>
      </p:sp>
    </p:spTree>
    <p:extLst>
      <p:ext uri="{BB962C8B-B14F-4D97-AF65-F5344CB8AC3E}">
        <p14:creationId xmlns:p14="http://schemas.microsoft.com/office/powerpoint/2010/main" val="1611182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A0AEBE4D-DFEA-4A23-8AF1-B50E42E13C07}" type="slidenum">
              <a:rPr lang="cs-CZ" altLang="cs-CZ"/>
              <a:pPr/>
              <a:t>‹#›</a:t>
            </a:fld>
            <a:endParaRPr lang="cs-CZ" altLang="cs-CZ"/>
          </a:p>
        </p:txBody>
      </p:sp>
    </p:spTree>
    <p:extLst>
      <p:ext uri="{BB962C8B-B14F-4D97-AF65-F5344CB8AC3E}">
        <p14:creationId xmlns:p14="http://schemas.microsoft.com/office/powerpoint/2010/main" val="1638414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DEA9376E-5221-4BA7-A24E-78466C526C16}" type="slidenum">
              <a:rPr lang="cs-CZ" altLang="cs-CZ"/>
              <a:pPr/>
              <a:t>‹#›</a:t>
            </a:fld>
            <a:endParaRPr lang="cs-CZ" altLang="cs-CZ"/>
          </a:p>
        </p:txBody>
      </p:sp>
    </p:spTree>
    <p:extLst>
      <p:ext uri="{BB962C8B-B14F-4D97-AF65-F5344CB8AC3E}">
        <p14:creationId xmlns:p14="http://schemas.microsoft.com/office/powerpoint/2010/main" val="4005082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61E993C8-F07C-4DA4-8D42-C898BC722D4B}" type="slidenum">
              <a:rPr lang="cs-CZ" altLang="cs-CZ"/>
              <a:pPr/>
              <a:t>‹#›</a:t>
            </a:fld>
            <a:endParaRPr lang="cs-CZ" altLang="cs-CZ"/>
          </a:p>
        </p:txBody>
      </p:sp>
    </p:spTree>
    <p:extLst>
      <p:ext uri="{BB962C8B-B14F-4D97-AF65-F5344CB8AC3E}">
        <p14:creationId xmlns:p14="http://schemas.microsoft.com/office/powerpoint/2010/main" val="3597038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fld id="{D7D7BB54-5A4B-4812-BFE9-97C5A3C037F6}" type="slidenum">
              <a:rPr lang="cs-CZ" altLang="cs-CZ"/>
              <a:pPr/>
              <a:t>‹#›</a:t>
            </a:fld>
            <a:endParaRPr lang="cs-CZ" altLang="cs-CZ"/>
          </a:p>
        </p:txBody>
      </p:sp>
    </p:spTree>
    <p:extLst>
      <p:ext uri="{BB962C8B-B14F-4D97-AF65-F5344CB8AC3E}">
        <p14:creationId xmlns:p14="http://schemas.microsoft.com/office/powerpoint/2010/main" val="2783365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fld id="{149BB5DC-D92F-40B2-B8EC-62E42378CC0C}" type="slidenum">
              <a:rPr lang="cs-CZ" altLang="cs-CZ"/>
              <a:pPr/>
              <a:t>‹#›</a:t>
            </a:fld>
            <a:endParaRPr lang="cs-CZ" altLang="cs-CZ"/>
          </a:p>
        </p:txBody>
      </p:sp>
    </p:spTree>
    <p:extLst>
      <p:ext uri="{BB962C8B-B14F-4D97-AF65-F5344CB8AC3E}">
        <p14:creationId xmlns:p14="http://schemas.microsoft.com/office/powerpoint/2010/main" val="912428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fld id="{E5BCC5B8-2DE6-442C-B799-3DC0249CE5BC}" type="slidenum">
              <a:rPr lang="cs-CZ" altLang="cs-CZ"/>
              <a:pPr/>
              <a:t>‹#›</a:t>
            </a:fld>
            <a:endParaRPr lang="cs-CZ" altLang="cs-CZ"/>
          </a:p>
        </p:txBody>
      </p:sp>
    </p:spTree>
    <p:extLst>
      <p:ext uri="{BB962C8B-B14F-4D97-AF65-F5344CB8AC3E}">
        <p14:creationId xmlns:p14="http://schemas.microsoft.com/office/powerpoint/2010/main" val="3877228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DA7CB375-1322-489A-A6CB-4AACC5DC33E4}" type="slidenum">
              <a:rPr lang="cs-CZ" altLang="cs-CZ"/>
              <a:pPr/>
              <a:t>‹#›</a:t>
            </a:fld>
            <a:endParaRPr lang="cs-CZ" altLang="cs-CZ"/>
          </a:p>
        </p:txBody>
      </p:sp>
    </p:spTree>
    <p:extLst>
      <p:ext uri="{BB962C8B-B14F-4D97-AF65-F5344CB8AC3E}">
        <p14:creationId xmlns:p14="http://schemas.microsoft.com/office/powerpoint/2010/main" val="190520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534E07E2-3CDE-4726-880F-CCE1B9EE3E84}" type="slidenum">
              <a:rPr lang="cs-CZ" altLang="cs-CZ"/>
              <a:pPr/>
              <a:t>‹#›</a:t>
            </a:fld>
            <a:endParaRPr lang="cs-CZ" altLang="cs-CZ"/>
          </a:p>
        </p:txBody>
      </p:sp>
    </p:spTree>
    <p:extLst>
      <p:ext uri="{BB962C8B-B14F-4D97-AF65-F5344CB8AC3E}">
        <p14:creationId xmlns:p14="http://schemas.microsoft.com/office/powerpoint/2010/main" val="1768149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EBCBEACF-EC64-449D-ADDD-280F8B4FB06A}" type="slidenum">
              <a:rPr lang="cs-CZ" altLang="cs-CZ"/>
              <a:pPr/>
              <a:t>‹#›</a:t>
            </a:fld>
            <a:endParaRPr lang="cs-CZ" altLang="cs-CZ"/>
          </a:p>
        </p:txBody>
      </p:sp>
    </p:spTree>
    <p:extLst>
      <p:ext uri="{BB962C8B-B14F-4D97-AF65-F5344CB8AC3E}">
        <p14:creationId xmlns:p14="http://schemas.microsoft.com/office/powerpoint/2010/main" val="1052913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1DAD80DA-E2AD-4475-8318-84993E591474}" type="slidenum">
              <a:rPr lang="cs-CZ" altLang="cs-CZ"/>
              <a:pPr/>
              <a:t>‹#›</a:t>
            </a:fld>
            <a:endParaRPr lang="cs-CZ" altLang="cs-CZ"/>
          </a:p>
        </p:txBody>
      </p:sp>
    </p:spTree>
    <p:extLst>
      <p:ext uri="{BB962C8B-B14F-4D97-AF65-F5344CB8AC3E}">
        <p14:creationId xmlns:p14="http://schemas.microsoft.com/office/powerpoint/2010/main" val="16122720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73844971-40BB-422C-8B9A-91752A01247C}" type="slidenum">
              <a:rPr lang="cs-CZ" altLang="cs-CZ"/>
              <a:pPr/>
              <a:t>‹#›</a:t>
            </a:fld>
            <a:endParaRPr lang="cs-CZ" altLang="cs-CZ"/>
          </a:p>
        </p:txBody>
      </p:sp>
    </p:spTree>
    <p:extLst>
      <p:ext uri="{BB962C8B-B14F-4D97-AF65-F5344CB8AC3E}">
        <p14:creationId xmlns:p14="http://schemas.microsoft.com/office/powerpoint/2010/main" val="39159390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2344738"/>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algn="ctr" eaLnBrk="1" hangingPunct="1">
              <a:defRPr/>
            </a:pPr>
            <a:endParaRPr lang="cs-CZ" altLang="cs-CZ">
              <a:latin typeface="Arial" charset="0"/>
            </a:endParaRPr>
          </a:p>
        </p:txBody>
      </p:sp>
      <p:pic>
        <p:nvPicPr>
          <p:cNvPr id="4" name="Picture 3" descr="titl C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0825"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OPVK_MU_vlevo_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7775" y="5064125"/>
            <a:ext cx="43180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r>
              <a:rPr lang="cs-CZ"/>
              <a:t>Klepnutím lze upravit styl předlohy nadpisů.</a:t>
            </a:r>
          </a:p>
        </p:txBody>
      </p:sp>
      <p:sp>
        <p:nvSpPr>
          <p:cNvPr id="6" name="Rectangle 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7" name="Rectangle 6"/>
          <p:cNvSpPr>
            <a:spLocks noGrp="1" noChangeArrowheads="1"/>
          </p:cNvSpPr>
          <p:nvPr>
            <p:ph type="sldNum" sz="quarter" idx="11"/>
          </p:nvPr>
        </p:nvSpPr>
        <p:spPr/>
        <p:txBody>
          <a:bodyPr/>
          <a:lstStyle>
            <a:lvl1pPr>
              <a:defRPr/>
            </a:lvl1pPr>
          </a:lstStyle>
          <a:p>
            <a:fld id="{5D6DA7C3-F62A-40FE-8904-93979765002C}" type="slidenum">
              <a:rPr lang="cs-CZ" altLang="cs-CZ"/>
              <a:pPr/>
              <a:t>‹#›</a:t>
            </a:fld>
            <a:endParaRPr lang="cs-CZ" altLang="cs-CZ"/>
          </a:p>
        </p:txBody>
      </p:sp>
    </p:spTree>
    <p:extLst>
      <p:ext uri="{BB962C8B-B14F-4D97-AF65-F5344CB8AC3E}">
        <p14:creationId xmlns:p14="http://schemas.microsoft.com/office/powerpoint/2010/main" val="41738879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856B7353-3B37-4190-9D7F-54FD1DC5D6C8}" type="slidenum">
              <a:rPr lang="cs-CZ" altLang="cs-CZ"/>
              <a:pPr/>
              <a:t>‹#›</a:t>
            </a:fld>
            <a:endParaRPr lang="cs-CZ" altLang="cs-CZ"/>
          </a:p>
        </p:txBody>
      </p:sp>
    </p:spTree>
    <p:extLst>
      <p:ext uri="{BB962C8B-B14F-4D97-AF65-F5344CB8AC3E}">
        <p14:creationId xmlns:p14="http://schemas.microsoft.com/office/powerpoint/2010/main" val="20514082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736E611E-9E49-4F39-AD86-48768504D8FB}" type="slidenum">
              <a:rPr lang="cs-CZ" altLang="cs-CZ"/>
              <a:pPr/>
              <a:t>‹#›</a:t>
            </a:fld>
            <a:endParaRPr lang="cs-CZ" altLang="cs-CZ"/>
          </a:p>
        </p:txBody>
      </p:sp>
    </p:spTree>
    <p:extLst>
      <p:ext uri="{BB962C8B-B14F-4D97-AF65-F5344CB8AC3E}">
        <p14:creationId xmlns:p14="http://schemas.microsoft.com/office/powerpoint/2010/main" val="28221922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BB21F0A2-603C-47D1-B674-F503D67BE781}" type="slidenum">
              <a:rPr lang="cs-CZ" altLang="cs-CZ"/>
              <a:pPr/>
              <a:t>‹#›</a:t>
            </a:fld>
            <a:endParaRPr lang="cs-CZ" altLang="cs-CZ"/>
          </a:p>
        </p:txBody>
      </p:sp>
    </p:spTree>
    <p:extLst>
      <p:ext uri="{BB962C8B-B14F-4D97-AF65-F5344CB8AC3E}">
        <p14:creationId xmlns:p14="http://schemas.microsoft.com/office/powerpoint/2010/main" val="38552760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fld id="{3EE1D9BF-C4CA-48D9-A846-14F25362CC9E}" type="slidenum">
              <a:rPr lang="cs-CZ" altLang="cs-CZ"/>
              <a:pPr/>
              <a:t>‹#›</a:t>
            </a:fld>
            <a:endParaRPr lang="cs-CZ" altLang="cs-CZ"/>
          </a:p>
        </p:txBody>
      </p:sp>
    </p:spTree>
    <p:extLst>
      <p:ext uri="{BB962C8B-B14F-4D97-AF65-F5344CB8AC3E}">
        <p14:creationId xmlns:p14="http://schemas.microsoft.com/office/powerpoint/2010/main" val="36823401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fld id="{46F47234-D87B-40D3-A28C-780D62E1C92C}" type="slidenum">
              <a:rPr lang="cs-CZ" altLang="cs-CZ"/>
              <a:pPr/>
              <a:t>‹#›</a:t>
            </a:fld>
            <a:endParaRPr lang="cs-CZ" altLang="cs-CZ"/>
          </a:p>
        </p:txBody>
      </p:sp>
    </p:spTree>
    <p:extLst>
      <p:ext uri="{BB962C8B-B14F-4D97-AF65-F5344CB8AC3E}">
        <p14:creationId xmlns:p14="http://schemas.microsoft.com/office/powerpoint/2010/main" val="10584564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fld id="{1C6A682D-410B-4AF0-8053-92421D6C8825}" type="slidenum">
              <a:rPr lang="cs-CZ" altLang="cs-CZ"/>
              <a:pPr/>
              <a:t>‹#›</a:t>
            </a:fld>
            <a:endParaRPr lang="cs-CZ" altLang="cs-CZ"/>
          </a:p>
        </p:txBody>
      </p:sp>
    </p:spTree>
    <p:extLst>
      <p:ext uri="{BB962C8B-B14F-4D97-AF65-F5344CB8AC3E}">
        <p14:creationId xmlns:p14="http://schemas.microsoft.com/office/powerpoint/2010/main" val="348356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2CF3A4C3-E8A6-4736-871F-4EBD7305F682}" type="slidenum">
              <a:rPr lang="cs-CZ" altLang="cs-CZ"/>
              <a:pPr/>
              <a:t>‹#›</a:t>
            </a:fld>
            <a:endParaRPr lang="cs-CZ" altLang="cs-CZ"/>
          </a:p>
        </p:txBody>
      </p:sp>
    </p:spTree>
    <p:extLst>
      <p:ext uri="{BB962C8B-B14F-4D97-AF65-F5344CB8AC3E}">
        <p14:creationId xmlns:p14="http://schemas.microsoft.com/office/powerpoint/2010/main" val="33637504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467B55D1-99B2-4EE9-A6E0-5054F52444B4}" type="slidenum">
              <a:rPr lang="cs-CZ" altLang="cs-CZ"/>
              <a:pPr/>
              <a:t>‹#›</a:t>
            </a:fld>
            <a:endParaRPr lang="cs-CZ" altLang="cs-CZ"/>
          </a:p>
        </p:txBody>
      </p:sp>
    </p:spTree>
    <p:extLst>
      <p:ext uri="{BB962C8B-B14F-4D97-AF65-F5344CB8AC3E}">
        <p14:creationId xmlns:p14="http://schemas.microsoft.com/office/powerpoint/2010/main" val="1682183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8740F27F-53F3-467E-9DE2-D140E62B1814}" type="slidenum">
              <a:rPr lang="cs-CZ" altLang="cs-CZ"/>
              <a:pPr/>
              <a:t>‹#›</a:t>
            </a:fld>
            <a:endParaRPr lang="cs-CZ" altLang="cs-CZ"/>
          </a:p>
        </p:txBody>
      </p:sp>
    </p:spTree>
    <p:extLst>
      <p:ext uri="{BB962C8B-B14F-4D97-AF65-F5344CB8AC3E}">
        <p14:creationId xmlns:p14="http://schemas.microsoft.com/office/powerpoint/2010/main" val="16684314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EDA1F800-6FE9-4C0F-B24E-891713DF0349}" type="slidenum">
              <a:rPr lang="cs-CZ" altLang="cs-CZ"/>
              <a:pPr/>
              <a:t>‹#›</a:t>
            </a:fld>
            <a:endParaRPr lang="cs-CZ" altLang="cs-CZ"/>
          </a:p>
        </p:txBody>
      </p:sp>
    </p:spTree>
    <p:extLst>
      <p:ext uri="{BB962C8B-B14F-4D97-AF65-F5344CB8AC3E}">
        <p14:creationId xmlns:p14="http://schemas.microsoft.com/office/powerpoint/2010/main" val="40695098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8" y="1125538"/>
            <a:ext cx="2057400" cy="2676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720725" y="1125538"/>
            <a:ext cx="6024563" cy="2676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467BCE9C-9F9A-4037-A36A-FC231F900656}" type="slidenum">
              <a:rPr lang="cs-CZ" altLang="cs-CZ"/>
              <a:pPr/>
              <a:t>‹#›</a:t>
            </a:fld>
            <a:endParaRPr lang="cs-CZ" altLang="cs-CZ"/>
          </a:p>
        </p:txBody>
      </p:sp>
    </p:spTree>
    <p:extLst>
      <p:ext uri="{BB962C8B-B14F-4D97-AF65-F5344CB8AC3E}">
        <p14:creationId xmlns:p14="http://schemas.microsoft.com/office/powerpoint/2010/main" val="11960703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8E9C17C7-2AE8-4D76-92CE-F602342B8282}" type="slidenum">
              <a:rPr lang="cs-CZ" altLang="cs-CZ"/>
              <a:pPr/>
              <a:t>‹#›</a:t>
            </a:fld>
            <a:endParaRPr lang="cs-CZ" altLang="cs-CZ"/>
          </a:p>
        </p:txBody>
      </p:sp>
    </p:spTree>
    <p:extLst>
      <p:ext uri="{BB962C8B-B14F-4D97-AF65-F5344CB8AC3E}">
        <p14:creationId xmlns:p14="http://schemas.microsoft.com/office/powerpoint/2010/main" val="26061265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5DA8D96E-2F7F-4481-8C70-5C8C569D1674}" type="slidenum">
              <a:rPr lang="cs-CZ" altLang="cs-CZ"/>
              <a:pPr/>
              <a:t>‹#›</a:t>
            </a:fld>
            <a:endParaRPr lang="cs-CZ" altLang="cs-CZ"/>
          </a:p>
        </p:txBody>
      </p:sp>
    </p:spTree>
    <p:extLst>
      <p:ext uri="{BB962C8B-B14F-4D97-AF65-F5344CB8AC3E}">
        <p14:creationId xmlns:p14="http://schemas.microsoft.com/office/powerpoint/2010/main" val="17133185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B735C2EE-B016-4F68-8B1B-99C36941ADBE}" type="slidenum">
              <a:rPr lang="cs-CZ" altLang="cs-CZ"/>
              <a:pPr/>
              <a:t>‹#›</a:t>
            </a:fld>
            <a:endParaRPr lang="cs-CZ" altLang="cs-CZ"/>
          </a:p>
        </p:txBody>
      </p:sp>
    </p:spTree>
    <p:extLst>
      <p:ext uri="{BB962C8B-B14F-4D97-AF65-F5344CB8AC3E}">
        <p14:creationId xmlns:p14="http://schemas.microsoft.com/office/powerpoint/2010/main" val="131114492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BEE8FC4F-5780-41A5-9CAB-FCACCC22BA69}" type="slidenum">
              <a:rPr lang="cs-CZ" altLang="cs-CZ"/>
              <a:pPr/>
              <a:t>‹#›</a:t>
            </a:fld>
            <a:endParaRPr lang="cs-CZ" altLang="cs-CZ"/>
          </a:p>
        </p:txBody>
      </p:sp>
    </p:spTree>
    <p:extLst>
      <p:ext uri="{BB962C8B-B14F-4D97-AF65-F5344CB8AC3E}">
        <p14:creationId xmlns:p14="http://schemas.microsoft.com/office/powerpoint/2010/main" val="42088048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fld id="{417B7F74-4E87-45EB-AFE7-10D990057B24}" type="slidenum">
              <a:rPr lang="cs-CZ" altLang="cs-CZ"/>
              <a:pPr/>
              <a:t>‹#›</a:t>
            </a:fld>
            <a:endParaRPr lang="cs-CZ" altLang="cs-CZ"/>
          </a:p>
        </p:txBody>
      </p:sp>
    </p:spTree>
    <p:extLst>
      <p:ext uri="{BB962C8B-B14F-4D97-AF65-F5344CB8AC3E}">
        <p14:creationId xmlns:p14="http://schemas.microsoft.com/office/powerpoint/2010/main" val="206212018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fld id="{C1387DF8-D135-493C-BCA5-9A047805AAC0}" type="slidenum">
              <a:rPr lang="cs-CZ" altLang="cs-CZ"/>
              <a:pPr/>
              <a:t>‹#›</a:t>
            </a:fld>
            <a:endParaRPr lang="cs-CZ" altLang="cs-CZ"/>
          </a:p>
        </p:txBody>
      </p:sp>
    </p:spTree>
    <p:extLst>
      <p:ext uri="{BB962C8B-B14F-4D97-AF65-F5344CB8AC3E}">
        <p14:creationId xmlns:p14="http://schemas.microsoft.com/office/powerpoint/2010/main" val="85118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obsah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1C6DAC37-635F-44AB-A2C5-207B9E20B04E}" type="slidenum">
              <a:rPr lang="cs-CZ" altLang="cs-CZ"/>
              <a:pPr/>
              <a:t>‹#›</a:t>
            </a:fld>
            <a:endParaRPr lang="cs-CZ" altLang="cs-CZ"/>
          </a:p>
        </p:txBody>
      </p:sp>
    </p:spTree>
    <p:extLst>
      <p:ext uri="{BB962C8B-B14F-4D97-AF65-F5344CB8AC3E}">
        <p14:creationId xmlns:p14="http://schemas.microsoft.com/office/powerpoint/2010/main" val="21862329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fld id="{3442D134-E448-40A0-A73B-DF97CDF4707E}" type="slidenum">
              <a:rPr lang="cs-CZ" altLang="cs-CZ"/>
              <a:pPr/>
              <a:t>‹#›</a:t>
            </a:fld>
            <a:endParaRPr lang="cs-CZ" altLang="cs-CZ"/>
          </a:p>
        </p:txBody>
      </p:sp>
    </p:spTree>
    <p:extLst>
      <p:ext uri="{BB962C8B-B14F-4D97-AF65-F5344CB8AC3E}">
        <p14:creationId xmlns:p14="http://schemas.microsoft.com/office/powerpoint/2010/main" val="8689093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88447941-F7B5-49FA-ABFB-E4254C2F9C35}" type="slidenum">
              <a:rPr lang="cs-CZ" altLang="cs-CZ"/>
              <a:pPr/>
              <a:t>‹#›</a:t>
            </a:fld>
            <a:endParaRPr lang="cs-CZ" altLang="cs-CZ"/>
          </a:p>
        </p:txBody>
      </p:sp>
    </p:spTree>
    <p:extLst>
      <p:ext uri="{BB962C8B-B14F-4D97-AF65-F5344CB8AC3E}">
        <p14:creationId xmlns:p14="http://schemas.microsoft.com/office/powerpoint/2010/main" val="19382715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A65DB760-F7DF-4DC3-BED7-12214F54B292}" type="slidenum">
              <a:rPr lang="cs-CZ" altLang="cs-CZ"/>
              <a:pPr/>
              <a:t>‹#›</a:t>
            </a:fld>
            <a:endParaRPr lang="cs-CZ" altLang="cs-CZ"/>
          </a:p>
        </p:txBody>
      </p:sp>
    </p:spTree>
    <p:extLst>
      <p:ext uri="{BB962C8B-B14F-4D97-AF65-F5344CB8AC3E}">
        <p14:creationId xmlns:p14="http://schemas.microsoft.com/office/powerpoint/2010/main" val="6338123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56094BAD-8847-4A01-8419-A8687744C3A2}" type="slidenum">
              <a:rPr lang="cs-CZ" altLang="cs-CZ"/>
              <a:pPr/>
              <a:t>‹#›</a:t>
            </a:fld>
            <a:endParaRPr lang="cs-CZ" altLang="cs-CZ"/>
          </a:p>
        </p:txBody>
      </p:sp>
    </p:spTree>
    <p:extLst>
      <p:ext uri="{BB962C8B-B14F-4D97-AF65-F5344CB8AC3E}">
        <p14:creationId xmlns:p14="http://schemas.microsoft.com/office/powerpoint/2010/main" val="12619629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1692275"/>
          </a:xfrm>
          <a:prstGeom prst="rect">
            <a:avLst/>
          </a:prstGeo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221413" cy="16922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145EE1BC-BF98-4611-A1E0-C07B95E7B68C}" type="slidenum">
              <a:rPr lang="cs-CZ" altLang="cs-CZ"/>
              <a:pPr/>
              <a:t>‹#›</a:t>
            </a:fld>
            <a:endParaRPr lang="cs-CZ" altLang="cs-CZ"/>
          </a:p>
        </p:txBody>
      </p:sp>
    </p:spTree>
    <p:extLst>
      <p:ext uri="{BB962C8B-B14F-4D97-AF65-F5344CB8AC3E}">
        <p14:creationId xmlns:p14="http://schemas.microsoft.com/office/powerpoint/2010/main" val="8451205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5" name="Picture 7" descr="OPVK_MU_vlevo_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7775" y="5064125"/>
            <a:ext cx="43180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212" name="Rectangle 4"/>
          <p:cNvSpPr>
            <a:spLocks noGrp="1" noChangeArrowheads="1"/>
          </p:cNvSpPr>
          <p:nvPr>
            <p:ph type="ctrTitle"/>
          </p:nvPr>
        </p:nvSpPr>
        <p:spPr>
          <a:xfrm>
            <a:off x="553915" y="2728913"/>
            <a:ext cx="7651873" cy="2157412"/>
          </a:xfrm>
        </p:spPr>
        <p:txBody>
          <a:bodyPr tIns="0" bIns="0" anchor="ctr"/>
          <a:lstStyle>
            <a:lvl1pPr>
              <a:defRPr sz="3200">
                <a:solidFill>
                  <a:srgbClr val="FF9900"/>
                </a:solidFill>
              </a:defRPr>
            </a:lvl1pPr>
          </a:lstStyle>
          <a:p>
            <a:r>
              <a:rPr lang="cs-CZ"/>
              <a:t>Kliknutím lze upravit styl.</a:t>
            </a:r>
          </a:p>
        </p:txBody>
      </p:sp>
      <p:sp>
        <p:nvSpPr>
          <p:cNvPr id="6" name="Rectangle 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7" name="Rectangle 6"/>
          <p:cNvSpPr>
            <a:spLocks noGrp="1" noChangeArrowheads="1"/>
          </p:cNvSpPr>
          <p:nvPr>
            <p:ph type="sldNum" sz="quarter" idx="11"/>
          </p:nvPr>
        </p:nvSpPr>
        <p:spPr/>
        <p:txBody>
          <a:bodyPr/>
          <a:lstStyle>
            <a:lvl1pPr>
              <a:defRPr/>
            </a:lvl1pPr>
          </a:lstStyle>
          <a:p>
            <a:fld id="{5D6DA7C3-F62A-40FE-8904-93979765002C}" type="slidenum">
              <a:rPr lang="cs-CZ" altLang="cs-CZ" smtClean="0"/>
              <a:pPr/>
              <a:t>‹#›</a:t>
            </a:fld>
            <a:endParaRPr lang="cs-CZ" altLang="cs-CZ"/>
          </a:p>
        </p:txBody>
      </p:sp>
      <p:pic>
        <p:nvPicPr>
          <p:cNvPr id="8" name="Picture 8"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887" y="118004"/>
            <a:ext cx="1466541" cy="1248834"/>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2517775" y="254977"/>
            <a:ext cx="5688013" cy="830997"/>
          </a:xfrm>
          <a:prstGeom prst="rect">
            <a:avLst/>
          </a:prstGeom>
          <a:solidFill>
            <a:srgbClr val="FF9900"/>
          </a:solidFill>
        </p:spPr>
        <p:txBody>
          <a:bodyPr wrap="square" rtlCol="0">
            <a:spAutoFit/>
          </a:bodyPr>
          <a:lstStyle/>
          <a:p>
            <a:r>
              <a:rPr lang="cs-CZ" b="0" cap="none" spc="0" baseline="0" dirty="0" err="1">
                <a:ln w="0"/>
                <a:solidFill>
                  <a:schemeClr val="tx1"/>
                </a:solidFill>
                <a:effectLst>
                  <a:outerShdw blurRad="38100" dist="19050" dir="2700000" algn="tl" rotWithShape="0">
                    <a:schemeClr val="dk1">
                      <a:alpha val="40000"/>
                    </a:schemeClr>
                  </a:outerShdw>
                </a:effectLst>
              </a:rPr>
              <a:t>Service</a:t>
            </a:r>
            <a:r>
              <a:rPr lang="cs-CZ" b="0" cap="none" spc="0" baseline="0" dirty="0">
                <a:ln w="0"/>
                <a:solidFill>
                  <a:schemeClr val="tx1"/>
                </a:solidFill>
                <a:effectLst>
                  <a:outerShdw blurRad="38100" dist="19050" dir="2700000" algn="tl" rotWithShape="0">
                    <a:schemeClr val="dk1">
                      <a:alpha val="40000"/>
                    </a:schemeClr>
                  </a:outerShdw>
                </a:effectLst>
              </a:rPr>
              <a:t> Science, Management and </a:t>
            </a:r>
            <a:r>
              <a:rPr lang="cs-CZ" b="0" cap="none" spc="0" baseline="0" dirty="0" err="1">
                <a:ln w="0"/>
                <a:solidFill>
                  <a:schemeClr val="tx1"/>
                </a:solidFill>
                <a:effectLst>
                  <a:outerShdw blurRad="38100" dist="19050" dir="2700000" algn="tl" rotWithShape="0">
                    <a:schemeClr val="dk1">
                      <a:alpha val="40000"/>
                    </a:schemeClr>
                  </a:outerShdw>
                </a:effectLst>
              </a:rPr>
              <a:t>Egineering</a:t>
            </a:r>
            <a:endParaRPr lang="cs-CZ" b="0" cap="none" spc="0" baseline="0" dirty="0">
              <a:ln w="0"/>
              <a:solidFill>
                <a:schemeClr val="tx1"/>
              </a:solidFill>
              <a:effectLst>
                <a:outerShdw blurRad="38100" dist="19050" dir="2700000" algn="tl" rotWithShape="0">
                  <a:schemeClr val="dk1">
                    <a:alpha val="40000"/>
                  </a:schemeClr>
                </a:outerShdw>
              </a:effectLst>
            </a:endParaRPr>
          </a:p>
        </p:txBody>
      </p:sp>
      <p:pic>
        <p:nvPicPr>
          <p:cNvPr id="9" name="Picture 7" descr="OPVK_MU_vlevo_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17775" y="5064125"/>
            <a:ext cx="43180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9765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rgbClr val="FF9900"/>
                </a:solidFill>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856B7353-3B37-4190-9D7F-54FD1DC5D6C8}" type="slidenum">
              <a:rPr lang="cs-CZ" altLang="cs-CZ" smtClean="0"/>
              <a:pPr/>
              <a:t>‹#›</a:t>
            </a:fld>
            <a:endParaRPr lang="cs-CZ" altLang="cs-CZ"/>
          </a:p>
        </p:txBody>
      </p:sp>
    </p:spTree>
    <p:extLst>
      <p:ext uri="{BB962C8B-B14F-4D97-AF65-F5344CB8AC3E}">
        <p14:creationId xmlns:p14="http://schemas.microsoft.com/office/powerpoint/2010/main" val="330794902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382346"/>
            <a:ext cx="7772400" cy="1362075"/>
          </a:xfrm>
        </p:spPr>
        <p:txBody>
          <a:bodyPr anchor="t"/>
          <a:lstStyle>
            <a:lvl1pPr algn="l">
              <a:defRPr sz="4000" b="1" cap="all">
                <a:solidFill>
                  <a:srgbClr val="FF9900"/>
                </a:solidFill>
              </a:defRPr>
            </a:lvl1pPr>
          </a:lstStyle>
          <a:p>
            <a:r>
              <a:rPr lang="cs-CZ"/>
              <a:t>Kliknutím lze upravit styl.</a:t>
            </a:r>
            <a:endParaRPr lang="cs-CZ" dirty="0"/>
          </a:p>
        </p:txBody>
      </p:sp>
      <p:sp>
        <p:nvSpPr>
          <p:cNvPr id="3" name="Zástupný symbol pro text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736E611E-9E49-4F39-AD86-48768504D8FB}" type="slidenum">
              <a:rPr lang="cs-CZ" altLang="cs-CZ" smtClean="0"/>
              <a:pPr/>
              <a:t>‹#›</a:t>
            </a:fld>
            <a:endParaRPr lang="cs-CZ" altLang="cs-CZ"/>
          </a:p>
        </p:txBody>
      </p:sp>
    </p:spTree>
    <p:extLst>
      <p:ext uri="{BB962C8B-B14F-4D97-AF65-F5344CB8AC3E}">
        <p14:creationId xmlns:p14="http://schemas.microsoft.com/office/powerpoint/2010/main" val="33552621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720725" y="835392"/>
            <a:ext cx="7827963" cy="647700"/>
          </a:xfrm>
        </p:spPr>
        <p:txBody>
          <a:bodyPr/>
          <a:lstStyle>
            <a:lvl1pPr>
              <a:defRPr>
                <a:solidFill>
                  <a:srgbClr val="FF9900"/>
                </a:solidFill>
              </a:defRPr>
            </a:lvl1pPr>
          </a:lstStyle>
          <a:p>
            <a:r>
              <a:rPr lang="cs-CZ"/>
              <a:t>Kliknutím lze upravit styl.</a:t>
            </a:r>
            <a:endParaRPr lang="cs-CZ" dirty="0"/>
          </a:p>
        </p:txBody>
      </p:sp>
      <p:sp>
        <p:nvSpPr>
          <p:cNvPr id="3" name="Zástupný symbol pro obsah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BB21F0A2-603C-47D1-B674-F503D67BE781}" type="slidenum">
              <a:rPr lang="cs-CZ" altLang="cs-CZ" smtClean="0"/>
              <a:pPr/>
              <a:t>‹#›</a:t>
            </a:fld>
            <a:endParaRPr lang="cs-CZ" altLang="cs-CZ"/>
          </a:p>
        </p:txBody>
      </p:sp>
    </p:spTree>
    <p:extLst>
      <p:ext uri="{BB962C8B-B14F-4D97-AF65-F5344CB8AC3E}">
        <p14:creationId xmlns:p14="http://schemas.microsoft.com/office/powerpoint/2010/main" val="25696390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solidFill>
                  <a:srgbClr val="FF9900"/>
                </a:solidFill>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4"/>
            <a:ext cx="4040188" cy="347857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47857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7"/>
          <p:cNvSpPr>
            <a:spLocks noGrp="1" noChangeArrowheads="1"/>
          </p:cNvSpPr>
          <p:nvPr>
            <p:ph type="sldNum" sz="quarter" idx="11"/>
          </p:nvPr>
        </p:nvSpPr>
        <p:spPr>
          <a:ln/>
        </p:spPr>
        <p:txBody>
          <a:bodyPr/>
          <a:lstStyle>
            <a:lvl1pPr>
              <a:defRPr/>
            </a:lvl1pPr>
          </a:lstStyle>
          <a:p>
            <a:fld id="{3EE1D9BF-C4CA-48D9-A846-14F25362CC9E}" type="slidenum">
              <a:rPr lang="cs-CZ" altLang="cs-CZ" smtClean="0"/>
              <a:pPr/>
              <a:t>‹#›</a:t>
            </a:fld>
            <a:endParaRPr lang="cs-CZ" altLang="cs-CZ"/>
          </a:p>
        </p:txBody>
      </p:sp>
    </p:spTree>
    <p:extLst>
      <p:ext uri="{BB962C8B-B14F-4D97-AF65-F5344CB8AC3E}">
        <p14:creationId xmlns:p14="http://schemas.microsoft.com/office/powerpoint/2010/main" val="232954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fld id="{88CDD8E3-5061-418B-ADA7-B34258E48920}" type="slidenum">
              <a:rPr lang="cs-CZ" altLang="cs-CZ"/>
              <a:pPr/>
              <a:t>‹#›</a:t>
            </a:fld>
            <a:endParaRPr lang="cs-CZ" altLang="cs-CZ"/>
          </a:p>
        </p:txBody>
      </p:sp>
    </p:spTree>
    <p:extLst>
      <p:ext uri="{BB962C8B-B14F-4D97-AF65-F5344CB8AC3E}">
        <p14:creationId xmlns:p14="http://schemas.microsoft.com/office/powerpoint/2010/main" val="1927533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rgbClr val="FF9900"/>
                </a:solidFill>
              </a:defRPr>
            </a:lvl1pPr>
          </a:lstStyle>
          <a:p>
            <a:r>
              <a:rPr lang="cs-CZ"/>
              <a:t>Kliknutím lze upravit styl.</a:t>
            </a:r>
          </a:p>
        </p:txBody>
      </p:sp>
      <p:sp>
        <p:nvSpPr>
          <p:cNvPr id="3"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7"/>
          <p:cNvSpPr>
            <a:spLocks noGrp="1" noChangeArrowheads="1"/>
          </p:cNvSpPr>
          <p:nvPr>
            <p:ph type="sldNum" sz="quarter" idx="11"/>
          </p:nvPr>
        </p:nvSpPr>
        <p:spPr>
          <a:ln/>
        </p:spPr>
        <p:txBody>
          <a:bodyPr/>
          <a:lstStyle>
            <a:lvl1pPr>
              <a:defRPr/>
            </a:lvl1pPr>
          </a:lstStyle>
          <a:p>
            <a:fld id="{46F47234-D87B-40D3-A28C-780D62E1C92C}" type="slidenum">
              <a:rPr lang="cs-CZ" altLang="cs-CZ" smtClean="0"/>
              <a:pPr/>
              <a:t>‹#›</a:t>
            </a:fld>
            <a:endParaRPr lang="cs-CZ" altLang="cs-CZ"/>
          </a:p>
        </p:txBody>
      </p:sp>
    </p:spTree>
    <p:extLst>
      <p:ext uri="{BB962C8B-B14F-4D97-AF65-F5344CB8AC3E}">
        <p14:creationId xmlns:p14="http://schemas.microsoft.com/office/powerpoint/2010/main" val="13556368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7"/>
          <p:cNvSpPr>
            <a:spLocks noGrp="1" noChangeArrowheads="1"/>
          </p:cNvSpPr>
          <p:nvPr>
            <p:ph type="sldNum" sz="quarter" idx="11"/>
          </p:nvPr>
        </p:nvSpPr>
        <p:spPr>
          <a:ln/>
        </p:spPr>
        <p:txBody>
          <a:bodyPr/>
          <a:lstStyle>
            <a:lvl1pPr>
              <a:defRPr/>
            </a:lvl1pPr>
          </a:lstStyle>
          <a:p>
            <a:fld id="{1C6A682D-410B-4AF0-8053-92421D6C8825}" type="slidenum">
              <a:rPr lang="cs-CZ" altLang="cs-CZ" smtClean="0"/>
              <a:pPr/>
              <a:t>‹#›</a:t>
            </a:fld>
            <a:endParaRPr lang="cs-CZ" altLang="cs-CZ"/>
          </a:p>
        </p:txBody>
      </p:sp>
    </p:spTree>
    <p:extLst>
      <p:ext uri="{BB962C8B-B14F-4D97-AF65-F5344CB8AC3E}">
        <p14:creationId xmlns:p14="http://schemas.microsoft.com/office/powerpoint/2010/main" val="36732325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solidFill>
                  <a:srgbClr val="FF9900"/>
                </a:solidFill>
              </a:defRPr>
            </a:lvl1pPr>
          </a:lstStyle>
          <a:p>
            <a:r>
              <a:rPr lang="cs-CZ"/>
              <a:t>Kliknutím lze upravit styl.</a:t>
            </a:r>
          </a:p>
        </p:txBody>
      </p:sp>
      <p:sp>
        <p:nvSpPr>
          <p:cNvPr id="3" name="Zástupný symbol pro obsah 2"/>
          <p:cNvSpPr>
            <a:spLocks noGrp="1"/>
          </p:cNvSpPr>
          <p:nvPr>
            <p:ph idx="1"/>
          </p:nvPr>
        </p:nvSpPr>
        <p:spPr>
          <a:xfrm>
            <a:off x="3575050" y="273051"/>
            <a:ext cx="5111750" cy="37977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457200" y="1435100"/>
            <a:ext cx="3008313" cy="26357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467B55D1-99B2-4EE9-A6E0-5054F52444B4}" type="slidenum">
              <a:rPr lang="cs-CZ" altLang="cs-CZ" smtClean="0"/>
              <a:pPr/>
              <a:t>‹#›</a:t>
            </a:fld>
            <a:endParaRPr lang="cs-CZ" altLang="cs-CZ"/>
          </a:p>
        </p:txBody>
      </p:sp>
    </p:spTree>
    <p:extLst>
      <p:ext uri="{BB962C8B-B14F-4D97-AF65-F5344CB8AC3E}">
        <p14:creationId xmlns:p14="http://schemas.microsoft.com/office/powerpoint/2010/main" val="13067536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13238"/>
            <a:ext cx="5486400" cy="566738"/>
          </a:xfrm>
        </p:spPr>
        <p:txBody>
          <a:bodyPr/>
          <a:lstStyle>
            <a:lvl1pPr algn="l">
              <a:defRPr sz="2000" b="1">
                <a:solidFill>
                  <a:srgbClr val="FF9900"/>
                </a:solidFill>
              </a:defRPr>
            </a:lvl1pPr>
          </a:lstStyle>
          <a:p>
            <a:r>
              <a:rPr lang="cs-CZ"/>
              <a:t>Kliknutím lze upravit styl.</a:t>
            </a:r>
          </a:p>
        </p:txBody>
      </p:sp>
      <p:sp>
        <p:nvSpPr>
          <p:cNvPr id="3" name="Zástupný symbol pro obrázek 2"/>
          <p:cNvSpPr>
            <a:spLocks noGrp="1"/>
          </p:cNvSpPr>
          <p:nvPr>
            <p:ph type="pic" idx="1"/>
          </p:nvPr>
        </p:nvSpPr>
        <p:spPr>
          <a:xfrm>
            <a:off x="1792288" y="1056176"/>
            <a:ext cx="5486400" cy="30937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4756638" y="5503985"/>
            <a:ext cx="4006362" cy="6154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7"/>
          <p:cNvSpPr>
            <a:spLocks noGrp="1" noChangeArrowheads="1"/>
          </p:cNvSpPr>
          <p:nvPr>
            <p:ph type="sldNum" sz="quarter" idx="11"/>
          </p:nvPr>
        </p:nvSpPr>
        <p:spPr>
          <a:ln/>
        </p:spPr>
        <p:txBody>
          <a:bodyPr/>
          <a:lstStyle>
            <a:lvl1pPr>
              <a:defRPr/>
            </a:lvl1pPr>
          </a:lstStyle>
          <a:p>
            <a:fld id="{8740F27F-53F3-467E-9DE2-D140E62B1814}" type="slidenum">
              <a:rPr lang="cs-CZ" altLang="cs-CZ" smtClean="0"/>
              <a:pPr/>
              <a:t>‹#›</a:t>
            </a:fld>
            <a:endParaRPr lang="cs-CZ" altLang="cs-CZ"/>
          </a:p>
        </p:txBody>
      </p:sp>
    </p:spTree>
    <p:extLst>
      <p:ext uri="{BB962C8B-B14F-4D97-AF65-F5344CB8AC3E}">
        <p14:creationId xmlns:p14="http://schemas.microsoft.com/office/powerpoint/2010/main" val="97686200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EDA1F800-6FE9-4C0F-B24E-891713DF0349}" type="slidenum">
              <a:rPr lang="cs-CZ" altLang="cs-CZ" smtClean="0"/>
              <a:pPr/>
              <a:t>‹#›</a:t>
            </a:fld>
            <a:endParaRPr lang="cs-CZ" altLang="cs-CZ"/>
          </a:p>
        </p:txBody>
      </p:sp>
    </p:spTree>
    <p:extLst>
      <p:ext uri="{BB962C8B-B14F-4D97-AF65-F5344CB8AC3E}">
        <p14:creationId xmlns:p14="http://schemas.microsoft.com/office/powerpoint/2010/main" val="10306105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8" y="1125538"/>
            <a:ext cx="2057400" cy="2676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720725" y="1125538"/>
            <a:ext cx="6024563" cy="2676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6"/>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7"/>
          <p:cNvSpPr>
            <a:spLocks noGrp="1" noChangeArrowheads="1"/>
          </p:cNvSpPr>
          <p:nvPr>
            <p:ph type="sldNum" sz="quarter" idx="11"/>
          </p:nvPr>
        </p:nvSpPr>
        <p:spPr>
          <a:ln/>
        </p:spPr>
        <p:txBody>
          <a:bodyPr/>
          <a:lstStyle>
            <a:lvl1pPr>
              <a:defRPr/>
            </a:lvl1pPr>
          </a:lstStyle>
          <a:p>
            <a:fld id="{467BCE9C-9F9A-4037-A36A-FC231F900656}" type="slidenum">
              <a:rPr lang="cs-CZ" altLang="cs-CZ" smtClean="0"/>
              <a:pPr/>
              <a:t>‹#›</a:t>
            </a:fld>
            <a:endParaRPr lang="cs-CZ" altLang="cs-CZ"/>
          </a:p>
        </p:txBody>
      </p:sp>
    </p:spTree>
    <p:extLst>
      <p:ext uri="{BB962C8B-B14F-4D97-AF65-F5344CB8AC3E}">
        <p14:creationId xmlns:p14="http://schemas.microsoft.com/office/powerpoint/2010/main" val="28311314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Kliknutím lze upravit styl.</a:t>
            </a:r>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33AAF3FC-784F-47A8-8915-AE3F3101263E}" type="slidenum">
              <a:rPr lang="cs-CZ" altLang="cs-CZ" smtClean="0"/>
              <a:pPr/>
              <a:t>‹#›</a:t>
            </a:fld>
            <a:endParaRPr lang="cs-CZ" altLang="cs-CZ"/>
          </a:p>
        </p:txBody>
      </p:sp>
    </p:spTree>
    <p:extLst>
      <p:ext uri="{BB962C8B-B14F-4D97-AF65-F5344CB8AC3E}">
        <p14:creationId xmlns:p14="http://schemas.microsoft.com/office/powerpoint/2010/main" val="4265850371"/>
      </p:ext>
    </p:extLst>
  </p:cSld>
  <p:clrMapOvr>
    <a:masterClrMapping/>
  </p:clrMapOvr>
  <p:hf hd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Kliknutím lze upravit styl.</a:t>
            </a:r>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4793F777-B8DA-4448-948E-96C3923B6C0C}" type="slidenum">
              <a:rPr lang="cs-CZ" altLang="cs-CZ"/>
              <a:pPr/>
              <a:t>‹#›</a:t>
            </a:fld>
            <a:endParaRPr lang="cs-CZ" altLang="cs-CZ"/>
          </a:p>
        </p:txBody>
      </p:sp>
    </p:spTree>
    <p:extLst>
      <p:ext uri="{BB962C8B-B14F-4D97-AF65-F5344CB8AC3E}">
        <p14:creationId xmlns:p14="http://schemas.microsoft.com/office/powerpoint/2010/main" val="269628885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1186961" y="72415"/>
            <a:ext cx="7768127" cy="1143000"/>
          </a:xfrm>
          <a:prstGeom prst="rect">
            <a:avLst/>
          </a:prstGeom>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91C078A8-C1DD-426B-ADDE-DC2B9D655D85}" type="slidenum">
              <a:rPr lang="cs-CZ" altLang="cs-CZ"/>
              <a:pPr/>
              <a:t>‹#›</a:t>
            </a:fld>
            <a:endParaRPr lang="cs-CZ" altLang="cs-CZ"/>
          </a:p>
        </p:txBody>
      </p:sp>
    </p:spTree>
    <p:extLst>
      <p:ext uri="{BB962C8B-B14F-4D97-AF65-F5344CB8AC3E}">
        <p14:creationId xmlns:p14="http://schemas.microsoft.com/office/powerpoint/2010/main" val="124914258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8651393D-BA55-4A6B-A448-872855A603F8}" type="slidenum">
              <a:rPr lang="cs-CZ" altLang="cs-CZ"/>
              <a:pPr/>
              <a:t>‹#›</a:t>
            </a:fld>
            <a:endParaRPr lang="cs-CZ" altLang="cs-CZ"/>
          </a:p>
        </p:txBody>
      </p:sp>
    </p:spTree>
    <p:extLst>
      <p:ext uri="{BB962C8B-B14F-4D97-AF65-F5344CB8AC3E}">
        <p14:creationId xmlns:p14="http://schemas.microsoft.com/office/powerpoint/2010/main" val="3793721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Klepnutím lze upravit styl předlohy nadpisů.</a:t>
            </a:r>
          </a:p>
        </p:txBody>
      </p:sp>
      <p:sp>
        <p:nvSpPr>
          <p:cNvPr id="3"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fld id="{66DE89C6-635F-4593-9652-EEC3C8856CD8}" type="slidenum">
              <a:rPr lang="cs-CZ" altLang="cs-CZ"/>
              <a:pPr/>
              <a:t>‹#›</a:t>
            </a:fld>
            <a:endParaRPr lang="cs-CZ" altLang="cs-CZ"/>
          </a:p>
        </p:txBody>
      </p:sp>
    </p:spTree>
    <p:extLst>
      <p:ext uri="{BB962C8B-B14F-4D97-AF65-F5344CB8AC3E}">
        <p14:creationId xmlns:p14="http://schemas.microsoft.com/office/powerpoint/2010/main" val="14342961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obsah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9A7B1577-A785-4BD5-A5B2-65BF42DE001A}" type="slidenum">
              <a:rPr lang="cs-CZ" altLang="cs-CZ"/>
              <a:pPr/>
              <a:t>‹#›</a:t>
            </a:fld>
            <a:endParaRPr lang="cs-CZ" altLang="cs-CZ"/>
          </a:p>
        </p:txBody>
      </p:sp>
    </p:spTree>
    <p:extLst>
      <p:ext uri="{BB962C8B-B14F-4D97-AF65-F5344CB8AC3E}">
        <p14:creationId xmlns:p14="http://schemas.microsoft.com/office/powerpoint/2010/main" val="66327348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9"/>
          <p:cNvSpPr>
            <a:spLocks noGrp="1" noChangeArrowheads="1"/>
          </p:cNvSpPr>
          <p:nvPr>
            <p:ph type="sldNum" sz="quarter" idx="11"/>
          </p:nvPr>
        </p:nvSpPr>
        <p:spPr>
          <a:ln/>
        </p:spPr>
        <p:txBody>
          <a:bodyPr/>
          <a:lstStyle>
            <a:lvl1pPr>
              <a:defRPr/>
            </a:lvl1pPr>
          </a:lstStyle>
          <a:p>
            <a:fld id="{8F2F9758-8616-4374-84D5-76F09005274A}" type="slidenum">
              <a:rPr lang="cs-CZ" altLang="cs-CZ"/>
              <a:pPr/>
              <a:t>‹#›</a:t>
            </a:fld>
            <a:endParaRPr lang="cs-CZ" altLang="cs-CZ"/>
          </a:p>
        </p:txBody>
      </p:sp>
    </p:spTree>
    <p:extLst>
      <p:ext uri="{BB962C8B-B14F-4D97-AF65-F5344CB8AC3E}">
        <p14:creationId xmlns:p14="http://schemas.microsoft.com/office/powerpoint/2010/main" val="59403402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9"/>
          <p:cNvSpPr>
            <a:spLocks noGrp="1" noChangeArrowheads="1"/>
          </p:cNvSpPr>
          <p:nvPr>
            <p:ph type="sldNum" sz="quarter" idx="11"/>
          </p:nvPr>
        </p:nvSpPr>
        <p:spPr>
          <a:ln/>
        </p:spPr>
        <p:txBody>
          <a:bodyPr/>
          <a:lstStyle>
            <a:lvl1pPr>
              <a:defRPr/>
            </a:lvl1pPr>
          </a:lstStyle>
          <a:p>
            <a:fld id="{0FFAAE35-512D-4C9A-98E1-330B24D1E49D}" type="slidenum">
              <a:rPr lang="cs-CZ" altLang="cs-CZ"/>
              <a:pPr/>
              <a:t>‹#›</a:t>
            </a:fld>
            <a:endParaRPr lang="cs-CZ" altLang="cs-CZ"/>
          </a:p>
        </p:txBody>
      </p:sp>
    </p:spTree>
    <p:extLst>
      <p:ext uri="{BB962C8B-B14F-4D97-AF65-F5344CB8AC3E}">
        <p14:creationId xmlns:p14="http://schemas.microsoft.com/office/powerpoint/2010/main" val="290158425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fld id="{FF986F67-D59E-4A4E-8874-1606E63670CC}" type="slidenum">
              <a:rPr lang="cs-CZ" altLang="cs-CZ"/>
              <a:pPr/>
              <a:t>‹#›</a:t>
            </a:fld>
            <a:endParaRPr lang="cs-CZ" altLang="cs-CZ"/>
          </a:p>
        </p:txBody>
      </p:sp>
    </p:spTree>
    <p:extLst>
      <p:ext uri="{BB962C8B-B14F-4D97-AF65-F5344CB8AC3E}">
        <p14:creationId xmlns:p14="http://schemas.microsoft.com/office/powerpoint/2010/main" val="41548589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629EB540-A891-4292-BE56-8AD6BF4D7F8F}" type="slidenum">
              <a:rPr lang="cs-CZ" altLang="cs-CZ"/>
              <a:pPr/>
              <a:t>‹#›</a:t>
            </a:fld>
            <a:endParaRPr lang="cs-CZ" altLang="cs-CZ"/>
          </a:p>
        </p:txBody>
      </p:sp>
    </p:spTree>
    <p:extLst>
      <p:ext uri="{BB962C8B-B14F-4D97-AF65-F5344CB8AC3E}">
        <p14:creationId xmlns:p14="http://schemas.microsoft.com/office/powerpoint/2010/main" val="364005937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51A7F6E2-A08E-4E50-A3C2-36893295F436}" type="slidenum">
              <a:rPr lang="cs-CZ" altLang="cs-CZ"/>
              <a:pPr/>
              <a:t>‹#›</a:t>
            </a:fld>
            <a:endParaRPr lang="cs-CZ" altLang="cs-CZ"/>
          </a:p>
        </p:txBody>
      </p:sp>
    </p:spTree>
    <p:extLst>
      <p:ext uri="{BB962C8B-B14F-4D97-AF65-F5344CB8AC3E}">
        <p14:creationId xmlns:p14="http://schemas.microsoft.com/office/powerpoint/2010/main" val="36669757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2E0B2363-6D98-4FA0-AC52-5C6A61EFD543}" type="slidenum">
              <a:rPr lang="cs-CZ" altLang="cs-CZ"/>
              <a:pPr/>
              <a:t>‹#›</a:t>
            </a:fld>
            <a:endParaRPr lang="cs-CZ" altLang="cs-CZ"/>
          </a:p>
        </p:txBody>
      </p:sp>
    </p:spTree>
    <p:extLst>
      <p:ext uri="{BB962C8B-B14F-4D97-AF65-F5344CB8AC3E}">
        <p14:creationId xmlns:p14="http://schemas.microsoft.com/office/powerpoint/2010/main" val="33142620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9"/>
          <p:cNvSpPr>
            <a:spLocks noGrp="1" noChangeArrowheads="1"/>
          </p:cNvSpPr>
          <p:nvPr>
            <p:ph type="sldNum" sz="quarter" idx="11"/>
          </p:nvPr>
        </p:nvSpPr>
        <p:spPr>
          <a:ln/>
        </p:spPr>
        <p:txBody>
          <a:bodyPr/>
          <a:lstStyle>
            <a:lvl1pPr>
              <a:defRPr/>
            </a:lvl1pPr>
          </a:lstStyle>
          <a:p>
            <a:fld id="{B5BD031D-A3EF-421D-A0F4-C4CA9C4F5A1F}" type="slidenum">
              <a:rPr lang="cs-CZ" altLang="cs-CZ"/>
              <a:pPr/>
              <a:t>‹#›</a:t>
            </a:fld>
            <a:endParaRPr lang="cs-CZ" altLang="cs-CZ"/>
          </a:p>
        </p:txBody>
      </p:sp>
    </p:spTree>
    <p:extLst>
      <p:ext uri="{BB962C8B-B14F-4D97-AF65-F5344CB8AC3E}">
        <p14:creationId xmlns:p14="http://schemas.microsoft.com/office/powerpoint/2010/main" val="309671395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1_Úvodní snímek">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2517775" y="2565400"/>
            <a:ext cx="5688013" cy="2663825"/>
          </a:xfrm>
          <a:prstGeom prst="rect">
            <a:avLst/>
          </a:prstGeom>
        </p:spPr>
        <p:txBody>
          <a:bodyPr tIns="0" bIns="0" anchor="ctr"/>
          <a:lstStyle>
            <a:lvl1pPr>
              <a:defRPr sz="3200"/>
            </a:lvl1pPr>
          </a:lstStyle>
          <a:p>
            <a:r>
              <a:rPr lang="cs-CZ"/>
              <a:t>Kliknutím lze upravit styl.</a:t>
            </a:r>
          </a:p>
        </p:txBody>
      </p:sp>
      <p:sp>
        <p:nvSpPr>
          <p:cNvPr id="5" name="Rectangle 15"/>
          <p:cNvSpPr>
            <a:spLocks noGrp="1" noChangeArrowheads="1"/>
          </p:cNvSpPr>
          <p:nvPr>
            <p:ph type="ftr" sz="quarter" idx="10"/>
          </p:nvPr>
        </p:nvSpPr>
        <p:spPr/>
        <p:txBody>
          <a:bodyPr/>
          <a:lstStyle>
            <a:lvl1pPr>
              <a:defRPr/>
            </a:lvl1pPr>
          </a:lstStyle>
          <a:p>
            <a:pPr>
              <a:defRPr/>
            </a:pPr>
            <a:r>
              <a:rPr lang="cs-CZ"/>
              <a:t>Název prezentace v zápatí</a:t>
            </a:r>
          </a:p>
        </p:txBody>
      </p:sp>
      <p:sp>
        <p:nvSpPr>
          <p:cNvPr id="6" name="Rectangle 16"/>
          <p:cNvSpPr>
            <a:spLocks noGrp="1" noChangeArrowheads="1"/>
          </p:cNvSpPr>
          <p:nvPr>
            <p:ph type="sldNum" sz="quarter" idx="11"/>
          </p:nvPr>
        </p:nvSpPr>
        <p:spPr/>
        <p:txBody>
          <a:bodyPr/>
          <a:lstStyle>
            <a:lvl1pPr>
              <a:defRPr/>
            </a:lvl1pPr>
          </a:lstStyle>
          <a:p>
            <a:fld id="{A1FFFA32-9A11-4EB8-BAB0-6B2C3046B1C6}" type="slidenum">
              <a:rPr lang="cs-CZ" altLang="cs-CZ"/>
              <a:pPr/>
              <a:t>‹#›</a:t>
            </a:fld>
            <a:endParaRPr lang="cs-CZ" altLang="cs-CZ"/>
          </a:p>
        </p:txBody>
      </p:sp>
    </p:spTree>
    <p:extLst>
      <p:ext uri="{BB962C8B-B14F-4D97-AF65-F5344CB8AC3E}">
        <p14:creationId xmlns:p14="http://schemas.microsoft.com/office/powerpoint/2010/main" val="96911187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A00D3165-8528-48C5-A1F3-1D68F25E32D9}" type="slidenum">
              <a:rPr lang="cs-CZ" altLang="cs-CZ"/>
              <a:pPr/>
              <a:t>‹#›</a:t>
            </a:fld>
            <a:endParaRPr lang="cs-CZ" altLang="cs-CZ"/>
          </a:p>
        </p:txBody>
      </p:sp>
    </p:spTree>
    <p:extLst>
      <p:ext uri="{BB962C8B-B14F-4D97-AF65-F5344CB8AC3E}">
        <p14:creationId xmlns:p14="http://schemas.microsoft.com/office/powerpoint/2010/main" val="361510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9"/>
          <p:cNvSpPr>
            <a:spLocks noGrp="1" noChangeArrowheads="1"/>
          </p:cNvSpPr>
          <p:nvPr>
            <p:ph type="sldNum" sz="quarter" idx="11"/>
          </p:nvPr>
        </p:nvSpPr>
        <p:spPr>
          <a:ln/>
        </p:spPr>
        <p:txBody>
          <a:bodyPr/>
          <a:lstStyle>
            <a:lvl1pPr>
              <a:defRPr/>
            </a:lvl1pPr>
          </a:lstStyle>
          <a:p>
            <a:fld id="{533CB5F7-EA92-4663-9FF8-88A94215F133}" type="slidenum">
              <a:rPr lang="cs-CZ" altLang="cs-CZ"/>
              <a:pPr/>
              <a:t>‹#›</a:t>
            </a:fld>
            <a:endParaRPr lang="cs-CZ" altLang="cs-CZ"/>
          </a:p>
        </p:txBody>
      </p:sp>
    </p:spTree>
    <p:extLst>
      <p:ext uri="{BB962C8B-B14F-4D97-AF65-F5344CB8AC3E}">
        <p14:creationId xmlns:p14="http://schemas.microsoft.com/office/powerpoint/2010/main" val="269179067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C4006F77-8D34-41FC-AA2C-C11FEA8F432E}" type="slidenum">
              <a:rPr lang="cs-CZ" altLang="cs-CZ"/>
              <a:pPr/>
              <a:t>‹#›</a:t>
            </a:fld>
            <a:endParaRPr lang="cs-CZ" altLang="cs-CZ"/>
          </a:p>
        </p:txBody>
      </p:sp>
    </p:spTree>
    <p:extLst>
      <p:ext uri="{BB962C8B-B14F-4D97-AF65-F5344CB8AC3E}">
        <p14:creationId xmlns:p14="http://schemas.microsoft.com/office/powerpoint/2010/main" val="216438245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5BA5B680-15EE-410C-BA08-7795BEC617FD}" type="slidenum">
              <a:rPr lang="cs-CZ" altLang="cs-CZ"/>
              <a:pPr/>
              <a:t>‹#›</a:t>
            </a:fld>
            <a:endParaRPr lang="cs-CZ" altLang="cs-CZ"/>
          </a:p>
        </p:txBody>
      </p:sp>
    </p:spTree>
    <p:extLst>
      <p:ext uri="{BB962C8B-B14F-4D97-AF65-F5344CB8AC3E}">
        <p14:creationId xmlns:p14="http://schemas.microsoft.com/office/powerpoint/2010/main" val="421825152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obsah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99983C90-0E75-434D-BC6B-C36D52626923}" type="slidenum">
              <a:rPr lang="cs-CZ" altLang="cs-CZ"/>
              <a:pPr/>
              <a:t>‹#›</a:t>
            </a:fld>
            <a:endParaRPr lang="cs-CZ" altLang="cs-CZ"/>
          </a:p>
        </p:txBody>
      </p:sp>
    </p:spTree>
    <p:extLst>
      <p:ext uri="{BB962C8B-B14F-4D97-AF65-F5344CB8AC3E}">
        <p14:creationId xmlns:p14="http://schemas.microsoft.com/office/powerpoint/2010/main" val="39495765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8"/>
          <p:cNvSpPr>
            <a:spLocks noGrp="1" noChangeArrowheads="1"/>
          </p:cNvSpPr>
          <p:nvPr>
            <p:ph type="sldNum" sz="quarter" idx="11"/>
          </p:nvPr>
        </p:nvSpPr>
        <p:spPr>
          <a:ln/>
        </p:spPr>
        <p:txBody>
          <a:bodyPr/>
          <a:lstStyle>
            <a:lvl1pPr>
              <a:defRPr/>
            </a:lvl1pPr>
          </a:lstStyle>
          <a:p>
            <a:fld id="{98C035D9-9DFB-4DF2-B753-339C09ACAC2C}" type="slidenum">
              <a:rPr lang="cs-CZ" altLang="cs-CZ"/>
              <a:pPr/>
              <a:t>‹#›</a:t>
            </a:fld>
            <a:endParaRPr lang="cs-CZ" altLang="cs-CZ"/>
          </a:p>
        </p:txBody>
      </p:sp>
    </p:spTree>
    <p:extLst>
      <p:ext uri="{BB962C8B-B14F-4D97-AF65-F5344CB8AC3E}">
        <p14:creationId xmlns:p14="http://schemas.microsoft.com/office/powerpoint/2010/main" val="34556902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8"/>
          <p:cNvSpPr>
            <a:spLocks noGrp="1" noChangeArrowheads="1"/>
          </p:cNvSpPr>
          <p:nvPr>
            <p:ph type="sldNum" sz="quarter" idx="11"/>
          </p:nvPr>
        </p:nvSpPr>
        <p:spPr>
          <a:ln/>
        </p:spPr>
        <p:txBody>
          <a:bodyPr/>
          <a:lstStyle>
            <a:lvl1pPr>
              <a:defRPr/>
            </a:lvl1pPr>
          </a:lstStyle>
          <a:p>
            <a:fld id="{DAFADD95-9DA6-4903-A79D-A217AF5A8098}" type="slidenum">
              <a:rPr lang="cs-CZ" altLang="cs-CZ"/>
              <a:pPr/>
              <a:t>‹#›</a:t>
            </a:fld>
            <a:endParaRPr lang="cs-CZ" altLang="cs-CZ"/>
          </a:p>
        </p:txBody>
      </p:sp>
    </p:spTree>
    <p:extLst>
      <p:ext uri="{BB962C8B-B14F-4D97-AF65-F5344CB8AC3E}">
        <p14:creationId xmlns:p14="http://schemas.microsoft.com/office/powerpoint/2010/main" val="229702981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8"/>
          <p:cNvSpPr>
            <a:spLocks noGrp="1" noChangeArrowheads="1"/>
          </p:cNvSpPr>
          <p:nvPr>
            <p:ph type="sldNum" sz="quarter" idx="11"/>
          </p:nvPr>
        </p:nvSpPr>
        <p:spPr>
          <a:ln/>
        </p:spPr>
        <p:txBody>
          <a:bodyPr/>
          <a:lstStyle>
            <a:lvl1pPr>
              <a:defRPr/>
            </a:lvl1pPr>
          </a:lstStyle>
          <a:p>
            <a:fld id="{5437B541-29F4-4F09-A9F7-267DC5AB02A0}" type="slidenum">
              <a:rPr lang="cs-CZ" altLang="cs-CZ"/>
              <a:pPr/>
              <a:t>‹#›</a:t>
            </a:fld>
            <a:endParaRPr lang="cs-CZ" altLang="cs-CZ"/>
          </a:p>
        </p:txBody>
      </p:sp>
    </p:spTree>
    <p:extLst>
      <p:ext uri="{BB962C8B-B14F-4D97-AF65-F5344CB8AC3E}">
        <p14:creationId xmlns:p14="http://schemas.microsoft.com/office/powerpoint/2010/main" val="275593625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7D3A09E0-1DE0-4A25-81E9-303A833746F7}" type="slidenum">
              <a:rPr lang="cs-CZ" altLang="cs-CZ"/>
              <a:pPr/>
              <a:t>‹#›</a:t>
            </a:fld>
            <a:endParaRPr lang="cs-CZ" altLang="cs-CZ"/>
          </a:p>
        </p:txBody>
      </p:sp>
    </p:spTree>
    <p:extLst>
      <p:ext uri="{BB962C8B-B14F-4D97-AF65-F5344CB8AC3E}">
        <p14:creationId xmlns:p14="http://schemas.microsoft.com/office/powerpoint/2010/main" val="54243290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8"/>
          <p:cNvSpPr>
            <a:spLocks noGrp="1" noChangeArrowheads="1"/>
          </p:cNvSpPr>
          <p:nvPr>
            <p:ph type="sldNum" sz="quarter" idx="11"/>
          </p:nvPr>
        </p:nvSpPr>
        <p:spPr>
          <a:ln/>
        </p:spPr>
        <p:txBody>
          <a:bodyPr/>
          <a:lstStyle>
            <a:lvl1pPr>
              <a:defRPr/>
            </a:lvl1pPr>
          </a:lstStyle>
          <a:p>
            <a:fld id="{6E861621-F010-40C8-A9EE-0CE874970499}" type="slidenum">
              <a:rPr lang="cs-CZ" altLang="cs-CZ"/>
              <a:pPr/>
              <a:t>‹#›</a:t>
            </a:fld>
            <a:endParaRPr lang="cs-CZ" altLang="cs-CZ"/>
          </a:p>
        </p:txBody>
      </p:sp>
    </p:spTree>
    <p:extLst>
      <p:ext uri="{BB962C8B-B14F-4D97-AF65-F5344CB8AC3E}">
        <p14:creationId xmlns:p14="http://schemas.microsoft.com/office/powerpoint/2010/main" val="117244919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60D6D24B-5894-415A-A46C-14876412B87F}" type="slidenum">
              <a:rPr lang="cs-CZ" altLang="cs-CZ"/>
              <a:pPr/>
              <a:t>‹#›</a:t>
            </a:fld>
            <a:endParaRPr lang="cs-CZ" altLang="cs-CZ"/>
          </a:p>
        </p:txBody>
      </p:sp>
    </p:spTree>
    <p:extLst>
      <p:ext uri="{BB962C8B-B14F-4D97-AF65-F5344CB8AC3E}">
        <p14:creationId xmlns:p14="http://schemas.microsoft.com/office/powerpoint/2010/main" val="177259659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8"/>
          <p:cNvSpPr>
            <a:spLocks noGrp="1" noChangeArrowheads="1"/>
          </p:cNvSpPr>
          <p:nvPr>
            <p:ph type="sldNum" sz="quarter" idx="11"/>
          </p:nvPr>
        </p:nvSpPr>
        <p:spPr>
          <a:ln/>
        </p:spPr>
        <p:txBody>
          <a:bodyPr/>
          <a:lstStyle>
            <a:lvl1pPr>
              <a:defRPr/>
            </a:lvl1pPr>
          </a:lstStyle>
          <a:p>
            <a:fld id="{99F7791C-8CDE-4D9B-8E91-7317AF53C6F8}" type="slidenum">
              <a:rPr lang="cs-CZ" altLang="cs-CZ"/>
              <a:pPr/>
              <a:t>‹#›</a:t>
            </a:fld>
            <a:endParaRPr lang="cs-CZ" altLang="cs-CZ"/>
          </a:p>
        </p:txBody>
      </p:sp>
    </p:spTree>
    <p:extLst>
      <p:ext uri="{BB962C8B-B14F-4D97-AF65-F5344CB8AC3E}">
        <p14:creationId xmlns:p14="http://schemas.microsoft.com/office/powerpoint/2010/main" val="2411771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C658E7DE-0E26-400F-A81E-E3E122741006}" type="slidenum">
              <a:rPr lang="cs-CZ" altLang="cs-CZ"/>
              <a:pPr/>
              <a:t>‹#›</a:t>
            </a:fld>
            <a:endParaRPr lang="cs-CZ" altLang="cs-CZ"/>
          </a:p>
        </p:txBody>
      </p:sp>
    </p:spTree>
    <p:extLst>
      <p:ext uri="{BB962C8B-B14F-4D97-AF65-F5344CB8AC3E}">
        <p14:creationId xmlns:p14="http://schemas.microsoft.com/office/powerpoint/2010/main" val="118498407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23ABDA59-B76F-4F21-B9D2-2DA1478BA0AE}" type="slidenum">
              <a:rPr lang="cs-CZ" altLang="cs-CZ"/>
              <a:pPr/>
              <a:t>‹#›</a:t>
            </a:fld>
            <a:endParaRPr lang="cs-CZ" altLang="cs-CZ"/>
          </a:p>
        </p:txBody>
      </p:sp>
    </p:spTree>
    <p:extLst>
      <p:ext uri="{BB962C8B-B14F-4D97-AF65-F5344CB8AC3E}">
        <p14:creationId xmlns:p14="http://schemas.microsoft.com/office/powerpoint/2010/main" val="317426893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B6B3EA0F-49A0-46A9-B798-18C441099C20}" type="slidenum">
              <a:rPr lang="cs-CZ" altLang="cs-CZ"/>
              <a:pPr/>
              <a:t>‹#›</a:t>
            </a:fld>
            <a:endParaRPr lang="cs-CZ" altLang="cs-CZ"/>
          </a:p>
        </p:txBody>
      </p:sp>
    </p:spTree>
    <p:extLst>
      <p:ext uri="{BB962C8B-B14F-4D97-AF65-F5344CB8AC3E}">
        <p14:creationId xmlns:p14="http://schemas.microsoft.com/office/powerpoint/2010/main" val="168145582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998B3CC9-4BDE-4BAA-BC1A-C57442A267A4}" type="slidenum">
              <a:rPr lang="cs-CZ" altLang="cs-CZ"/>
              <a:pPr/>
              <a:t>‹#›</a:t>
            </a:fld>
            <a:endParaRPr lang="cs-CZ" altLang="cs-CZ"/>
          </a:p>
        </p:txBody>
      </p:sp>
    </p:spTree>
    <p:extLst>
      <p:ext uri="{BB962C8B-B14F-4D97-AF65-F5344CB8AC3E}">
        <p14:creationId xmlns:p14="http://schemas.microsoft.com/office/powerpoint/2010/main" val="191733477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obsah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E9977BDF-2CFB-48E8-9999-DC2C9D53971E}" type="slidenum">
              <a:rPr lang="cs-CZ" altLang="cs-CZ"/>
              <a:pPr/>
              <a:t>‹#›</a:t>
            </a:fld>
            <a:endParaRPr lang="cs-CZ" altLang="cs-CZ"/>
          </a:p>
        </p:txBody>
      </p:sp>
    </p:spTree>
    <p:extLst>
      <p:ext uri="{BB962C8B-B14F-4D97-AF65-F5344CB8AC3E}">
        <p14:creationId xmlns:p14="http://schemas.microsoft.com/office/powerpoint/2010/main" val="326995877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8" name="Rectangle 6"/>
          <p:cNvSpPr>
            <a:spLocks noGrp="1" noChangeArrowheads="1"/>
          </p:cNvSpPr>
          <p:nvPr>
            <p:ph type="sldNum" sz="quarter" idx="11"/>
          </p:nvPr>
        </p:nvSpPr>
        <p:spPr>
          <a:ln/>
        </p:spPr>
        <p:txBody>
          <a:bodyPr/>
          <a:lstStyle>
            <a:lvl1pPr>
              <a:defRPr/>
            </a:lvl1pPr>
          </a:lstStyle>
          <a:p>
            <a:fld id="{F452AFEF-11E6-4B77-993C-334D4A720D58}" type="slidenum">
              <a:rPr lang="cs-CZ" altLang="cs-CZ"/>
              <a:pPr/>
              <a:t>‹#›</a:t>
            </a:fld>
            <a:endParaRPr lang="cs-CZ" altLang="cs-CZ"/>
          </a:p>
        </p:txBody>
      </p:sp>
    </p:spTree>
    <p:extLst>
      <p:ext uri="{BB962C8B-B14F-4D97-AF65-F5344CB8AC3E}">
        <p14:creationId xmlns:p14="http://schemas.microsoft.com/office/powerpoint/2010/main" val="293689236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4" name="Rectangle 6"/>
          <p:cNvSpPr>
            <a:spLocks noGrp="1" noChangeArrowheads="1"/>
          </p:cNvSpPr>
          <p:nvPr>
            <p:ph type="sldNum" sz="quarter" idx="11"/>
          </p:nvPr>
        </p:nvSpPr>
        <p:spPr>
          <a:ln/>
        </p:spPr>
        <p:txBody>
          <a:bodyPr/>
          <a:lstStyle>
            <a:lvl1pPr>
              <a:defRPr/>
            </a:lvl1pPr>
          </a:lstStyle>
          <a:p>
            <a:fld id="{39E5124D-7D3D-4ED7-9437-D43A87CC9100}" type="slidenum">
              <a:rPr lang="cs-CZ" altLang="cs-CZ"/>
              <a:pPr/>
              <a:t>‹#›</a:t>
            </a:fld>
            <a:endParaRPr lang="cs-CZ" altLang="cs-CZ"/>
          </a:p>
        </p:txBody>
      </p:sp>
    </p:spTree>
    <p:extLst>
      <p:ext uri="{BB962C8B-B14F-4D97-AF65-F5344CB8AC3E}">
        <p14:creationId xmlns:p14="http://schemas.microsoft.com/office/powerpoint/2010/main" val="4040145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3" name="Rectangle 6"/>
          <p:cNvSpPr>
            <a:spLocks noGrp="1" noChangeArrowheads="1"/>
          </p:cNvSpPr>
          <p:nvPr>
            <p:ph type="sldNum" sz="quarter" idx="11"/>
          </p:nvPr>
        </p:nvSpPr>
        <p:spPr>
          <a:ln/>
        </p:spPr>
        <p:txBody>
          <a:bodyPr/>
          <a:lstStyle>
            <a:lvl1pPr>
              <a:defRPr/>
            </a:lvl1pPr>
          </a:lstStyle>
          <a:p>
            <a:fld id="{F445FF02-7424-49E9-92FE-D6CFDF37ABA8}" type="slidenum">
              <a:rPr lang="cs-CZ" altLang="cs-CZ"/>
              <a:pPr/>
              <a:t>‹#›</a:t>
            </a:fld>
            <a:endParaRPr lang="cs-CZ" altLang="cs-CZ"/>
          </a:p>
        </p:txBody>
      </p:sp>
    </p:spTree>
    <p:extLst>
      <p:ext uri="{BB962C8B-B14F-4D97-AF65-F5344CB8AC3E}">
        <p14:creationId xmlns:p14="http://schemas.microsoft.com/office/powerpoint/2010/main" val="91199700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99E70415-38E7-4555-B7E3-1836B79771F6}" type="slidenum">
              <a:rPr lang="cs-CZ" altLang="cs-CZ"/>
              <a:pPr/>
              <a:t>‹#›</a:t>
            </a:fld>
            <a:endParaRPr lang="cs-CZ" altLang="cs-CZ"/>
          </a:p>
        </p:txBody>
      </p:sp>
    </p:spTree>
    <p:extLst>
      <p:ext uri="{BB962C8B-B14F-4D97-AF65-F5344CB8AC3E}">
        <p14:creationId xmlns:p14="http://schemas.microsoft.com/office/powerpoint/2010/main" val="256522139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6"/>
          <p:cNvSpPr>
            <a:spLocks noGrp="1" noChangeArrowheads="1"/>
          </p:cNvSpPr>
          <p:nvPr>
            <p:ph type="sldNum" sz="quarter" idx="11"/>
          </p:nvPr>
        </p:nvSpPr>
        <p:spPr>
          <a:ln/>
        </p:spPr>
        <p:txBody>
          <a:bodyPr/>
          <a:lstStyle>
            <a:lvl1pPr>
              <a:defRPr/>
            </a:lvl1pPr>
          </a:lstStyle>
          <a:p>
            <a:fld id="{7619CB8E-BBFF-4177-892A-1903EE55F2AC}" type="slidenum">
              <a:rPr lang="cs-CZ" altLang="cs-CZ"/>
              <a:pPr/>
              <a:t>‹#›</a:t>
            </a:fld>
            <a:endParaRPr lang="cs-CZ" altLang="cs-CZ"/>
          </a:p>
        </p:txBody>
      </p:sp>
    </p:spTree>
    <p:extLst>
      <p:ext uri="{BB962C8B-B14F-4D97-AF65-F5344CB8AC3E}">
        <p14:creationId xmlns:p14="http://schemas.microsoft.com/office/powerpoint/2010/main" val="5371218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7BDB38CB-C94A-4E89-AE58-F5DC27D3C044}" type="slidenum">
              <a:rPr lang="cs-CZ" altLang="cs-CZ"/>
              <a:pPr/>
              <a:t>‹#›</a:t>
            </a:fld>
            <a:endParaRPr lang="cs-CZ" altLang="cs-CZ"/>
          </a:p>
        </p:txBody>
      </p:sp>
    </p:spTree>
    <p:extLst>
      <p:ext uri="{BB962C8B-B14F-4D97-AF65-F5344CB8AC3E}">
        <p14:creationId xmlns:p14="http://schemas.microsoft.com/office/powerpoint/2010/main" val="430851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6" name="Rectangle 9"/>
          <p:cNvSpPr>
            <a:spLocks noGrp="1" noChangeArrowheads="1"/>
          </p:cNvSpPr>
          <p:nvPr>
            <p:ph type="sldNum" sz="quarter" idx="11"/>
          </p:nvPr>
        </p:nvSpPr>
        <p:spPr>
          <a:ln/>
        </p:spPr>
        <p:txBody>
          <a:bodyPr/>
          <a:lstStyle>
            <a:lvl1pPr>
              <a:defRPr/>
            </a:lvl1pPr>
          </a:lstStyle>
          <a:p>
            <a:fld id="{57A29551-F16A-48F1-94F2-1C048A2A629B}" type="slidenum">
              <a:rPr lang="cs-CZ" altLang="cs-CZ"/>
              <a:pPr/>
              <a:t>‹#›</a:t>
            </a:fld>
            <a:endParaRPr lang="cs-CZ" altLang="cs-CZ"/>
          </a:p>
        </p:txBody>
      </p:sp>
    </p:spTree>
    <p:extLst>
      <p:ext uri="{BB962C8B-B14F-4D97-AF65-F5344CB8AC3E}">
        <p14:creationId xmlns:p14="http://schemas.microsoft.com/office/powerpoint/2010/main" val="393343677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1692275"/>
          </a:xfrm>
          <a:prstGeom prst="rect">
            <a:avLst/>
          </a:prstGeo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221413" cy="16922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ftr" sz="quarter" idx="10"/>
          </p:nvPr>
        </p:nvSpPr>
        <p:spPr>
          <a:ln/>
        </p:spPr>
        <p:txBody>
          <a:bodyPr/>
          <a:lstStyle>
            <a:lvl1pPr>
              <a:defRPr/>
            </a:lvl1pPr>
          </a:lstStyle>
          <a:p>
            <a:pPr>
              <a:defRPr/>
            </a:pPr>
            <a:r>
              <a:rPr lang="cs-CZ"/>
              <a:t>Název prezentace v zápatí</a:t>
            </a:r>
          </a:p>
        </p:txBody>
      </p:sp>
      <p:sp>
        <p:nvSpPr>
          <p:cNvPr id="5" name="Rectangle 6"/>
          <p:cNvSpPr>
            <a:spLocks noGrp="1" noChangeArrowheads="1"/>
          </p:cNvSpPr>
          <p:nvPr>
            <p:ph type="sldNum" sz="quarter" idx="11"/>
          </p:nvPr>
        </p:nvSpPr>
        <p:spPr>
          <a:ln/>
        </p:spPr>
        <p:txBody>
          <a:bodyPr/>
          <a:lstStyle>
            <a:lvl1pPr>
              <a:defRPr/>
            </a:lvl1pPr>
          </a:lstStyle>
          <a:p>
            <a:fld id="{130025E7-AF20-4A5D-A472-462DD2455792}" type="slidenum">
              <a:rPr lang="cs-CZ" altLang="cs-CZ"/>
              <a:pPr/>
              <a:t>‹#›</a:t>
            </a:fld>
            <a:endParaRPr lang="cs-CZ" altLang="cs-CZ"/>
          </a:p>
        </p:txBody>
      </p:sp>
    </p:spTree>
    <p:extLst>
      <p:ext uri="{BB962C8B-B14F-4D97-AF65-F5344CB8AC3E}">
        <p14:creationId xmlns:p14="http://schemas.microsoft.com/office/powerpoint/2010/main" val="415646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emf"/><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emf"/><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2.emf"/><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5.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6" Type="http://schemas.openxmlformats.org/officeDocument/2006/relationships/image" Target="../media/image2.emf"/><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3.emf"/><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6.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image" Target="../media/image2.emf"/><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6.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6.pn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image" Target="../media/image2.e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image" Target="../media/image5.emf"/><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5" Type="http://schemas.openxmlformats.org/officeDocument/2006/relationships/image" Target="../media/image2.emf"/><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0"/>
            <a:ext cx="9144000" cy="80962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hangingPunct="1">
              <a:defRPr/>
            </a:pPr>
            <a:endParaRPr lang="cs-CZ" altLang="cs-CZ"/>
          </a:p>
        </p:txBody>
      </p:sp>
      <p:pic>
        <p:nvPicPr>
          <p:cNvPr id="2051" name="Picture 12"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7"/>
          <p:cNvSpPr>
            <a:spLocks noGrp="1" noChangeArrowheads="1"/>
          </p:cNvSpPr>
          <p:nvPr>
            <p:ph type="body" idx="1"/>
          </p:nvPr>
        </p:nvSpPr>
        <p:spPr bwMode="auto">
          <a:xfrm>
            <a:off x="720725" y="1125538"/>
            <a:ext cx="8234363"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A15318AE-F4FE-4AB4-BE82-A52FB747D8BF}"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charset="0"/>
        </a:defRPr>
      </a:lvl2pPr>
      <a:lvl3pPr algn="l" rtl="0" eaLnBrk="0" fontAlgn="base" hangingPunct="0">
        <a:spcBef>
          <a:spcPct val="0"/>
        </a:spcBef>
        <a:spcAft>
          <a:spcPct val="0"/>
        </a:spcAft>
        <a:defRPr sz="2400" b="1">
          <a:solidFill>
            <a:srgbClr val="00287D"/>
          </a:solidFill>
          <a:latin typeface="Tahoma" charset="0"/>
        </a:defRPr>
      </a:lvl3pPr>
      <a:lvl4pPr algn="l" rtl="0" eaLnBrk="0" fontAlgn="base" hangingPunct="0">
        <a:spcBef>
          <a:spcPct val="0"/>
        </a:spcBef>
        <a:spcAft>
          <a:spcPct val="0"/>
        </a:spcAft>
        <a:defRPr sz="2400" b="1">
          <a:solidFill>
            <a:srgbClr val="00287D"/>
          </a:solidFill>
          <a:latin typeface="Tahoma" charset="0"/>
        </a:defRPr>
      </a:lvl4pPr>
      <a:lvl5pPr algn="l" rtl="0" eaLnBrk="0" fontAlgn="base" hangingPunct="0">
        <a:spcBef>
          <a:spcPct val="0"/>
        </a:spcBef>
        <a:spcAft>
          <a:spcPct val="0"/>
        </a:spcAft>
        <a:defRPr sz="2400" b="1">
          <a:solidFill>
            <a:srgbClr val="00287D"/>
          </a:solidFill>
          <a:latin typeface="Tahoma" charset="0"/>
        </a:defRPr>
      </a:lvl5pPr>
      <a:lvl6pPr marL="457200" algn="l" rtl="0" fontAlgn="base">
        <a:spcBef>
          <a:spcPct val="0"/>
        </a:spcBef>
        <a:spcAft>
          <a:spcPct val="0"/>
        </a:spcAft>
        <a:defRPr sz="2400" b="1">
          <a:solidFill>
            <a:srgbClr val="00287D"/>
          </a:solidFill>
          <a:latin typeface="Tahoma" charset="0"/>
        </a:defRPr>
      </a:lvl6pPr>
      <a:lvl7pPr marL="914400" algn="l" rtl="0" fontAlgn="base">
        <a:spcBef>
          <a:spcPct val="0"/>
        </a:spcBef>
        <a:spcAft>
          <a:spcPct val="0"/>
        </a:spcAft>
        <a:defRPr sz="2400" b="1">
          <a:solidFill>
            <a:srgbClr val="00287D"/>
          </a:solidFill>
          <a:latin typeface="Tahoma" charset="0"/>
        </a:defRPr>
      </a:lvl7pPr>
      <a:lvl8pPr marL="1371600" algn="l" rtl="0" fontAlgn="base">
        <a:spcBef>
          <a:spcPct val="0"/>
        </a:spcBef>
        <a:spcAft>
          <a:spcPct val="0"/>
        </a:spcAft>
        <a:defRPr sz="2400" b="1">
          <a:solidFill>
            <a:srgbClr val="00287D"/>
          </a:solidFill>
          <a:latin typeface="Tahoma" charset="0"/>
        </a:defRPr>
      </a:lvl8pPr>
      <a:lvl9pPr marL="1828800" algn="l" rtl="0" fontAlgn="base">
        <a:spcBef>
          <a:spcPct val="0"/>
        </a:spcBef>
        <a:spcAft>
          <a:spcPct val="0"/>
        </a:spcAft>
        <a:defRPr sz="2400" b="1">
          <a:solidFill>
            <a:srgbClr val="00287D"/>
          </a:solidFill>
          <a:latin typeface="Tahoma" charset="0"/>
        </a:defRPr>
      </a:lvl9pPr>
    </p:titleStyle>
    <p:bodyStyle>
      <a:lvl1pPr marL="342900" indent="-342900" algn="l" rtl="0" eaLnBrk="0" fontAlgn="base" hangingPunct="0">
        <a:spcBef>
          <a:spcPct val="20000"/>
        </a:spcBef>
        <a:spcAft>
          <a:spcPct val="0"/>
        </a:spcAft>
        <a:buClr>
          <a:srgbClr val="969696"/>
        </a:buClr>
        <a:buSzPct val="80000"/>
        <a:buFont typeface="Wingdings" panose="05000000000000000000"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anose="05000000000000000000"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anose="05000000000000000000"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0"/>
            <a:ext cx="9144000" cy="80962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hangingPunct="1">
              <a:defRPr/>
            </a:pPr>
            <a:endParaRPr lang="cs-CZ" altLang="cs-CZ"/>
          </a:p>
        </p:txBody>
      </p:sp>
      <p:pic>
        <p:nvPicPr>
          <p:cNvPr id="3075" name="Picture 10"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6"/>
          <p:cNvSpPr>
            <a:spLocks noGrp="1" noChangeArrowheads="1"/>
          </p:cNvSpPr>
          <p:nvPr>
            <p:ph type="body" idx="1"/>
          </p:nvPr>
        </p:nvSpPr>
        <p:spPr bwMode="auto">
          <a:xfrm>
            <a:off x="2520950" y="1125538"/>
            <a:ext cx="643413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6BADAE07-152C-449F-B1FC-FDC1D4317B13}"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 id="2147483978"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charset="0"/>
        </a:defRPr>
      </a:lvl2pPr>
      <a:lvl3pPr algn="l" rtl="0" eaLnBrk="0" fontAlgn="base" hangingPunct="0">
        <a:spcBef>
          <a:spcPct val="0"/>
        </a:spcBef>
        <a:spcAft>
          <a:spcPct val="0"/>
        </a:spcAft>
        <a:defRPr sz="2400" b="1">
          <a:solidFill>
            <a:srgbClr val="00287D"/>
          </a:solidFill>
          <a:latin typeface="Tahoma" charset="0"/>
        </a:defRPr>
      </a:lvl3pPr>
      <a:lvl4pPr algn="l" rtl="0" eaLnBrk="0" fontAlgn="base" hangingPunct="0">
        <a:spcBef>
          <a:spcPct val="0"/>
        </a:spcBef>
        <a:spcAft>
          <a:spcPct val="0"/>
        </a:spcAft>
        <a:defRPr sz="2400" b="1">
          <a:solidFill>
            <a:srgbClr val="00287D"/>
          </a:solidFill>
          <a:latin typeface="Tahoma" charset="0"/>
        </a:defRPr>
      </a:lvl4pPr>
      <a:lvl5pPr algn="l" rtl="0" eaLnBrk="0" fontAlgn="base" hangingPunct="0">
        <a:spcBef>
          <a:spcPct val="0"/>
        </a:spcBef>
        <a:spcAft>
          <a:spcPct val="0"/>
        </a:spcAft>
        <a:defRPr sz="2400" b="1">
          <a:solidFill>
            <a:srgbClr val="00287D"/>
          </a:solidFill>
          <a:latin typeface="Tahoma" charset="0"/>
        </a:defRPr>
      </a:lvl5pPr>
      <a:lvl6pPr marL="457200" algn="l" rtl="0" fontAlgn="base">
        <a:spcBef>
          <a:spcPct val="0"/>
        </a:spcBef>
        <a:spcAft>
          <a:spcPct val="0"/>
        </a:spcAft>
        <a:defRPr sz="2400" b="1">
          <a:solidFill>
            <a:srgbClr val="00287D"/>
          </a:solidFill>
          <a:latin typeface="Tahoma" charset="0"/>
        </a:defRPr>
      </a:lvl6pPr>
      <a:lvl7pPr marL="914400" algn="l" rtl="0" fontAlgn="base">
        <a:spcBef>
          <a:spcPct val="0"/>
        </a:spcBef>
        <a:spcAft>
          <a:spcPct val="0"/>
        </a:spcAft>
        <a:defRPr sz="2400" b="1">
          <a:solidFill>
            <a:srgbClr val="00287D"/>
          </a:solidFill>
          <a:latin typeface="Tahoma" charset="0"/>
        </a:defRPr>
      </a:lvl7pPr>
      <a:lvl8pPr marL="1371600" algn="l" rtl="0" fontAlgn="base">
        <a:spcBef>
          <a:spcPct val="0"/>
        </a:spcBef>
        <a:spcAft>
          <a:spcPct val="0"/>
        </a:spcAft>
        <a:defRPr sz="2400" b="1">
          <a:solidFill>
            <a:srgbClr val="00287D"/>
          </a:solidFill>
          <a:latin typeface="Tahoma" charset="0"/>
        </a:defRPr>
      </a:lvl8pPr>
      <a:lvl9pPr marL="1828800" algn="l" rtl="0" fontAlgn="base">
        <a:spcBef>
          <a:spcPct val="0"/>
        </a:spcBef>
        <a:spcAft>
          <a:spcPct val="0"/>
        </a:spcAft>
        <a:defRPr sz="2400" b="1">
          <a:solidFill>
            <a:srgbClr val="00287D"/>
          </a:solidFill>
          <a:latin typeface="Tahoma" charset="0"/>
        </a:defRPr>
      </a:lvl9pPr>
    </p:titleStyle>
    <p:bodyStyle>
      <a:lvl1pPr marL="342900" indent="-342900" algn="l" rtl="0" eaLnBrk="0" fontAlgn="base" hangingPunct="0">
        <a:spcBef>
          <a:spcPct val="20000"/>
        </a:spcBef>
        <a:spcAft>
          <a:spcPct val="0"/>
        </a:spcAft>
        <a:buClr>
          <a:srgbClr val="969696"/>
        </a:buClr>
        <a:buSzPct val="80000"/>
        <a:buFont typeface="Wingdings" panose="05000000000000000000"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anose="05000000000000000000"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anose="05000000000000000000"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9144000" cy="80962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hangingPunct="1">
              <a:defRPr/>
            </a:pPr>
            <a:endParaRPr lang="cs-CZ" altLang="cs-CZ"/>
          </a:p>
        </p:txBody>
      </p:sp>
      <p:pic>
        <p:nvPicPr>
          <p:cNvPr id="4099"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title"/>
          </p:nvPr>
        </p:nvSpPr>
        <p:spPr bwMode="auto">
          <a:xfrm>
            <a:off x="720725" y="1125538"/>
            <a:ext cx="78279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p>
            <a:pPr lvl="0"/>
            <a:r>
              <a:rPr lang="cs-CZ" altLang="cs-CZ"/>
              <a:t>Klepnutím lze upravit styl předlohy nadpisů.</a:t>
            </a:r>
          </a:p>
        </p:txBody>
      </p:sp>
      <p:sp>
        <p:nvSpPr>
          <p:cNvPr id="4101" name="Rectangle 5"/>
          <p:cNvSpPr>
            <a:spLocks noGrp="1" noChangeArrowheads="1"/>
          </p:cNvSpPr>
          <p:nvPr>
            <p:ph type="body" idx="1"/>
          </p:nvPr>
        </p:nvSpPr>
        <p:spPr bwMode="auto">
          <a:xfrm>
            <a:off x="720725" y="2017713"/>
            <a:ext cx="8234363"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33AAF3FC-784F-47A8-8915-AE3F3101263E}" type="slidenum">
              <a:rPr lang="cs-CZ" altLang="cs-CZ"/>
              <a:pPr/>
              <a:t>‹#›</a:t>
            </a:fld>
            <a:endParaRPr lang="cs-CZ" altLang="cs-CZ"/>
          </a:p>
        </p:txBody>
      </p:sp>
      <p:pic>
        <p:nvPicPr>
          <p:cNvPr id="4104" name="Picture 8" descr="OPVK_MU_vlevo_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19138" y="4313238"/>
            <a:ext cx="6118225" cy="145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01"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rebuchet MS" pitchFamily="34" charset="0"/>
        </a:defRPr>
      </a:lvl2pPr>
      <a:lvl3pPr algn="l" rtl="0" eaLnBrk="0" fontAlgn="base" hangingPunct="0">
        <a:spcBef>
          <a:spcPct val="0"/>
        </a:spcBef>
        <a:spcAft>
          <a:spcPct val="0"/>
        </a:spcAft>
        <a:defRPr sz="2400" b="1">
          <a:solidFill>
            <a:srgbClr val="00287D"/>
          </a:solidFill>
          <a:latin typeface="Trebuchet MS" pitchFamily="34" charset="0"/>
        </a:defRPr>
      </a:lvl3pPr>
      <a:lvl4pPr algn="l" rtl="0" eaLnBrk="0" fontAlgn="base" hangingPunct="0">
        <a:spcBef>
          <a:spcPct val="0"/>
        </a:spcBef>
        <a:spcAft>
          <a:spcPct val="0"/>
        </a:spcAft>
        <a:defRPr sz="2400" b="1">
          <a:solidFill>
            <a:srgbClr val="00287D"/>
          </a:solidFill>
          <a:latin typeface="Trebuchet MS" pitchFamily="34" charset="0"/>
        </a:defRPr>
      </a:lvl4pPr>
      <a:lvl5pPr algn="l" rtl="0" eaLnBrk="0" fontAlgn="base" hangingPunct="0">
        <a:spcBef>
          <a:spcPct val="0"/>
        </a:spcBef>
        <a:spcAft>
          <a:spcPct val="0"/>
        </a:spcAft>
        <a:defRPr sz="2400" b="1">
          <a:solidFill>
            <a:srgbClr val="00287D"/>
          </a:solidFill>
          <a:latin typeface="Trebuchet MS" pitchFamily="34" charset="0"/>
        </a:defRPr>
      </a:lvl5pPr>
      <a:lvl6pPr marL="457200" algn="l" rtl="0" fontAlgn="base">
        <a:spcBef>
          <a:spcPct val="0"/>
        </a:spcBef>
        <a:spcAft>
          <a:spcPct val="0"/>
        </a:spcAft>
        <a:defRPr sz="2400" b="1">
          <a:solidFill>
            <a:srgbClr val="00287D"/>
          </a:solidFill>
          <a:latin typeface="Trebuchet MS" pitchFamily="34" charset="0"/>
        </a:defRPr>
      </a:lvl6pPr>
      <a:lvl7pPr marL="914400" algn="l" rtl="0" fontAlgn="base">
        <a:spcBef>
          <a:spcPct val="0"/>
        </a:spcBef>
        <a:spcAft>
          <a:spcPct val="0"/>
        </a:spcAft>
        <a:defRPr sz="2400" b="1">
          <a:solidFill>
            <a:srgbClr val="00287D"/>
          </a:solidFill>
          <a:latin typeface="Trebuchet MS" pitchFamily="34" charset="0"/>
        </a:defRPr>
      </a:lvl7pPr>
      <a:lvl8pPr marL="1371600" algn="l" rtl="0" fontAlgn="base">
        <a:spcBef>
          <a:spcPct val="0"/>
        </a:spcBef>
        <a:spcAft>
          <a:spcPct val="0"/>
        </a:spcAft>
        <a:defRPr sz="2400" b="1">
          <a:solidFill>
            <a:srgbClr val="00287D"/>
          </a:solidFill>
          <a:latin typeface="Trebuchet MS" pitchFamily="34" charset="0"/>
        </a:defRPr>
      </a:lvl8pPr>
      <a:lvl9pPr marL="1828800" algn="l" rtl="0" fontAlgn="base">
        <a:spcBef>
          <a:spcPct val="0"/>
        </a:spcBef>
        <a:spcAft>
          <a:spcPct val="0"/>
        </a:spcAft>
        <a:defRPr sz="2400" b="1">
          <a:solidFill>
            <a:srgbClr val="00287D"/>
          </a:solidFill>
          <a:latin typeface="Trebuchet MS"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anose="05000000000000000000" pitchFamily="2" charset="2"/>
        <a:buBlip>
          <a:blip r:embed="rId15"/>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anose="05000000000000000000" pitchFamily="2" charset="2"/>
        <a:buBlip>
          <a:blip r:embed="rId15"/>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anose="05000000000000000000" pitchFamily="2" charset="2"/>
        <a:buBlip>
          <a:blip r:embed="rId15"/>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Blip>
          <a:blip r:embed="rId15"/>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Blip>
          <a:blip r:embed="rId15"/>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809625"/>
          </a:xfrm>
          <a:prstGeom prst="rect">
            <a:avLst/>
          </a:prstGeom>
          <a:gradFill rotWithShape="1">
            <a:gsLst>
              <a:gs pos="0">
                <a:srgbClr val="00287D"/>
              </a:gs>
              <a:gs pos="100000">
                <a:srgbClr val="001E5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charset="0"/>
              </a:defRPr>
            </a:lvl1pPr>
            <a:lvl2pPr marL="742950" indent="-285750" eaLnBrk="0" hangingPunct="0">
              <a:defRPr sz="2400">
                <a:solidFill>
                  <a:schemeClr val="tx1"/>
                </a:solidFill>
                <a:latin typeface="Tahoma" charset="0"/>
              </a:defRPr>
            </a:lvl2pPr>
            <a:lvl3pPr marL="1143000" indent="-228600" eaLnBrk="0" hangingPunct="0">
              <a:defRPr sz="2400">
                <a:solidFill>
                  <a:schemeClr val="tx1"/>
                </a:solidFill>
                <a:latin typeface="Tahoma" charset="0"/>
              </a:defRPr>
            </a:lvl3pPr>
            <a:lvl4pPr marL="1600200" indent="-228600" eaLnBrk="0" hangingPunct="0">
              <a:defRPr sz="2400">
                <a:solidFill>
                  <a:schemeClr val="tx1"/>
                </a:solidFill>
                <a:latin typeface="Tahoma" charset="0"/>
              </a:defRPr>
            </a:lvl4pPr>
            <a:lvl5pPr marL="2057400" indent="-228600" eaLnBrk="0" hangingPunct="0">
              <a:defRPr sz="2400">
                <a:solidFill>
                  <a:schemeClr val="tx1"/>
                </a:solidFill>
                <a:latin typeface="Tahoma" charset="0"/>
              </a:defRPr>
            </a:lvl5pPr>
            <a:lvl6pPr marL="2514600" indent="-228600" eaLnBrk="0" fontAlgn="base" hangingPunct="0">
              <a:spcBef>
                <a:spcPct val="0"/>
              </a:spcBef>
              <a:spcAft>
                <a:spcPct val="0"/>
              </a:spcAft>
              <a:defRPr sz="2400">
                <a:solidFill>
                  <a:schemeClr val="tx1"/>
                </a:solidFill>
                <a:latin typeface="Tahoma" charset="0"/>
              </a:defRPr>
            </a:lvl6pPr>
            <a:lvl7pPr marL="2971800" indent="-228600" eaLnBrk="0" fontAlgn="base" hangingPunct="0">
              <a:spcBef>
                <a:spcPct val="0"/>
              </a:spcBef>
              <a:spcAft>
                <a:spcPct val="0"/>
              </a:spcAft>
              <a:defRPr sz="2400">
                <a:solidFill>
                  <a:schemeClr val="tx1"/>
                </a:solidFill>
                <a:latin typeface="Tahoma" charset="0"/>
              </a:defRPr>
            </a:lvl7pPr>
            <a:lvl8pPr marL="3429000" indent="-228600" eaLnBrk="0" fontAlgn="base" hangingPunct="0">
              <a:spcBef>
                <a:spcPct val="0"/>
              </a:spcBef>
              <a:spcAft>
                <a:spcPct val="0"/>
              </a:spcAft>
              <a:defRPr sz="2400">
                <a:solidFill>
                  <a:schemeClr val="tx1"/>
                </a:solidFill>
                <a:latin typeface="Tahoma" charset="0"/>
              </a:defRPr>
            </a:lvl8pPr>
            <a:lvl9pPr marL="3886200" indent="-228600" eaLnBrk="0" fontAlgn="base" hangingPunct="0">
              <a:spcBef>
                <a:spcPct val="0"/>
              </a:spcBef>
              <a:spcAft>
                <a:spcPct val="0"/>
              </a:spcAft>
              <a:defRPr sz="2400">
                <a:solidFill>
                  <a:schemeClr val="tx1"/>
                </a:solidFill>
                <a:latin typeface="Tahoma" charset="0"/>
              </a:defRPr>
            </a:lvl9pPr>
          </a:lstStyle>
          <a:p>
            <a:pPr eaLnBrk="1" hangingPunct="1">
              <a:defRPr/>
            </a:pPr>
            <a:endParaRPr lang="cs-CZ" altLang="cs-CZ"/>
          </a:p>
        </p:txBody>
      </p:sp>
      <p:pic>
        <p:nvPicPr>
          <p:cNvPr id="5123" name="Picture 3" descr="zahlavi CZ"/>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4"/>
          <p:cNvSpPr>
            <a:spLocks noGrp="1" noChangeArrowheads="1"/>
          </p:cNvSpPr>
          <p:nvPr>
            <p:ph type="body" idx="1"/>
          </p:nvPr>
        </p:nvSpPr>
        <p:spPr bwMode="auto">
          <a:xfrm>
            <a:off x="720725" y="1125538"/>
            <a:ext cx="8234363"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B5B34F6B-8B77-40D1-9E08-44877E1B8943}" type="slidenum">
              <a:rPr lang="cs-CZ" altLang="cs-CZ"/>
              <a:pPr/>
              <a:t>‹#›</a:t>
            </a:fld>
            <a:endParaRPr lang="cs-CZ" altLang="cs-CZ"/>
          </a:p>
        </p:txBody>
      </p:sp>
      <p:pic>
        <p:nvPicPr>
          <p:cNvPr id="5127" name="Picture 8" descr="OPVK_MU_stred_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19138" y="2789238"/>
            <a:ext cx="7697787" cy="188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charset="0"/>
        </a:defRPr>
      </a:lvl2pPr>
      <a:lvl3pPr algn="l" rtl="0" eaLnBrk="0" fontAlgn="base" hangingPunct="0">
        <a:spcBef>
          <a:spcPct val="0"/>
        </a:spcBef>
        <a:spcAft>
          <a:spcPct val="0"/>
        </a:spcAft>
        <a:defRPr sz="2400" b="1">
          <a:solidFill>
            <a:srgbClr val="00287D"/>
          </a:solidFill>
          <a:latin typeface="Tahoma" charset="0"/>
        </a:defRPr>
      </a:lvl3pPr>
      <a:lvl4pPr algn="l" rtl="0" eaLnBrk="0" fontAlgn="base" hangingPunct="0">
        <a:spcBef>
          <a:spcPct val="0"/>
        </a:spcBef>
        <a:spcAft>
          <a:spcPct val="0"/>
        </a:spcAft>
        <a:defRPr sz="2400" b="1">
          <a:solidFill>
            <a:srgbClr val="00287D"/>
          </a:solidFill>
          <a:latin typeface="Tahoma" charset="0"/>
        </a:defRPr>
      </a:lvl4pPr>
      <a:lvl5pPr algn="l" rtl="0" eaLnBrk="0" fontAlgn="base" hangingPunct="0">
        <a:spcBef>
          <a:spcPct val="0"/>
        </a:spcBef>
        <a:spcAft>
          <a:spcPct val="0"/>
        </a:spcAft>
        <a:defRPr sz="2400" b="1">
          <a:solidFill>
            <a:srgbClr val="00287D"/>
          </a:solidFill>
          <a:latin typeface="Tahoma" charset="0"/>
        </a:defRPr>
      </a:lvl5pPr>
      <a:lvl6pPr marL="457200" algn="l" rtl="0" fontAlgn="base">
        <a:spcBef>
          <a:spcPct val="0"/>
        </a:spcBef>
        <a:spcAft>
          <a:spcPct val="0"/>
        </a:spcAft>
        <a:defRPr sz="2400" b="1">
          <a:solidFill>
            <a:srgbClr val="00287D"/>
          </a:solidFill>
          <a:latin typeface="Tahoma" charset="0"/>
        </a:defRPr>
      </a:lvl6pPr>
      <a:lvl7pPr marL="914400" algn="l" rtl="0" fontAlgn="base">
        <a:spcBef>
          <a:spcPct val="0"/>
        </a:spcBef>
        <a:spcAft>
          <a:spcPct val="0"/>
        </a:spcAft>
        <a:defRPr sz="2400" b="1">
          <a:solidFill>
            <a:srgbClr val="00287D"/>
          </a:solidFill>
          <a:latin typeface="Tahoma" charset="0"/>
        </a:defRPr>
      </a:lvl7pPr>
      <a:lvl8pPr marL="1371600" algn="l" rtl="0" fontAlgn="base">
        <a:spcBef>
          <a:spcPct val="0"/>
        </a:spcBef>
        <a:spcAft>
          <a:spcPct val="0"/>
        </a:spcAft>
        <a:defRPr sz="2400" b="1">
          <a:solidFill>
            <a:srgbClr val="00287D"/>
          </a:solidFill>
          <a:latin typeface="Tahoma" charset="0"/>
        </a:defRPr>
      </a:lvl8pPr>
      <a:lvl9pPr marL="1828800" algn="l" rtl="0" fontAlgn="base">
        <a:spcBef>
          <a:spcPct val="0"/>
        </a:spcBef>
        <a:spcAft>
          <a:spcPct val="0"/>
        </a:spcAft>
        <a:defRPr sz="2400" b="1">
          <a:solidFill>
            <a:srgbClr val="00287D"/>
          </a:solidFill>
          <a:latin typeface="Tahoma" charset="0"/>
        </a:defRPr>
      </a:lvl9pPr>
    </p:titleStyle>
    <p:bodyStyle>
      <a:lvl1pPr marL="342900" indent="-342900" algn="l" rtl="0" eaLnBrk="0" fontAlgn="base" hangingPunct="0">
        <a:spcBef>
          <a:spcPct val="20000"/>
        </a:spcBef>
        <a:spcAft>
          <a:spcPct val="0"/>
        </a:spcAft>
        <a:buClr>
          <a:srgbClr val="969696"/>
        </a:buClr>
        <a:buSzPct val="80000"/>
        <a:buFont typeface="Wingdings" panose="05000000000000000000" pitchFamily="2" charset="2"/>
        <a:buBlip>
          <a:blip r:embed="rId15"/>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anose="05000000000000000000" pitchFamily="2" charset="2"/>
        <a:buBlip>
          <a:blip r:embed="rId15"/>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anose="05000000000000000000" pitchFamily="2" charset="2"/>
        <a:buBlip>
          <a:blip r:embed="rId15"/>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anose="05000000000000000000" pitchFamily="2" charset="2"/>
        <a:buBlip>
          <a:blip r:embed="rId15"/>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Blip>
          <a:blip r:embed="rId15"/>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bwMode="auto">
          <a:xfrm>
            <a:off x="720725" y="1125538"/>
            <a:ext cx="78279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b" anchorCtr="0" compatLnSpc="1">
            <a:prstTxWarp prst="textNoShape">
              <a:avLst/>
            </a:prstTxWarp>
          </a:bodyPr>
          <a:lstStyle/>
          <a:p>
            <a:pPr lvl="0"/>
            <a:r>
              <a:rPr lang="cs-CZ" altLang="cs-CZ"/>
              <a:t>Klepnutím lze upravit styl předlohy nadpisů.</a:t>
            </a:r>
          </a:p>
        </p:txBody>
      </p:sp>
      <p:sp>
        <p:nvSpPr>
          <p:cNvPr id="4101" name="Rectangle 5"/>
          <p:cNvSpPr>
            <a:spLocks noGrp="1" noChangeArrowheads="1"/>
          </p:cNvSpPr>
          <p:nvPr>
            <p:ph type="body" idx="1"/>
          </p:nvPr>
        </p:nvSpPr>
        <p:spPr bwMode="auto">
          <a:xfrm>
            <a:off x="720725" y="2017713"/>
            <a:ext cx="8234363"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D57D1430-1A29-4B3B-A094-BAAA4FDD7D3B}" type="slidenum">
              <a:rPr lang="cs-CZ" altLang="cs-CZ" smtClean="0"/>
              <a:pPr/>
              <a:t>‹#›</a:t>
            </a:fld>
            <a:endParaRPr lang="cs-CZ" altLang="cs-CZ"/>
          </a:p>
        </p:txBody>
      </p:sp>
      <p:pic>
        <p:nvPicPr>
          <p:cNvPr id="9" name="Picture 8" descr="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2888" y="118004"/>
            <a:ext cx="812190" cy="69162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OPVK_MU_vlevo_2"/>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19138" y="4313238"/>
            <a:ext cx="6118225" cy="145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3826056"/>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 id="2147484014" r:id="rId12"/>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rebuchet MS" pitchFamily="34" charset="0"/>
        </a:defRPr>
      </a:lvl2pPr>
      <a:lvl3pPr algn="l" rtl="0" eaLnBrk="1" fontAlgn="base" hangingPunct="1">
        <a:spcBef>
          <a:spcPct val="0"/>
        </a:spcBef>
        <a:spcAft>
          <a:spcPct val="0"/>
        </a:spcAft>
        <a:defRPr sz="2400" b="1">
          <a:solidFill>
            <a:srgbClr val="00287D"/>
          </a:solidFill>
          <a:latin typeface="Trebuchet MS" pitchFamily="34" charset="0"/>
        </a:defRPr>
      </a:lvl3pPr>
      <a:lvl4pPr algn="l" rtl="0" eaLnBrk="1" fontAlgn="base" hangingPunct="1">
        <a:spcBef>
          <a:spcPct val="0"/>
        </a:spcBef>
        <a:spcAft>
          <a:spcPct val="0"/>
        </a:spcAft>
        <a:defRPr sz="2400" b="1">
          <a:solidFill>
            <a:srgbClr val="00287D"/>
          </a:solidFill>
          <a:latin typeface="Trebuchet MS" pitchFamily="34" charset="0"/>
        </a:defRPr>
      </a:lvl4pPr>
      <a:lvl5pPr algn="l" rtl="0" eaLnBrk="1" fontAlgn="base" hangingPunct="1">
        <a:spcBef>
          <a:spcPct val="0"/>
        </a:spcBef>
        <a:spcAft>
          <a:spcPct val="0"/>
        </a:spcAft>
        <a:defRPr sz="2400" b="1">
          <a:solidFill>
            <a:srgbClr val="00287D"/>
          </a:solidFill>
          <a:latin typeface="Trebuchet MS" pitchFamily="34" charset="0"/>
        </a:defRPr>
      </a:lvl5pPr>
      <a:lvl6pPr marL="457200" algn="l" rtl="0" eaLnBrk="1" fontAlgn="base" hangingPunct="1">
        <a:spcBef>
          <a:spcPct val="0"/>
        </a:spcBef>
        <a:spcAft>
          <a:spcPct val="0"/>
        </a:spcAft>
        <a:defRPr sz="2400" b="1">
          <a:solidFill>
            <a:srgbClr val="00287D"/>
          </a:solidFill>
          <a:latin typeface="Trebuchet MS" pitchFamily="34" charset="0"/>
        </a:defRPr>
      </a:lvl6pPr>
      <a:lvl7pPr marL="914400" algn="l" rtl="0" eaLnBrk="1" fontAlgn="base" hangingPunct="1">
        <a:spcBef>
          <a:spcPct val="0"/>
        </a:spcBef>
        <a:spcAft>
          <a:spcPct val="0"/>
        </a:spcAft>
        <a:defRPr sz="2400" b="1">
          <a:solidFill>
            <a:srgbClr val="00287D"/>
          </a:solidFill>
          <a:latin typeface="Trebuchet MS" pitchFamily="34" charset="0"/>
        </a:defRPr>
      </a:lvl7pPr>
      <a:lvl8pPr marL="1371600" algn="l" rtl="0" eaLnBrk="1" fontAlgn="base" hangingPunct="1">
        <a:spcBef>
          <a:spcPct val="0"/>
        </a:spcBef>
        <a:spcAft>
          <a:spcPct val="0"/>
        </a:spcAft>
        <a:defRPr sz="2400" b="1">
          <a:solidFill>
            <a:srgbClr val="00287D"/>
          </a:solidFill>
          <a:latin typeface="Trebuchet MS" pitchFamily="34" charset="0"/>
        </a:defRPr>
      </a:lvl8pPr>
      <a:lvl9pPr marL="1828800" algn="l" rtl="0" eaLnBrk="1" fontAlgn="base" hangingPunct="1">
        <a:spcBef>
          <a:spcPct val="0"/>
        </a:spcBef>
        <a:spcAft>
          <a:spcPct val="0"/>
        </a:spcAft>
        <a:defRPr sz="2400" b="1">
          <a:solidFill>
            <a:srgbClr val="00287D"/>
          </a:solidFill>
          <a:latin typeface="Trebuchet MS" pitchFamily="34" charset="0"/>
        </a:defRPr>
      </a:lvl9pPr>
    </p:titleStyle>
    <p:bodyStyle>
      <a:lvl1pPr marL="342900" indent="-342900" algn="l" rtl="0" eaLnBrk="1" fontAlgn="base" hangingPunct="1">
        <a:spcBef>
          <a:spcPct val="20000"/>
        </a:spcBef>
        <a:spcAft>
          <a:spcPct val="0"/>
        </a:spcAft>
        <a:buClr>
          <a:srgbClr val="969696"/>
        </a:buClr>
        <a:buSzPct val="80000"/>
        <a:buFont typeface="Wingdings" panose="05000000000000000000" pitchFamily="2" charset="2"/>
        <a:buBlip>
          <a:blip r:embed="rId16"/>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anose="05000000000000000000" pitchFamily="2" charset="2"/>
        <a:buBlip>
          <a:blip r:embed="rId16"/>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anose="05000000000000000000" pitchFamily="2" charset="2"/>
        <a:buBlip>
          <a:blip r:embed="rId16"/>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anose="05000000000000000000" pitchFamily="2" charset="2"/>
        <a:buBlip>
          <a:blip r:embed="rId16"/>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anose="05000000000000000000" pitchFamily="2" charset="2"/>
        <a:buBlip>
          <a:blip r:embed="rId16"/>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2" name="Rectangle 7"/>
          <p:cNvSpPr>
            <a:spLocks noGrp="1" noChangeArrowheads="1"/>
          </p:cNvSpPr>
          <p:nvPr>
            <p:ph type="body" idx="1"/>
          </p:nvPr>
        </p:nvSpPr>
        <p:spPr bwMode="auto">
          <a:xfrm>
            <a:off x="720725" y="1125538"/>
            <a:ext cx="8234363"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a:p>
            <a:pPr lvl="2"/>
            <a:r>
              <a:rPr lang="cs-CZ" altLang="cs-CZ" dirty="0"/>
              <a:t>Třetí úroveň</a:t>
            </a:r>
          </a:p>
          <a:p>
            <a:pPr lvl="3"/>
            <a:r>
              <a:rPr lang="cs-CZ" altLang="cs-CZ" dirty="0"/>
              <a:t>Čtvrtá úroveň</a:t>
            </a:r>
          </a:p>
          <a:p>
            <a:pPr lvl="4"/>
            <a:r>
              <a:rPr lang="cs-CZ" altLang="cs-CZ" dirty="0"/>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46A648B4-0E7A-4166-B043-58AE7F352BC4}" type="slidenum">
              <a:rPr lang="cs-CZ" altLang="cs-CZ"/>
              <a:pPr/>
              <a:t>‹#›</a:t>
            </a:fld>
            <a:endParaRPr lang="cs-CZ" altLang="cs-CZ"/>
          </a:p>
        </p:txBody>
      </p:sp>
      <p:pic>
        <p:nvPicPr>
          <p:cNvPr id="2056" name="Picture 8" descr="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2888" y="118004"/>
            <a:ext cx="812190" cy="691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8513021"/>
      </p:ext>
    </p:extLst>
  </p:cSld>
  <p:clrMap bg1="lt1" tx1="dk1" bg2="lt2" tx2="dk2" accent1="accent1" accent2="accent2" accent3="accent3" accent4="accent4" accent5="accent5" accent6="accent6" hlink="hlink" folHlink="folHlink"/>
  <p:sldLayoutIdLst>
    <p:sldLayoutId id="2147484016" r:id="rId1"/>
    <p:sldLayoutId id="2147484017" r:id="rId2"/>
    <p:sldLayoutId id="2147484018" r:id="rId3"/>
    <p:sldLayoutId id="2147484019" r:id="rId4"/>
    <p:sldLayoutId id="2147484020" r:id="rId5"/>
    <p:sldLayoutId id="2147484021" r:id="rId6"/>
    <p:sldLayoutId id="2147484022" r:id="rId7"/>
    <p:sldLayoutId id="2147484023" r:id="rId8"/>
    <p:sldLayoutId id="2147484024" r:id="rId9"/>
    <p:sldLayoutId id="2147484025" r:id="rId10"/>
    <p:sldLayoutId id="2147484026" r:id="rId11"/>
    <p:sldLayoutId id="2147484027" r:id="rId12"/>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charset="0"/>
        </a:defRPr>
      </a:lvl2pPr>
      <a:lvl3pPr algn="l" rtl="0" eaLnBrk="1" fontAlgn="base" hangingPunct="1">
        <a:spcBef>
          <a:spcPct val="0"/>
        </a:spcBef>
        <a:spcAft>
          <a:spcPct val="0"/>
        </a:spcAft>
        <a:defRPr sz="2400" b="1">
          <a:solidFill>
            <a:srgbClr val="00287D"/>
          </a:solidFill>
          <a:latin typeface="Tahoma" charset="0"/>
        </a:defRPr>
      </a:lvl3pPr>
      <a:lvl4pPr algn="l" rtl="0" eaLnBrk="1" fontAlgn="base" hangingPunct="1">
        <a:spcBef>
          <a:spcPct val="0"/>
        </a:spcBef>
        <a:spcAft>
          <a:spcPct val="0"/>
        </a:spcAft>
        <a:defRPr sz="2400" b="1">
          <a:solidFill>
            <a:srgbClr val="00287D"/>
          </a:solidFill>
          <a:latin typeface="Tahoma" charset="0"/>
        </a:defRPr>
      </a:lvl4pPr>
      <a:lvl5pPr algn="l" rtl="0" eaLnBrk="1" fontAlgn="base" hangingPunct="1">
        <a:spcBef>
          <a:spcPct val="0"/>
        </a:spcBef>
        <a:spcAft>
          <a:spcPct val="0"/>
        </a:spcAft>
        <a:defRPr sz="2400" b="1">
          <a:solidFill>
            <a:srgbClr val="00287D"/>
          </a:solidFill>
          <a:latin typeface="Tahoma" charset="0"/>
        </a:defRPr>
      </a:lvl5pPr>
      <a:lvl6pPr marL="457200" algn="l" rtl="0" eaLnBrk="1" fontAlgn="base" hangingPunct="1">
        <a:spcBef>
          <a:spcPct val="0"/>
        </a:spcBef>
        <a:spcAft>
          <a:spcPct val="0"/>
        </a:spcAft>
        <a:defRPr sz="2400" b="1">
          <a:solidFill>
            <a:srgbClr val="00287D"/>
          </a:solidFill>
          <a:latin typeface="Tahoma" charset="0"/>
        </a:defRPr>
      </a:lvl6pPr>
      <a:lvl7pPr marL="914400" algn="l" rtl="0" eaLnBrk="1" fontAlgn="base" hangingPunct="1">
        <a:spcBef>
          <a:spcPct val="0"/>
        </a:spcBef>
        <a:spcAft>
          <a:spcPct val="0"/>
        </a:spcAft>
        <a:defRPr sz="2400" b="1">
          <a:solidFill>
            <a:srgbClr val="00287D"/>
          </a:solidFill>
          <a:latin typeface="Tahoma" charset="0"/>
        </a:defRPr>
      </a:lvl7pPr>
      <a:lvl8pPr marL="1371600" algn="l" rtl="0" eaLnBrk="1" fontAlgn="base" hangingPunct="1">
        <a:spcBef>
          <a:spcPct val="0"/>
        </a:spcBef>
        <a:spcAft>
          <a:spcPct val="0"/>
        </a:spcAft>
        <a:defRPr sz="2400" b="1">
          <a:solidFill>
            <a:srgbClr val="00287D"/>
          </a:solidFill>
          <a:latin typeface="Tahoma" charset="0"/>
        </a:defRPr>
      </a:lvl8pPr>
      <a:lvl9pPr marL="1828800" algn="l" rtl="0" eaLnBrk="1" fontAlgn="base" hangingPunct="1">
        <a:spcBef>
          <a:spcPct val="0"/>
        </a:spcBef>
        <a:spcAft>
          <a:spcPct val="0"/>
        </a:spcAft>
        <a:defRPr sz="2400" b="1">
          <a:solidFill>
            <a:srgbClr val="00287D"/>
          </a:solidFill>
          <a:latin typeface="Tahoma" charset="0"/>
        </a:defRPr>
      </a:lvl9pPr>
    </p:titleStyle>
    <p:bodyStyle>
      <a:lvl1pPr marL="342900" indent="-342900" algn="l" rtl="0" eaLnBrk="1" fontAlgn="base" hangingPunct="1">
        <a:spcBef>
          <a:spcPct val="20000"/>
        </a:spcBef>
        <a:spcAft>
          <a:spcPct val="0"/>
        </a:spcAft>
        <a:buClr>
          <a:srgbClr val="969696"/>
        </a:buClr>
        <a:buSzPct val="80000"/>
        <a:buFont typeface="Wingdings" panose="05000000000000000000" pitchFamily="2" charset="2"/>
        <a:buBlip>
          <a:blip r:embed="rId15"/>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anose="05000000000000000000" pitchFamily="2" charset="2"/>
        <a:buBlip>
          <a:blip r:embed="rId15"/>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anose="05000000000000000000"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anose="05000000000000000000"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anose="05000000000000000000"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3076" name="Rectangle 6"/>
          <p:cNvSpPr>
            <a:spLocks noGrp="1" noChangeArrowheads="1"/>
          </p:cNvSpPr>
          <p:nvPr>
            <p:ph type="body" idx="1"/>
          </p:nvPr>
        </p:nvSpPr>
        <p:spPr bwMode="auto">
          <a:xfrm>
            <a:off x="2520950" y="1125538"/>
            <a:ext cx="643413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C54B65E1-773E-46FA-A0D4-1654FC33524D}" type="slidenum">
              <a:rPr lang="cs-CZ" altLang="cs-CZ"/>
              <a:pPr/>
              <a:t>‹#›</a:t>
            </a:fld>
            <a:endParaRPr lang="cs-CZ" altLang="cs-CZ"/>
          </a:p>
        </p:txBody>
      </p:sp>
      <p:pic>
        <p:nvPicPr>
          <p:cNvPr id="7" name="Picture 8" descr="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2888" y="118004"/>
            <a:ext cx="812190" cy="691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073096"/>
      </p:ext>
    </p:extLst>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 id="2147484032" r:id="rId4"/>
    <p:sldLayoutId id="2147484033" r:id="rId5"/>
    <p:sldLayoutId id="2147484034" r:id="rId6"/>
    <p:sldLayoutId id="2147484035" r:id="rId7"/>
    <p:sldLayoutId id="2147484036" r:id="rId8"/>
    <p:sldLayoutId id="2147484037" r:id="rId9"/>
    <p:sldLayoutId id="2147484038" r:id="rId10"/>
    <p:sldLayoutId id="2147484039"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charset="0"/>
        </a:defRPr>
      </a:lvl2pPr>
      <a:lvl3pPr algn="l" rtl="0" eaLnBrk="1" fontAlgn="base" hangingPunct="1">
        <a:spcBef>
          <a:spcPct val="0"/>
        </a:spcBef>
        <a:spcAft>
          <a:spcPct val="0"/>
        </a:spcAft>
        <a:defRPr sz="2400" b="1">
          <a:solidFill>
            <a:srgbClr val="00287D"/>
          </a:solidFill>
          <a:latin typeface="Tahoma" charset="0"/>
        </a:defRPr>
      </a:lvl3pPr>
      <a:lvl4pPr algn="l" rtl="0" eaLnBrk="1" fontAlgn="base" hangingPunct="1">
        <a:spcBef>
          <a:spcPct val="0"/>
        </a:spcBef>
        <a:spcAft>
          <a:spcPct val="0"/>
        </a:spcAft>
        <a:defRPr sz="2400" b="1">
          <a:solidFill>
            <a:srgbClr val="00287D"/>
          </a:solidFill>
          <a:latin typeface="Tahoma" charset="0"/>
        </a:defRPr>
      </a:lvl4pPr>
      <a:lvl5pPr algn="l" rtl="0" eaLnBrk="1" fontAlgn="base" hangingPunct="1">
        <a:spcBef>
          <a:spcPct val="0"/>
        </a:spcBef>
        <a:spcAft>
          <a:spcPct val="0"/>
        </a:spcAft>
        <a:defRPr sz="2400" b="1">
          <a:solidFill>
            <a:srgbClr val="00287D"/>
          </a:solidFill>
          <a:latin typeface="Tahoma" charset="0"/>
        </a:defRPr>
      </a:lvl5pPr>
      <a:lvl6pPr marL="457200" algn="l" rtl="0" eaLnBrk="1" fontAlgn="base" hangingPunct="1">
        <a:spcBef>
          <a:spcPct val="0"/>
        </a:spcBef>
        <a:spcAft>
          <a:spcPct val="0"/>
        </a:spcAft>
        <a:defRPr sz="2400" b="1">
          <a:solidFill>
            <a:srgbClr val="00287D"/>
          </a:solidFill>
          <a:latin typeface="Tahoma" charset="0"/>
        </a:defRPr>
      </a:lvl6pPr>
      <a:lvl7pPr marL="914400" algn="l" rtl="0" eaLnBrk="1" fontAlgn="base" hangingPunct="1">
        <a:spcBef>
          <a:spcPct val="0"/>
        </a:spcBef>
        <a:spcAft>
          <a:spcPct val="0"/>
        </a:spcAft>
        <a:defRPr sz="2400" b="1">
          <a:solidFill>
            <a:srgbClr val="00287D"/>
          </a:solidFill>
          <a:latin typeface="Tahoma" charset="0"/>
        </a:defRPr>
      </a:lvl7pPr>
      <a:lvl8pPr marL="1371600" algn="l" rtl="0" eaLnBrk="1" fontAlgn="base" hangingPunct="1">
        <a:spcBef>
          <a:spcPct val="0"/>
        </a:spcBef>
        <a:spcAft>
          <a:spcPct val="0"/>
        </a:spcAft>
        <a:defRPr sz="2400" b="1">
          <a:solidFill>
            <a:srgbClr val="00287D"/>
          </a:solidFill>
          <a:latin typeface="Tahoma" charset="0"/>
        </a:defRPr>
      </a:lvl8pPr>
      <a:lvl9pPr marL="1828800" algn="l" rtl="0" eaLnBrk="1" fontAlgn="base" hangingPunct="1">
        <a:spcBef>
          <a:spcPct val="0"/>
        </a:spcBef>
        <a:spcAft>
          <a:spcPct val="0"/>
        </a:spcAft>
        <a:defRPr sz="2400" b="1">
          <a:solidFill>
            <a:srgbClr val="00287D"/>
          </a:solidFill>
          <a:latin typeface="Tahoma" charset="0"/>
        </a:defRPr>
      </a:lvl9pPr>
    </p:titleStyle>
    <p:bodyStyle>
      <a:lvl1pPr marL="342900" indent="-342900" algn="l" rtl="0" eaLnBrk="1" fontAlgn="base" hangingPunct="1">
        <a:spcBef>
          <a:spcPct val="20000"/>
        </a:spcBef>
        <a:spcAft>
          <a:spcPct val="0"/>
        </a:spcAft>
        <a:buClr>
          <a:srgbClr val="969696"/>
        </a:buClr>
        <a:buSzPct val="80000"/>
        <a:buFont typeface="Wingdings" panose="05000000000000000000" pitchFamily="2" charset="2"/>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anose="05000000000000000000" pitchFamily="2" charset="2"/>
        <a:buBlip>
          <a:blip r:embed="rId14"/>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anose="05000000000000000000"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anose="05000000000000000000"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anose="05000000000000000000"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5124" name="Rectangle 4"/>
          <p:cNvSpPr>
            <a:spLocks noGrp="1" noChangeArrowheads="1"/>
          </p:cNvSpPr>
          <p:nvPr>
            <p:ph type="body" idx="1"/>
          </p:nvPr>
        </p:nvSpPr>
        <p:spPr bwMode="auto">
          <a:xfrm>
            <a:off x="720725" y="1125538"/>
            <a:ext cx="8234363"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pPr>
              <a:defRPr/>
            </a:pPr>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Trebuchet MS" panose="020B0603020202020204" pitchFamily="34" charset="0"/>
              </a:defRPr>
            </a:lvl1pPr>
          </a:lstStyle>
          <a:p>
            <a:fld id="{1B957D6B-E857-4AD6-9830-AD25E674ED6B}" type="slidenum">
              <a:rPr lang="cs-CZ" altLang="cs-CZ"/>
              <a:pPr/>
              <a:t>‹#›</a:t>
            </a:fld>
            <a:endParaRPr lang="cs-CZ" altLang="cs-CZ"/>
          </a:p>
        </p:txBody>
      </p:sp>
      <p:pic>
        <p:nvPicPr>
          <p:cNvPr id="5127" name="Picture 8" descr="OPVK_MU_stred_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9138" y="2789238"/>
            <a:ext cx="7697787" cy="188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2888" y="118004"/>
            <a:ext cx="812190" cy="691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789615"/>
      </p:ext>
    </p:extLst>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charset="0"/>
        </a:defRPr>
      </a:lvl2pPr>
      <a:lvl3pPr algn="l" rtl="0" eaLnBrk="1" fontAlgn="base" hangingPunct="1">
        <a:spcBef>
          <a:spcPct val="0"/>
        </a:spcBef>
        <a:spcAft>
          <a:spcPct val="0"/>
        </a:spcAft>
        <a:defRPr sz="2400" b="1">
          <a:solidFill>
            <a:srgbClr val="00287D"/>
          </a:solidFill>
          <a:latin typeface="Tahoma" charset="0"/>
        </a:defRPr>
      </a:lvl3pPr>
      <a:lvl4pPr algn="l" rtl="0" eaLnBrk="1" fontAlgn="base" hangingPunct="1">
        <a:spcBef>
          <a:spcPct val="0"/>
        </a:spcBef>
        <a:spcAft>
          <a:spcPct val="0"/>
        </a:spcAft>
        <a:defRPr sz="2400" b="1">
          <a:solidFill>
            <a:srgbClr val="00287D"/>
          </a:solidFill>
          <a:latin typeface="Tahoma" charset="0"/>
        </a:defRPr>
      </a:lvl4pPr>
      <a:lvl5pPr algn="l" rtl="0" eaLnBrk="1" fontAlgn="base" hangingPunct="1">
        <a:spcBef>
          <a:spcPct val="0"/>
        </a:spcBef>
        <a:spcAft>
          <a:spcPct val="0"/>
        </a:spcAft>
        <a:defRPr sz="2400" b="1">
          <a:solidFill>
            <a:srgbClr val="00287D"/>
          </a:solidFill>
          <a:latin typeface="Tahoma" charset="0"/>
        </a:defRPr>
      </a:lvl5pPr>
      <a:lvl6pPr marL="457200" algn="l" rtl="0" eaLnBrk="1" fontAlgn="base" hangingPunct="1">
        <a:spcBef>
          <a:spcPct val="0"/>
        </a:spcBef>
        <a:spcAft>
          <a:spcPct val="0"/>
        </a:spcAft>
        <a:defRPr sz="2400" b="1">
          <a:solidFill>
            <a:srgbClr val="00287D"/>
          </a:solidFill>
          <a:latin typeface="Tahoma" charset="0"/>
        </a:defRPr>
      </a:lvl6pPr>
      <a:lvl7pPr marL="914400" algn="l" rtl="0" eaLnBrk="1" fontAlgn="base" hangingPunct="1">
        <a:spcBef>
          <a:spcPct val="0"/>
        </a:spcBef>
        <a:spcAft>
          <a:spcPct val="0"/>
        </a:spcAft>
        <a:defRPr sz="2400" b="1">
          <a:solidFill>
            <a:srgbClr val="00287D"/>
          </a:solidFill>
          <a:latin typeface="Tahoma" charset="0"/>
        </a:defRPr>
      </a:lvl7pPr>
      <a:lvl8pPr marL="1371600" algn="l" rtl="0" eaLnBrk="1" fontAlgn="base" hangingPunct="1">
        <a:spcBef>
          <a:spcPct val="0"/>
        </a:spcBef>
        <a:spcAft>
          <a:spcPct val="0"/>
        </a:spcAft>
        <a:defRPr sz="2400" b="1">
          <a:solidFill>
            <a:srgbClr val="00287D"/>
          </a:solidFill>
          <a:latin typeface="Tahoma" charset="0"/>
        </a:defRPr>
      </a:lvl8pPr>
      <a:lvl9pPr marL="1828800" algn="l" rtl="0" eaLnBrk="1" fontAlgn="base" hangingPunct="1">
        <a:spcBef>
          <a:spcPct val="0"/>
        </a:spcBef>
        <a:spcAft>
          <a:spcPct val="0"/>
        </a:spcAft>
        <a:defRPr sz="2400" b="1">
          <a:solidFill>
            <a:srgbClr val="00287D"/>
          </a:solidFill>
          <a:latin typeface="Tahoma" charset="0"/>
        </a:defRPr>
      </a:lvl9pPr>
    </p:titleStyle>
    <p:bodyStyle>
      <a:lvl1pPr marL="342900" indent="-342900" algn="l" rtl="0" eaLnBrk="1" fontAlgn="base" hangingPunct="1">
        <a:spcBef>
          <a:spcPct val="20000"/>
        </a:spcBef>
        <a:spcAft>
          <a:spcPct val="0"/>
        </a:spcAft>
        <a:buClr>
          <a:srgbClr val="969696"/>
        </a:buClr>
        <a:buSzPct val="80000"/>
        <a:buFont typeface="Wingdings" panose="05000000000000000000" pitchFamily="2" charset="2"/>
        <a:buBlip>
          <a:blip r:embed="rId15"/>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anose="05000000000000000000" pitchFamily="2" charset="2"/>
        <a:buBlip>
          <a:blip r:embed="rId15"/>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anose="05000000000000000000" pitchFamily="2" charset="2"/>
        <a:buBlip>
          <a:blip r:embed="rId15"/>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anose="05000000000000000000" pitchFamily="2" charset="2"/>
        <a:buBlip>
          <a:blip r:embed="rId15"/>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anose="05000000000000000000" pitchFamily="2" charset="2"/>
        <a:buBlip>
          <a:blip r:embed="rId15"/>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5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5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5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5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xml"/><Relationship Id="rId1" Type="http://schemas.openxmlformats.org/officeDocument/2006/relationships/slideLayout" Target="../slideLayouts/slideLayout58.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3.xml"/><Relationship Id="rId1" Type="http://schemas.openxmlformats.org/officeDocument/2006/relationships/slideLayout" Target="../slideLayouts/slideLayout58.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5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5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5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5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5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Layout" Target="../diagrams/layout22.xml"/><Relationship Id="rId7" Type="http://schemas.openxmlformats.org/officeDocument/2006/relationships/image" Target="../media/image11.png"/><Relationship Id="rId2" Type="http://schemas.openxmlformats.org/officeDocument/2006/relationships/diagramData" Target="../diagrams/data22.xml"/><Relationship Id="rId1" Type="http://schemas.openxmlformats.org/officeDocument/2006/relationships/slideLayout" Target="../slideLayouts/slideLayout5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58.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5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ctrTitle"/>
          </p:nvPr>
        </p:nvSpPr>
        <p:spPr/>
        <p:txBody>
          <a:bodyPr/>
          <a:lstStyle/>
          <a:p>
            <a:pPr eaLnBrk="1" hangingPunct="1"/>
            <a:r>
              <a:rPr lang="en-GB" altLang="cs-CZ" dirty="0"/>
              <a:t>Marketing management </a:t>
            </a:r>
            <a:br>
              <a:rPr lang="en-GB" altLang="cs-CZ" dirty="0"/>
            </a:br>
            <a:br>
              <a:rPr lang="en-GB" altLang="cs-CZ" dirty="0"/>
            </a:br>
            <a:r>
              <a:rPr lang="en-GB" altLang="cs-CZ" dirty="0"/>
              <a:t>© Leonard Walletzký</a:t>
            </a:r>
            <a:br>
              <a:rPr lang="en-GB" altLang="cs-CZ" dirty="0"/>
            </a:br>
            <a:endParaRPr lang="en-GB" altLang="cs-CZ" dirty="0"/>
          </a:p>
        </p:txBody>
      </p:sp>
      <p:sp>
        <p:nvSpPr>
          <p:cNvPr id="3" name="Rectangle 5"/>
          <p:cNvSpPr>
            <a:spLocks noGrp="1" noChangeArrowheads="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4" name="Rectangle 6"/>
          <p:cNvSpPr>
            <a:spLocks noGrp="1" noChangeArrowheads="1"/>
          </p:cNvSpPr>
          <p:nvPr>
            <p:ph type="sldNum" sz="quarter" idx="11"/>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C56C7DA-ADE8-4F83-91B3-851DDDD27434}" type="slidenum">
              <a:rPr lang="en-GB" altLang="cs-CZ" sz="1200">
                <a:solidFill>
                  <a:srgbClr val="969696"/>
                </a:solidFill>
                <a:latin typeface="Trebuchet MS" panose="020B0603020202020204" pitchFamily="34" charset="0"/>
              </a:rPr>
              <a:pPr eaLnBrk="1" hangingPunct="1"/>
              <a:t>1</a:t>
            </a:fld>
            <a:endParaRPr lang="en-GB" altLang="cs-CZ" sz="1200" dirty="0">
              <a:solidFill>
                <a:srgbClr val="969696"/>
              </a:solidFill>
              <a:latin typeface="Trebuchet MS" panose="020B0603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en-GB" altLang="cs-CZ" dirty="0"/>
              <a:t>Marketing framework</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514470545"/>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69E3AB5D-5B93-41CA-B367-76186616CF07}" type="slidenum">
              <a:rPr lang="en-GB" altLang="cs-CZ" sz="1200">
                <a:solidFill>
                  <a:srgbClr val="969696"/>
                </a:solidFill>
                <a:latin typeface="Trebuchet MS" panose="020B0603020202020204" pitchFamily="34" charset="0"/>
              </a:rPr>
              <a:pPr eaLnBrk="1" hangingPunct="1"/>
              <a:t>10</a:t>
            </a:fld>
            <a:endParaRPr lang="en-GB" altLang="cs-CZ" sz="1200" dirty="0">
              <a:solidFill>
                <a:srgbClr val="969696"/>
              </a:solidFill>
              <a:latin typeface="Trebuchet MS" panose="020B0603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Situation Analysis</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1814944619"/>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p>
            <a:fld id="{91C078A8-C1DD-426B-ADDE-DC2B9D655D85}" type="slidenum">
              <a:rPr lang="en-GB" altLang="cs-CZ" smtClean="0"/>
              <a:pPr/>
              <a:t>11</a:t>
            </a:fld>
            <a:endParaRPr lang="en-GB" altLang="cs-CZ" dirty="0"/>
          </a:p>
        </p:txBody>
      </p:sp>
    </p:spTree>
    <p:extLst>
      <p:ext uri="{BB962C8B-B14F-4D97-AF65-F5344CB8AC3E}">
        <p14:creationId xmlns:p14="http://schemas.microsoft.com/office/powerpoint/2010/main" val="484738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Customer</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2843560"/>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p>
            <a:fld id="{91C078A8-C1DD-426B-ADDE-DC2B9D655D85}" type="slidenum">
              <a:rPr lang="en-GB" altLang="cs-CZ" smtClean="0"/>
              <a:pPr/>
              <a:t>12</a:t>
            </a:fld>
            <a:endParaRPr lang="en-GB" altLang="cs-CZ" dirty="0"/>
          </a:p>
        </p:txBody>
      </p:sp>
    </p:spTree>
    <p:extLst>
      <p:ext uri="{BB962C8B-B14F-4D97-AF65-F5344CB8AC3E}">
        <p14:creationId xmlns:p14="http://schemas.microsoft.com/office/powerpoint/2010/main" val="3835538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Company</a:t>
            </a:r>
          </a:p>
        </p:txBody>
      </p:sp>
      <p:sp>
        <p:nvSpPr>
          <p:cNvPr id="3" name="Zástupný symbol pro obsah 2"/>
          <p:cNvSpPr>
            <a:spLocks noGrp="1"/>
          </p:cNvSpPr>
          <p:nvPr>
            <p:ph idx="1"/>
          </p:nvPr>
        </p:nvSpPr>
        <p:spPr>
          <a:xfrm>
            <a:off x="720725" y="1125539"/>
            <a:ext cx="8234363" cy="966152"/>
          </a:xfrm>
        </p:spPr>
        <p:txBody>
          <a:bodyPr/>
          <a:lstStyle/>
          <a:p>
            <a:r>
              <a:rPr lang="en-GB" dirty="0"/>
              <a:t>Are we able to meet customer´s needs?</a:t>
            </a:r>
          </a:p>
          <a:p>
            <a:r>
              <a:rPr lang="en-GB" dirty="0"/>
              <a:t>SWOT analysis</a:t>
            </a:r>
          </a:p>
        </p:txBody>
      </p:sp>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p>
            <a:fld id="{91C078A8-C1DD-426B-ADDE-DC2B9D655D85}" type="slidenum">
              <a:rPr lang="en-GB" altLang="cs-CZ" smtClean="0"/>
              <a:pPr/>
              <a:t>13</a:t>
            </a:fld>
            <a:endParaRPr lang="en-GB" altLang="cs-CZ" dirty="0"/>
          </a:p>
        </p:txBody>
      </p:sp>
      <p:graphicFrame>
        <p:nvGraphicFramePr>
          <p:cNvPr id="7" name="Diagram 6"/>
          <p:cNvGraphicFramePr/>
          <p:nvPr/>
        </p:nvGraphicFramePr>
        <p:xfrm>
          <a:off x="720725" y="2251710"/>
          <a:ext cx="6971665" cy="4524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7866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lstStyle/>
          <a:p>
            <a:r>
              <a:rPr lang="en-GB" dirty="0"/>
              <a:t>Context</a:t>
            </a:r>
            <a:br>
              <a:rPr lang="en-GB" dirty="0"/>
            </a:br>
            <a:r>
              <a:rPr lang="en-GB" dirty="0"/>
              <a:t>PESTE analysis</a:t>
            </a:r>
          </a:p>
        </p:txBody>
      </p:sp>
    </p:spTree>
    <p:extLst>
      <p:ext uri="{BB962C8B-B14F-4D97-AF65-F5344CB8AC3E}">
        <p14:creationId xmlns:p14="http://schemas.microsoft.com/office/powerpoint/2010/main" val="39593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Collaborators</a:t>
            </a:r>
          </a:p>
        </p:txBody>
      </p:sp>
      <p:sp>
        <p:nvSpPr>
          <p:cNvPr id="3" name="Zástupný symbol pro obsah 2"/>
          <p:cNvSpPr>
            <a:spLocks noGrp="1"/>
          </p:cNvSpPr>
          <p:nvPr>
            <p:ph idx="1"/>
          </p:nvPr>
        </p:nvSpPr>
        <p:spPr>
          <a:xfrm>
            <a:off x="720725" y="1125539"/>
            <a:ext cx="8234363" cy="1389061"/>
          </a:xfrm>
        </p:spPr>
        <p:txBody>
          <a:bodyPr/>
          <a:lstStyle/>
          <a:p>
            <a:r>
              <a:rPr lang="en-GB" dirty="0"/>
              <a:t>Are there any key partners?</a:t>
            </a:r>
          </a:p>
          <a:p>
            <a:pPr lvl="1"/>
            <a:r>
              <a:rPr lang="en-GB" dirty="0"/>
              <a:t>Unique technology</a:t>
            </a:r>
          </a:p>
          <a:p>
            <a:pPr lvl="1"/>
            <a:r>
              <a:rPr lang="en-GB" dirty="0"/>
              <a:t>Supply dependency</a:t>
            </a:r>
          </a:p>
        </p:txBody>
      </p:sp>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p>
            <a:fld id="{91C078A8-C1DD-426B-ADDE-DC2B9D655D85}" type="slidenum">
              <a:rPr lang="en-GB" altLang="cs-CZ" smtClean="0"/>
              <a:pPr/>
              <a:t>15</a:t>
            </a:fld>
            <a:endParaRPr lang="en-GB" altLang="cs-CZ" dirty="0"/>
          </a:p>
        </p:txBody>
      </p:sp>
      <p:graphicFrame>
        <p:nvGraphicFramePr>
          <p:cNvPr id="7" name="Diagram 6"/>
          <p:cNvGraphicFramePr/>
          <p:nvPr>
            <p:extLst>
              <p:ext uri="{D42A27DB-BD31-4B8C-83A1-F6EECF244321}">
                <p14:modId xmlns:p14="http://schemas.microsoft.com/office/powerpoint/2010/main" val="2616835277"/>
              </p:ext>
            </p:extLst>
          </p:nvPr>
        </p:nvGraphicFramePr>
        <p:xfrm>
          <a:off x="720725" y="2459504"/>
          <a:ext cx="8042275" cy="35526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6362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Competitors</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49543527"/>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p>
            <a:fld id="{91C078A8-C1DD-426B-ADDE-DC2B9D655D85}" type="slidenum">
              <a:rPr lang="en-GB" altLang="cs-CZ" smtClean="0"/>
              <a:pPr/>
              <a:t>16</a:t>
            </a:fld>
            <a:endParaRPr lang="en-GB" altLang="cs-CZ" dirty="0"/>
          </a:p>
        </p:txBody>
      </p:sp>
    </p:spTree>
    <p:extLst>
      <p:ext uri="{BB962C8B-B14F-4D97-AF65-F5344CB8AC3E}">
        <p14:creationId xmlns:p14="http://schemas.microsoft.com/office/powerpoint/2010/main" val="1089556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lIns="91440" rIns="91440"/>
          <a:lstStyle/>
          <a:p>
            <a:r>
              <a:rPr lang="en-GB" altLang="cs-CZ" dirty="0"/>
              <a:t>Boston Consulting Group matrix</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3151252894"/>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3935518"/>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en-GB" altLang="cs-CZ" dirty="0"/>
              <a:t>Boston matrix</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1533424396"/>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A2B1C2C7-5A56-4F3A-B99B-DFCBDAEA382E}" type="slidenum">
              <a:rPr lang="en-GB" altLang="cs-CZ" sz="1200">
                <a:solidFill>
                  <a:srgbClr val="969696"/>
                </a:solidFill>
                <a:latin typeface="Trebuchet MS" panose="020B0603020202020204" pitchFamily="34" charset="0"/>
              </a:rPr>
              <a:pPr eaLnBrk="1" hangingPunct="1"/>
              <a:t>18</a:t>
            </a:fld>
            <a:endParaRPr lang="en-GB" altLang="cs-CZ" sz="1200" dirty="0">
              <a:solidFill>
                <a:srgbClr val="969696"/>
              </a:solidFill>
              <a:latin typeface="Trebuchet MS" panose="020B0603020202020204" pitchFamily="34" charset="0"/>
            </a:endParaRPr>
          </a:p>
        </p:txBody>
      </p:sp>
      <p:sp>
        <p:nvSpPr>
          <p:cNvPr id="7" name="TextovéPole 6"/>
          <p:cNvSpPr txBox="1"/>
          <p:nvPr/>
        </p:nvSpPr>
        <p:spPr>
          <a:xfrm>
            <a:off x="1459684" y="2105637"/>
            <a:ext cx="553998" cy="3741490"/>
          </a:xfrm>
          <a:prstGeom prst="rect">
            <a:avLst/>
          </a:prstGeom>
          <a:noFill/>
        </p:spPr>
        <p:txBody>
          <a:bodyPr vert="vert270">
            <a:spAutoFit/>
          </a:bodyPr>
          <a:lstStyle/>
          <a:p>
            <a:pPr algn="ctr">
              <a:defRPr/>
            </a:pPr>
            <a:r>
              <a:rPr lang="en-GB" dirty="0">
                <a:latin typeface="Tahoma" charset="0"/>
              </a:rPr>
              <a:t>Market Growth Rate</a:t>
            </a:r>
          </a:p>
        </p:txBody>
      </p:sp>
      <p:sp>
        <p:nvSpPr>
          <p:cNvPr id="14343" name="TextovéPole 7"/>
          <p:cNvSpPr txBox="1">
            <a:spLocks noChangeArrowheads="1"/>
          </p:cNvSpPr>
          <p:nvPr/>
        </p:nvSpPr>
        <p:spPr bwMode="auto">
          <a:xfrm>
            <a:off x="2247900" y="2801938"/>
            <a:ext cx="8397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GB" altLang="cs-CZ" dirty="0"/>
              <a:t>High</a:t>
            </a:r>
          </a:p>
        </p:txBody>
      </p:sp>
      <p:sp>
        <p:nvSpPr>
          <p:cNvPr id="14344" name="TextovéPole 8"/>
          <p:cNvSpPr txBox="1">
            <a:spLocks noChangeArrowheads="1"/>
          </p:cNvSpPr>
          <p:nvPr/>
        </p:nvSpPr>
        <p:spPr bwMode="auto">
          <a:xfrm>
            <a:off x="3582988" y="1874838"/>
            <a:ext cx="8397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GB" altLang="cs-CZ" dirty="0"/>
              <a:t>High</a:t>
            </a:r>
          </a:p>
        </p:txBody>
      </p:sp>
      <p:sp>
        <p:nvSpPr>
          <p:cNvPr id="14345" name="TextovéPole 9"/>
          <p:cNvSpPr txBox="1">
            <a:spLocks noChangeArrowheads="1"/>
          </p:cNvSpPr>
          <p:nvPr/>
        </p:nvSpPr>
        <p:spPr bwMode="auto">
          <a:xfrm>
            <a:off x="2247900" y="4657725"/>
            <a:ext cx="8397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GB" altLang="cs-CZ" dirty="0"/>
              <a:t>Low</a:t>
            </a:r>
          </a:p>
        </p:txBody>
      </p:sp>
      <p:sp>
        <p:nvSpPr>
          <p:cNvPr id="14346" name="TextovéPole 10"/>
          <p:cNvSpPr txBox="1">
            <a:spLocks noChangeArrowheads="1"/>
          </p:cNvSpPr>
          <p:nvPr/>
        </p:nvSpPr>
        <p:spPr bwMode="auto">
          <a:xfrm>
            <a:off x="5253038" y="1874838"/>
            <a:ext cx="838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GB" altLang="cs-CZ" dirty="0"/>
              <a:t>Low</a:t>
            </a:r>
          </a:p>
        </p:txBody>
      </p:sp>
      <p:sp>
        <p:nvSpPr>
          <p:cNvPr id="14347" name="TextovéPole 11"/>
          <p:cNvSpPr txBox="1">
            <a:spLocks noChangeArrowheads="1"/>
          </p:cNvSpPr>
          <p:nvPr/>
        </p:nvSpPr>
        <p:spPr bwMode="auto">
          <a:xfrm>
            <a:off x="2556668" y="811395"/>
            <a:ext cx="4562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en-GB" altLang="cs-CZ" dirty="0"/>
              <a:t>Relative Market share</a:t>
            </a:r>
          </a:p>
        </p:txBody>
      </p:sp>
    </p:spTree>
    <p:extLst>
      <p:ext uri="{BB962C8B-B14F-4D97-AF65-F5344CB8AC3E}">
        <p14:creationId xmlns:p14="http://schemas.microsoft.com/office/powerpoint/2010/main" val="1942943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lIns="91440" rIns="91440"/>
          <a:lstStyle/>
          <a:p>
            <a:r>
              <a:rPr lang="en-GB" altLang="cs-CZ" dirty="0"/>
              <a:t>What strategy do we choose?</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3644685109"/>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90269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5"/>
          <p:cNvSpPr>
            <a:spLocks noGrp="1"/>
          </p:cNvSpPr>
          <p:nvPr>
            <p:ph type="title"/>
          </p:nvPr>
        </p:nvSpPr>
        <p:spPr/>
        <p:txBody>
          <a:bodyPr/>
          <a:lstStyle/>
          <a:p>
            <a:r>
              <a:rPr lang="en-GB" altLang="cs-CZ" dirty="0"/>
              <a:t>On previous presentation</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1062898397"/>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5A87565-6C7A-45FA-A5D9-3A671C09EF87}" type="slidenum">
              <a:rPr lang="en-GB" altLang="cs-CZ" sz="1200">
                <a:solidFill>
                  <a:srgbClr val="969696"/>
                </a:solidFill>
                <a:latin typeface="Trebuchet MS" panose="020B0603020202020204" pitchFamily="34" charset="0"/>
              </a:rPr>
              <a:pPr eaLnBrk="1" hangingPunct="1"/>
              <a:t>2</a:t>
            </a:fld>
            <a:endParaRPr lang="en-GB" altLang="cs-CZ" sz="1200" dirty="0">
              <a:solidFill>
                <a:srgbClr val="969696"/>
              </a:solidFill>
              <a:latin typeface="Trebuchet MS" panose="020B0603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lIns="91440" rIns="91440"/>
          <a:lstStyle/>
          <a:p>
            <a:r>
              <a:rPr lang="en-GB" altLang="cs-CZ" dirty="0"/>
              <a:t>Company</a:t>
            </a:r>
          </a:p>
        </p:txBody>
      </p:sp>
      <p:sp>
        <p:nvSpPr>
          <p:cNvPr id="5123" name="Rectangle 3"/>
          <p:cNvSpPr>
            <a:spLocks noGrp="1" noChangeArrowheads="1"/>
          </p:cNvSpPr>
          <p:nvPr>
            <p:ph idx="1"/>
          </p:nvPr>
        </p:nvSpPr>
        <p:spPr>
          <a:xfrm>
            <a:off x="720725" y="1125539"/>
            <a:ext cx="8234363" cy="1160462"/>
          </a:xfrm>
        </p:spPr>
        <p:txBody>
          <a:bodyPr lIns="91440" tIns="45720" rIns="91440" bIns="45720"/>
          <a:lstStyle/>
          <a:p>
            <a:r>
              <a:rPr lang="en-GB" altLang="cs-CZ" dirty="0"/>
              <a:t>Marketing strategy is the link between corporate goals and operational tactics</a:t>
            </a:r>
          </a:p>
        </p:txBody>
      </p:sp>
      <p:graphicFrame>
        <p:nvGraphicFramePr>
          <p:cNvPr id="3" name="Diagram 2"/>
          <p:cNvGraphicFramePr/>
          <p:nvPr>
            <p:extLst>
              <p:ext uri="{D42A27DB-BD31-4B8C-83A1-F6EECF244321}">
                <p14:modId xmlns:p14="http://schemas.microsoft.com/office/powerpoint/2010/main" val="2639653078"/>
              </p:ext>
            </p:extLst>
          </p:nvPr>
        </p:nvGraphicFramePr>
        <p:xfrm>
          <a:off x="720725" y="1905506"/>
          <a:ext cx="7726045" cy="2677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208973109"/>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GB" dirty="0"/>
              <a:t>PV215 - 8</a:t>
            </a:r>
          </a:p>
        </p:txBody>
      </p:sp>
      <p:sp>
        <p:nvSpPr>
          <p:cNvPr id="4" name="Slide Number Placeholder 3"/>
          <p:cNvSpPr>
            <a:spLocks noGrp="1"/>
          </p:cNvSpPr>
          <p:nvPr>
            <p:ph type="sldNum" sz="quarter" idx="4294967295"/>
          </p:nvPr>
        </p:nvSpPr>
        <p:spPr>
          <a:xfrm>
            <a:off x="8647272" y="6407944"/>
            <a:ext cx="365760" cy="365125"/>
          </a:xfrm>
          <a:prstGeom prst="rect">
            <a:avLst/>
          </a:prstGeom>
        </p:spPr>
        <p:txBody>
          <a:bodyPr/>
          <a:lstStyle/>
          <a:p>
            <a:fld id="{B1CC9FD7-4EEE-804D-9BB9-2FE363F47D91}" type="slidenum">
              <a:rPr lang="en-GB" smtClean="0"/>
              <a:pPr/>
              <a:t>21</a:t>
            </a:fld>
            <a:endParaRPr lang="en-GB" dirty="0"/>
          </a:p>
        </p:txBody>
      </p:sp>
      <p:sp>
        <p:nvSpPr>
          <p:cNvPr id="5" name="Title 4"/>
          <p:cNvSpPr>
            <a:spLocks noGrp="1"/>
          </p:cNvSpPr>
          <p:nvPr>
            <p:ph type="title"/>
          </p:nvPr>
        </p:nvSpPr>
        <p:spPr/>
        <p:txBody>
          <a:bodyPr/>
          <a:lstStyle/>
          <a:p>
            <a:r>
              <a:rPr lang="en-GB" dirty="0"/>
              <a:t>Mission</a:t>
            </a:r>
          </a:p>
        </p:txBody>
      </p:sp>
    </p:spTree>
    <p:extLst>
      <p:ext uri="{BB962C8B-B14F-4D97-AF65-F5344CB8AC3E}">
        <p14:creationId xmlns:p14="http://schemas.microsoft.com/office/powerpoint/2010/main" val="346288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3F90C316-B932-1644-9E5A-85CF345D5FA0}"/>
                                            </p:graphicEl>
                                          </p:spTgt>
                                        </p:tgtEl>
                                        <p:attrNameLst>
                                          <p:attrName>style.visibility</p:attrName>
                                        </p:attrNameLst>
                                      </p:cBhvr>
                                      <p:to>
                                        <p:strVal val="visible"/>
                                      </p:to>
                                    </p:set>
                                    <p:animEffect transition="in" filter="fade">
                                      <p:cBhvr>
                                        <p:cTn id="7" dur="1000"/>
                                        <p:tgtEl>
                                          <p:spTgt spid="7">
                                            <p:graphicEl>
                                              <a:dgm id="{3F90C316-B932-1644-9E5A-85CF345D5F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FECE648E-828F-EF49-8BE6-37E350F53870}"/>
                                            </p:graphicEl>
                                          </p:spTgt>
                                        </p:tgtEl>
                                        <p:attrNameLst>
                                          <p:attrName>style.visibility</p:attrName>
                                        </p:attrNameLst>
                                      </p:cBhvr>
                                      <p:to>
                                        <p:strVal val="visible"/>
                                      </p:to>
                                    </p:set>
                                    <p:animEffect transition="in" filter="fade">
                                      <p:cBhvr>
                                        <p:cTn id="12" dur="1000"/>
                                        <p:tgtEl>
                                          <p:spTgt spid="7">
                                            <p:graphicEl>
                                              <a:dgm id="{FECE648E-828F-EF49-8BE6-37E350F5387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E4670E08-01D4-9242-9D7B-7858A64628C3}"/>
                                            </p:graphicEl>
                                          </p:spTgt>
                                        </p:tgtEl>
                                        <p:attrNameLst>
                                          <p:attrName>style.visibility</p:attrName>
                                        </p:attrNameLst>
                                      </p:cBhvr>
                                      <p:to>
                                        <p:strVal val="visible"/>
                                      </p:to>
                                    </p:set>
                                    <p:animEffect transition="in" filter="fade">
                                      <p:cBhvr>
                                        <p:cTn id="17" dur="1000"/>
                                        <p:tgtEl>
                                          <p:spTgt spid="7">
                                            <p:graphicEl>
                                              <a:dgm id="{E4670E08-01D4-9242-9D7B-7858A64628C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C66B23C-5ACB-904E-ABB7-344274110DF3}"/>
                                            </p:graphicEl>
                                          </p:spTgt>
                                        </p:tgtEl>
                                        <p:attrNameLst>
                                          <p:attrName>style.visibility</p:attrName>
                                        </p:attrNameLst>
                                      </p:cBhvr>
                                      <p:to>
                                        <p:strVal val="visible"/>
                                      </p:to>
                                    </p:set>
                                    <p:animEffect transition="in" filter="fade">
                                      <p:cBhvr>
                                        <p:cTn id="22" dur="1000"/>
                                        <p:tgtEl>
                                          <p:spTgt spid="7">
                                            <p:graphicEl>
                                              <a:dgm id="{8C66B23C-5ACB-904E-ABB7-344274110DF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GB" dirty="0"/>
              <a:t>PV215 - 8</a:t>
            </a:r>
          </a:p>
        </p:txBody>
      </p:sp>
      <p:sp>
        <p:nvSpPr>
          <p:cNvPr id="4" name="Slide Number Placeholder 3"/>
          <p:cNvSpPr>
            <a:spLocks noGrp="1"/>
          </p:cNvSpPr>
          <p:nvPr>
            <p:ph type="sldNum" sz="quarter" idx="4294967295"/>
          </p:nvPr>
        </p:nvSpPr>
        <p:spPr>
          <a:xfrm>
            <a:off x="8647272" y="6407944"/>
            <a:ext cx="365760" cy="365125"/>
          </a:xfrm>
          <a:prstGeom prst="rect">
            <a:avLst/>
          </a:prstGeom>
        </p:spPr>
        <p:txBody>
          <a:bodyPr/>
          <a:lstStyle/>
          <a:p>
            <a:fld id="{B1CC9FD7-4EEE-804D-9BB9-2FE363F47D91}" type="slidenum">
              <a:rPr lang="en-GB" smtClean="0"/>
              <a:pPr/>
              <a:t>22</a:t>
            </a:fld>
            <a:endParaRPr lang="en-GB" dirty="0"/>
          </a:p>
        </p:txBody>
      </p:sp>
      <p:sp>
        <p:nvSpPr>
          <p:cNvPr id="5" name="Title 4"/>
          <p:cNvSpPr>
            <a:spLocks noGrp="1"/>
          </p:cNvSpPr>
          <p:nvPr>
            <p:ph type="title"/>
          </p:nvPr>
        </p:nvSpPr>
        <p:spPr/>
        <p:txBody>
          <a:bodyPr/>
          <a:lstStyle/>
          <a:p>
            <a:r>
              <a:rPr lang="en-GB" dirty="0"/>
              <a:t>Mission Examples</a:t>
            </a:r>
          </a:p>
        </p:txBody>
      </p:sp>
    </p:spTree>
    <p:extLst>
      <p:ext uri="{BB962C8B-B14F-4D97-AF65-F5344CB8AC3E}">
        <p14:creationId xmlns:p14="http://schemas.microsoft.com/office/powerpoint/2010/main" val="400556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ADEAADC5-0BA6-C641-8CEF-B9894FE764ED}"/>
                                            </p:graphicEl>
                                          </p:spTgt>
                                        </p:tgtEl>
                                        <p:attrNameLst>
                                          <p:attrName>style.visibility</p:attrName>
                                        </p:attrNameLst>
                                      </p:cBhvr>
                                      <p:to>
                                        <p:strVal val="visible"/>
                                      </p:to>
                                    </p:set>
                                    <p:animEffect transition="in" filter="fade">
                                      <p:cBhvr>
                                        <p:cTn id="7" dur="1000"/>
                                        <p:tgtEl>
                                          <p:spTgt spid="6">
                                            <p:graphicEl>
                                              <a:dgm id="{ADEAADC5-0BA6-C641-8CEF-B9894FE764E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2A9825B7-B9AF-284D-B8E8-86F9F1AEC9DA}"/>
                                            </p:graphicEl>
                                          </p:spTgt>
                                        </p:tgtEl>
                                        <p:attrNameLst>
                                          <p:attrName>style.visibility</p:attrName>
                                        </p:attrNameLst>
                                      </p:cBhvr>
                                      <p:to>
                                        <p:strVal val="visible"/>
                                      </p:to>
                                    </p:set>
                                    <p:animEffect transition="in" filter="fade">
                                      <p:cBhvr>
                                        <p:cTn id="10" dur="1000"/>
                                        <p:tgtEl>
                                          <p:spTgt spid="6">
                                            <p:graphicEl>
                                              <a:dgm id="{2A9825B7-B9AF-284D-B8E8-86F9F1AEC9D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D9693367-6D2C-E649-B1DA-019D473E4A1A}"/>
                                            </p:graphicEl>
                                          </p:spTgt>
                                        </p:tgtEl>
                                        <p:attrNameLst>
                                          <p:attrName>style.visibility</p:attrName>
                                        </p:attrNameLst>
                                      </p:cBhvr>
                                      <p:to>
                                        <p:strVal val="visible"/>
                                      </p:to>
                                    </p:set>
                                    <p:animEffect transition="in" filter="fade">
                                      <p:cBhvr>
                                        <p:cTn id="15" dur="1000"/>
                                        <p:tgtEl>
                                          <p:spTgt spid="6">
                                            <p:graphicEl>
                                              <a:dgm id="{D9693367-6D2C-E649-B1DA-019D473E4A1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ADB996B2-C0C7-D740-B409-44D0A94AEC60}"/>
                                            </p:graphicEl>
                                          </p:spTgt>
                                        </p:tgtEl>
                                        <p:attrNameLst>
                                          <p:attrName>style.visibility</p:attrName>
                                        </p:attrNameLst>
                                      </p:cBhvr>
                                      <p:to>
                                        <p:strVal val="visible"/>
                                      </p:to>
                                    </p:set>
                                    <p:animEffect transition="in" filter="fade">
                                      <p:cBhvr>
                                        <p:cTn id="18" dur="1000"/>
                                        <p:tgtEl>
                                          <p:spTgt spid="6">
                                            <p:graphicEl>
                                              <a:dgm id="{ADB996B2-C0C7-D740-B409-44D0A94AEC6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nvPr>
        </p:nvGraphicFramePr>
        <p:xfrm>
          <a:off x="457200" y="1481328"/>
          <a:ext cx="8229600" cy="4926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GB" dirty="0"/>
              <a:t>PV215 - 8</a:t>
            </a:r>
          </a:p>
        </p:txBody>
      </p:sp>
      <p:sp>
        <p:nvSpPr>
          <p:cNvPr id="4" name="Slide Number Placeholder 3"/>
          <p:cNvSpPr>
            <a:spLocks noGrp="1"/>
          </p:cNvSpPr>
          <p:nvPr>
            <p:ph type="sldNum" sz="quarter" idx="4294967295"/>
          </p:nvPr>
        </p:nvSpPr>
        <p:spPr>
          <a:xfrm>
            <a:off x="8647272" y="6407944"/>
            <a:ext cx="365760" cy="365125"/>
          </a:xfrm>
          <a:prstGeom prst="rect">
            <a:avLst/>
          </a:prstGeom>
        </p:spPr>
        <p:txBody>
          <a:bodyPr/>
          <a:lstStyle/>
          <a:p>
            <a:fld id="{B1CC9FD7-4EEE-804D-9BB9-2FE363F47D91}" type="slidenum">
              <a:rPr lang="en-GB" smtClean="0"/>
              <a:pPr/>
              <a:t>23</a:t>
            </a:fld>
            <a:endParaRPr lang="en-GB" dirty="0"/>
          </a:p>
        </p:txBody>
      </p:sp>
      <p:sp>
        <p:nvSpPr>
          <p:cNvPr id="5" name="Title 4"/>
          <p:cNvSpPr>
            <a:spLocks noGrp="1"/>
          </p:cNvSpPr>
          <p:nvPr>
            <p:ph type="title"/>
          </p:nvPr>
        </p:nvSpPr>
        <p:spPr/>
        <p:txBody>
          <a:bodyPr/>
          <a:lstStyle/>
          <a:p>
            <a:r>
              <a:rPr lang="en-GB" dirty="0"/>
              <a:t>Vision</a:t>
            </a:r>
          </a:p>
        </p:txBody>
      </p:sp>
    </p:spTree>
    <p:extLst>
      <p:ext uri="{BB962C8B-B14F-4D97-AF65-F5344CB8AC3E}">
        <p14:creationId xmlns:p14="http://schemas.microsoft.com/office/powerpoint/2010/main" val="36966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0E32E98A-8046-9B4B-92B9-5B0ECE291301}"/>
                                            </p:graphicEl>
                                          </p:spTgt>
                                        </p:tgtEl>
                                        <p:attrNameLst>
                                          <p:attrName>style.visibility</p:attrName>
                                        </p:attrNameLst>
                                      </p:cBhvr>
                                      <p:to>
                                        <p:strVal val="visible"/>
                                      </p:to>
                                    </p:set>
                                    <p:animEffect transition="in" filter="fade">
                                      <p:cBhvr>
                                        <p:cTn id="7" dur="1000"/>
                                        <p:tgtEl>
                                          <p:spTgt spid="8">
                                            <p:graphicEl>
                                              <a:dgm id="{0E32E98A-8046-9B4B-92B9-5B0ECE29130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7A98AF23-3BC2-5C4D-AA3D-6568FFD63126}"/>
                                            </p:graphicEl>
                                          </p:spTgt>
                                        </p:tgtEl>
                                        <p:attrNameLst>
                                          <p:attrName>style.visibility</p:attrName>
                                        </p:attrNameLst>
                                      </p:cBhvr>
                                      <p:to>
                                        <p:strVal val="visible"/>
                                      </p:to>
                                    </p:set>
                                    <p:animEffect transition="in" filter="fade">
                                      <p:cBhvr>
                                        <p:cTn id="12" dur="1000"/>
                                        <p:tgtEl>
                                          <p:spTgt spid="8">
                                            <p:graphicEl>
                                              <a:dgm id="{7A98AF23-3BC2-5C4D-AA3D-6568FFD6312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graphicEl>
                                              <a:dgm id="{2D34F967-6245-EA4F-993F-E443104802EA}"/>
                                            </p:graphicEl>
                                          </p:spTgt>
                                        </p:tgtEl>
                                        <p:attrNameLst>
                                          <p:attrName>style.visibility</p:attrName>
                                        </p:attrNameLst>
                                      </p:cBhvr>
                                      <p:to>
                                        <p:strVal val="visible"/>
                                      </p:to>
                                    </p:set>
                                    <p:animEffect transition="in" filter="fade">
                                      <p:cBhvr>
                                        <p:cTn id="17" dur="1000"/>
                                        <p:tgtEl>
                                          <p:spTgt spid="8">
                                            <p:graphicEl>
                                              <a:dgm id="{2D34F967-6245-EA4F-993F-E443104802E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GB" dirty="0"/>
              <a:t>PV215 - 8</a:t>
            </a:r>
          </a:p>
        </p:txBody>
      </p:sp>
      <p:sp>
        <p:nvSpPr>
          <p:cNvPr id="4" name="Slide Number Placeholder 3"/>
          <p:cNvSpPr>
            <a:spLocks noGrp="1"/>
          </p:cNvSpPr>
          <p:nvPr>
            <p:ph type="sldNum" sz="quarter" idx="4294967295"/>
          </p:nvPr>
        </p:nvSpPr>
        <p:spPr>
          <a:xfrm>
            <a:off x="8647272" y="6407944"/>
            <a:ext cx="365760" cy="365125"/>
          </a:xfrm>
          <a:prstGeom prst="rect">
            <a:avLst/>
          </a:prstGeom>
        </p:spPr>
        <p:txBody>
          <a:bodyPr/>
          <a:lstStyle/>
          <a:p>
            <a:fld id="{B1CC9FD7-4EEE-804D-9BB9-2FE363F47D91}" type="slidenum">
              <a:rPr lang="en-GB" smtClean="0"/>
              <a:pPr/>
              <a:t>24</a:t>
            </a:fld>
            <a:endParaRPr lang="en-GB" dirty="0"/>
          </a:p>
        </p:txBody>
      </p:sp>
      <p:sp>
        <p:nvSpPr>
          <p:cNvPr id="5" name="Title 4"/>
          <p:cNvSpPr>
            <a:spLocks noGrp="1"/>
          </p:cNvSpPr>
          <p:nvPr>
            <p:ph type="title"/>
          </p:nvPr>
        </p:nvSpPr>
        <p:spPr/>
        <p:txBody>
          <a:bodyPr/>
          <a:lstStyle/>
          <a:p>
            <a:r>
              <a:rPr lang="en-GB" dirty="0"/>
              <a:t>Vision Examples</a:t>
            </a:r>
          </a:p>
        </p:txBody>
      </p:sp>
    </p:spTree>
    <p:extLst>
      <p:ext uri="{BB962C8B-B14F-4D97-AF65-F5344CB8AC3E}">
        <p14:creationId xmlns:p14="http://schemas.microsoft.com/office/powerpoint/2010/main" val="243065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77491DB-6E82-434B-82C1-AEF0E6F616A6}"/>
                                            </p:graphicEl>
                                          </p:spTgt>
                                        </p:tgtEl>
                                        <p:attrNameLst>
                                          <p:attrName>style.visibility</p:attrName>
                                        </p:attrNameLst>
                                      </p:cBhvr>
                                      <p:to>
                                        <p:strVal val="visible"/>
                                      </p:to>
                                    </p:set>
                                    <p:animEffect transition="in" filter="fade">
                                      <p:cBhvr>
                                        <p:cTn id="7" dur="1000"/>
                                        <p:tgtEl>
                                          <p:spTgt spid="6">
                                            <p:graphicEl>
                                              <a:dgm id="{C77491DB-6E82-434B-82C1-AEF0E6F616A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D1410183-AFD6-EE4D-9CA0-E5DC3D00E05C}"/>
                                            </p:graphicEl>
                                          </p:spTgt>
                                        </p:tgtEl>
                                        <p:attrNameLst>
                                          <p:attrName>style.visibility</p:attrName>
                                        </p:attrNameLst>
                                      </p:cBhvr>
                                      <p:to>
                                        <p:strVal val="visible"/>
                                      </p:to>
                                    </p:set>
                                    <p:animEffect transition="in" filter="fade">
                                      <p:cBhvr>
                                        <p:cTn id="10" dur="1000"/>
                                        <p:tgtEl>
                                          <p:spTgt spid="6">
                                            <p:graphicEl>
                                              <a:dgm id="{D1410183-AFD6-EE4D-9CA0-E5DC3D00E05C}"/>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BA47135A-04B5-A442-9BAE-EF3228EFC9BD}"/>
                                            </p:graphicEl>
                                          </p:spTgt>
                                        </p:tgtEl>
                                        <p:attrNameLst>
                                          <p:attrName>style.visibility</p:attrName>
                                        </p:attrNameLst>
                                      </p:cBhvr>
                                      <p:to>
                                        <p:strVal val="visible"/>
                                      </p:to>
                                    </p:set>
                                    <p:animEffect transition="in" filter="fade">
                                      <p:cBhvr>
                                        <p:cTn id="15" dur="1000"/>
                                        <p:tgtEl>
                                          <p:spTgt spid="6">
                                            <p:graphicEl>
                                              <a:dgm id="{BA47135A-04B5-A442-9BAE-EF3228EFC9BD}"/>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90072A5C-E60A-C540-BAF5-6EFA3B929D5D}"/>
                                            </p:graphicEl>
                                          </p:spTgt>
                                        </p:tgtEl>
                                        <p:attrNameLst>
                                          <p:attrName>style.visibility</p:attrName>
                                        </p:attrNameLst>
                                      </p:cBhvr>
                                      <p:to>
                                        <p:strVal val="visible"/>
                                      </p:to>
                                    </p:set>
                                    <p:animEffect transition="in" filter="fade">
                                      <p:cBhvr>
                                        <p:cTn id="18" dur="1000"/>
                                        <p:tgtEl>
                                          <p:spTgt spid="6">
                                            <p:graphicEl>
                                              <a:dgm id="{90072A5C-E60A-C540-BAF5-6EFA3B929D5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lIns="91440" rIns="91440"/>
          <a:lstStyle/>
          <a:p>
            <a:r>
              <a:rPr lang="en-GB" altLang="cs-CZ" dirty="0"/>
              <a:t>Corporate Identity</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205330595"/>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How do we evaluate?</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958741767"/>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p>
            <a:fld id="{91C078A8-C1DD-426B-ADDE-DC2B9D655D85}" type="slidenum">
              <a:rPr lang="en-GB" altLang="cs-CZ" smtClean="0"/>
              <a:pPr/>
              <a:t>26</a:t>
            </a:fld>
            <a:endParaRPr lang="en-GB" altLang="cs-CZ" dirty="0"/>
          </a:p>
        </p:txBody>
      </p:sp>
    </p:spTree>
    <p:extLst>
      <p:ext uri="{BB962C8B-B14F-4D97-AF65-F5344CB8AC3E}">
        <p14:creationId xmlns:p14="http://schemas.microsoft.com/office/powerpoint/2010/main" val="3602953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lIns="91440" rIns="91440"/>
          <a:lstStyle/>
          <a:p>
            <a:r>
              <a:rPr lang="en-GB" altLang="cs-CZ" dirty="0"/>
              <a:t>Marketing Metrics</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1417823584"/>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en-GB" altLang="cs-CZ" dirty="0"/>
              <a:t>Example: How to increase profitability</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675734303"/>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285661A2-868F-4D6C-9D0C-118789E7C39A}" type="slidenum">
              <a:rPr lang="en-GB" altLang="cs-CZ" sz="1200">
                <a:solidFill>
                  <a:srgbClr val="969696"/>
                </a:solidFill>
                <a:latin typeface="Trebuchet MS" panose="020B0603020202020204" pitchFamily="34" charset="0"/>
              </a:rPr>
              <a:pPr eaLnBrk="1" hangingPunct="1"/>
              <a:t>28</a:t>
            </a:fld>
            <a:endParaRPr lang="en-GB" altLang="cs-CZ" sz="1200" dirty="0">
              <a:solidFill>
                <a:srgbClr val="969696"/>
              </a:solidFill>
              <a:latin typeface="Trebuchet MS" panose="020B0603020202020204" pitchFamily="34" charset="0"/>
            </a:endParaRPr>
          </a:p>
        </p:txBody>
      </p:sp>
      <p:pic>
        <p:nvPicPr>
          <p:cNvPr id="2048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99038" y="4554538"/>
            <a:ext cx="1143000"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48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99038" y="5461000"/>
            <a:ext cx="1266825"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lIns="91440" rIns="91440"/>
          <a:lstStyle/>
          <a:p>
            <a:r>
              <a:rPr lang="en-GB" altLang="cs-CZ" dirty="0"/>
              <a:t>Example: Metrics</a:t>
            </a:r>
          </a:p>
        </p:txBody>
      </p:sp>
      <p:pic>
        <p:nvPicPr>
          <p:cNvPr id="21507" name="Picture 3" descr="6132877046091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1100" y="2171700"/>
            <a:ext cx="7085013" cy="3733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en-GB" altLang="cs-CZ" dirty="0"/>
              <a:t>Characteristics of Services</a:t>
            </a:r>
            <a:br>
              <a:rPr lang="en-GB" altLang="cs-CZ" dirty="0"/>
            </a:br>
            <a:r>
              <a:rPr lang="en-GB" altLang="cs-CZ" dirty="0"/>
              <a:t>Compared to Goods</a:t>
            </a:r>
          </a:p>
        </p:txBody>
      </p:sp>
      <p:sp>
        <p:nvSpPr>
          <p:cNvPr id="27651" name="Freeform 3"/>
          <p:cNvSpPr>
            <a:spLocks/>
          </p:cNvSpPr>
          <p:nvPr/>
        </p:nvSpPr>
        <p:spPr bwMode="auto">
          <a:xfrm>
            <a:off x="1492250" y="1739900"/>
            <a:ext cx="3165475" cy="107950"/>
          </a:xfrm>
          <a:custGeom>
            <a:avLst/>
            <a:gdLst>
              <a:gd name="T0" fmla="*/ 0 w 1974"/>
              <a:gd name="T1" fmla="*/ 0 h 136"/>
              <a:gd name="T2" fmla="*/ 144323 w 1974"/>
              <a:gd name="T3" fmla="*/ 107950 h 136"/>
              <a:gd name="T4" fmla="*/ 3021152 w 1974"/>
              <a:gd name="T5" fmla="*/ 107950 h 136"/>
              <a:gd name="T6" fmla="*/ 3165475 w 1974"/>
              <a:gd name="T7" fmla="*/ 0 h 136"/>
              <a:gd name="T8" fmla="*/ 0 w 1974"/>
              <a:gd name="T9" fmla="*/ 0 h 1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6">
                <a:moveTo>
                  <a:pt x="0" y="0"/>
                </a:moveTo>
                <a:lnTo>
                  <a:pt x="90" y="136"/>
                </a:lnTo>
                <a:lnTo>
                  <a:pt x="1884" y="136"/>
                </a:lnTo>
                <a:lnTo>
                  <a:pt x="1974" y="0"/>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2" name="Freeform 4"/>
          <p:cNvSpPr>
            <a:spLocks/>
          </p:cNvSpPr>
          <p:nvPr/>
        </p:nvSpPr>
        <p:spPr bwMode="auto">
          <a:xfrm>
            <a:off x="1492250" y="1739900"/>
            <a:ext cx="142875" cy="2347913"/>
          </a:xfrm>
          <a:custGeom>
            <a:avLst/>
            <a:gdLst>
              <a:gd name="T0" fmla="*/ 0 w 90"/>
              <a:gd name="T1" fmla="*/ 0 h 2957"/>
              <a:gd name="T2" fmla="*/ 0 w 90"/>
              <a:gd name="T3" fmla="*/ 2347913 h 2957"/>
              <a:gd name="T4" fmla="*/ 142875 w 90"/>
              <a:gd name="T5" fmla="*/ 2241515 h 2957"/>
              <a:gd name="T6" fmla="*/ 142875 w 90"/>
              <a:gd name="T7" fmla="*/ 107987 h 2957"/>
              <a:gd name="T8" fmla="*/ 0 w 90"/>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 h="2957">
                <a:moveTo>
                  <a:pt x="0" y="0"/>
                </a:moveTo>
                <a:lnTo>
                  <a:pt x="0" y="2957"/>
                </a:lnTo>
                <a:lnTo>
                  <a:pt x="90" y="2823"/>
                </a:lnTo>
                <a:lnTo>
                  <a:pt x="90" y="136"/>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3" name="Freeform 5"/>
          <p:cNvSpPr>
            <a:spLocks/>
          </p:cNvSpPr>
          <p:nvPr/>
        </p:nvSpPr>
        <p:spPr bwMode="auto">
          <a:xfrm>
            <a:off x="4495800" y="1757363"/>
            <a:ext cx="142875" cy="2347912"/>
          </a:xfrm>
          <a:custGeom>
            <a:avLst/>
            <a:gdLst>
              <a:gd name="T0" fmla="*/ 142875 w 90"/>
              <a:gd name="T1" fmla="*/ 0 h 2957"/>
              <a:gd name="T2" fmla="*/ 0 w 90"/>
              <a:gd name="T3" fmla="*/ 107986 h 2957"/>
              <a:gd name="T4" fmla="*/ 0 w 90"/>
              <a:gd name="T5" fmla="*/ 2241514 h 2957"/>
              <a:gd name="T6" fmla="*/ 142875 w 90"/>
              <a:gd name="T7" fmla="*/ 2347912 h 2957"/>
              <a:gd name="T8" fmla="*/ 142875 w 90"/>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 h="2957">
                <a:moveTo>
                  <a:pt x="90" y="0"/>
                </a:moveTo>
                <a:lnTo>
                  <a:pt x="0" y="136"/>
                </a:lnTo>
                <a:lnTo>
                  <a:pt x="0" y="2823"/>
                </a:lnTo>
                <a:lnTo>
                  <a:pt x="90" y="2957"/>
                </a:lnTo>
                <a:lnTo>
                  <a:pt x="9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4" name="Freeform 6"/>
          <p:cNvSpPr>
            <a:spLocks/>
          </p:cNvSpPr>
          <p:nvPr/>
        </p:nvSpPr>
        <p:spPr bwMode="auto">
          <a:xfrm>
            <a:off x="1482725" y="3998913"/>
            <a:ext cx="3155950" cy="106362"/>
          </a:xfrm>
          <a:custGeom>
            <a:avLst/>
            <a:gdLst>
              <a:gd name="T0" fmla="*/ 143888 w 1974"/>
              <a:gd name="T1" fmla="*/ 0 h 134"/>
              <a:gd name="T2" fmla="*/ 0 w 1974"/>
              <a:gd name="T3" fmla="*/ 106362 h 134"/>
              <a:gd name="T4" fmla="*/ 3155950 w 1974"/>
              <a:gd name="T5" fmla="*/ 106362 h 134"/>
              <a:gd name="T6" fmla="*/ 3012062 w 1974"/>
              <a:gd name="T7" fmla="*/ 0 h 134"/>
              <a:gd name="T8" fmla="*/ 143888 w 1974"/>
              <a:gd name="T9" fmla="*/ 0 h 1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4">
                <a:moveTo>
                  <a:pt x="90" y="0"/>
                </a:moveTo>
                <a:lnTo>
                  <a:pt x="0" y="134"/>
                </a:lnTo>
                <a:lnTo>
                  <a:pt x="1974" y="134"/>
                </a:lnTo>
                <a:lnTo>
                  <a:pt x="1884" y="0"/>
                </a:lnTo>
                <a:lnTo>
                  <a:pt x="9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5" name="Freeform 7"/>
          <p:cNvSpPr>
            <a:spLocks/>
          </p:cNvSpPr>
          <p:nvPr/>
        </p:nvSpPr>
        <p:spPr bwMode="auto">
          <a:xfrm>
            <a:off x="4637088" y="1739900"/>
            <a:ext cx="3154362" cy="107950"/>
          </a:xfrm>
          <a:custGeom>
            <a:avLst/>
            <a:gdLst>
              <a:gd name="T0" fmla="*/ 0 w 1974"/>
              <a:gd name="T1" fmla="*/ 0 h 136"/>
              <a:gd name="T2" fmla="*/ 142218 w 1974"/>
              <a:gd name="T3" fmla="*/ 107950 h 136"/>
              <a:gd name="T4" fmla="*/ 3008948 w 1974"/>
              <a:gd name="T5" fmla="*/ 107950 h 136"/>
              <a:gd name="T6" fmla="*/ 3154362 w 1974"/>
              <a:gd name="T7" fmla="*/ 0 h 136"/>
              <a:gd name="T8" fmla="*/ 0 w 1974"/>
              <a:gd name="T9" fmla="*/ 0 h 1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6">
                <a:moveTo>
                  <a:pt x="0" y="0"/>
                </a:moveTo>
                <a:lnTo>
                  <a:pt x="89" y="136"/>
                </a:lnTo>
                <a:lnTo>
                  <a:pt x="1883" y="136"/>
                </a:lnTo>
                <a:lnTo>
                  <a:pt x="1974" y="0"/>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6" name="Freeform 8"/>
          <p:cNvSpPr>
            <a:spLocks/>
          </p:cNvSpPr>
          <p:nvPr/>
        </p:nvSpPr>
        <p:spPr bwMode="auto">
          <a:xfrm>
            <a:off x="4638675" y="1757363"/>
            <a:ext cx="141288" cy="2347912"/>
          </a:xfrm>
          <a:custGeom>
            <a:avLst/>
            <a:gdLst>
              <a:gd name="T0" fmla="*/ 0 w 89"/>
              <a:gd name="T1" fmla="*/ 0 h 2957"/>
              <a:gd name="T2" fmla="*/ 0 w 89"/>
              <a:gd name="T3" fmla="*/ 2347912 h 2957"/>
              <a:gd name="T4" fmla="*/ 141288 w 89"/>
              <a:gd name="T5" fmla="*/ 2241514 h 2957"/>
              <a:gd name="T6" fmla="*/ 141288 w 89"/>
              <a:gd name="T7" fmla="*/ 107986 h 2957"/>
              <a:gd name="T8" fmla="*/ 0 w 89"/>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2957">
                <a:moveTo>
                  <a:pt x="0" y="0"/>
                </a:moveTo>
                <a:lnTo>
                  <a:pt x="0" y="2957"/>
                </a:lnTo>
                <a:lnTo>
                  <a:pt x="89" y="2823"/>
                </a:lnTo>
                <a:lnTo>
                  <a:pt x="89" y="136"/>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7" name="Freeform 9"/>
          <p:cNvSpPr>
            <a:spLocks/>
          </p:cNvSpPr>
          <p:nvPr/>
        </p:nvSpPr>
        <p:spPr bwMode="auto">
          <a:xfrm>
            <a:off x="7646988" y="1738313"/>
            <a:ext cx="144462" cy="2366962"/>
          </a:xfrm>
          <a:custGeom>
            <a:avLst/>
            <a:gdLst>
              <a:gd name="T0" fmla="*/ 144462 w 91"/>
              <a:gd name="T1" fmla="*/ 0 h 2957"/>
              <a:gd name="T2" fmla="*/ 0 w 91"/>
              <a:gd name="T3" fmla="*/ 108863 h 2957"/>
              <a:gd name="T4" fmla="*/ 0 w 91"/>
              <a:gd name="T5" fmla="*/ 2259700 h 2957"/>
              <a:gd name="T6" fmla="*/ 144462 w 91"/>
              <a:gd name="T7" fmla="*/ 2366962 h 2957"/>
              <a:gd name="T8" fmla="*/ 144462 w 91"/>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2957">
                <a:moveTo>
                  <a:pt x="91" y="0"/>
                </a:moveTo>
                <a:lnTo>
                  <a:pt x="0" y="136"/>
                </a:lnTo>
                <a:lnTo>
                  <a:pt x="0" y="2823"/>
                </a:lnTo>
                <a:lnTo>
                  <a:pt x="91" y="2957"/>
                </a:lnTo>
                <a:lnTo>
                  <a:pt x="91"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8" name="Freeform 10"/>
          <p:cNvSpPr>
            <a:spLocks/>
          </p:cNvSpPr>
          <p:nvPr/>
        </p:nvSpPr>
        <p:spPr bwMode="auto">
          <a:xfrm>
            <a:off x="4638675" y="3998913"/>
            <a:ext cx="3133725" cy="106362"/>
          </a:xfrm>
          <a:custGeom>
            <a:avLst/>
            <a:gdLst>
              <a:gd name="T0" fmla="*/ 141288 w 1974"/>
              <a:gd name="T1" fmla="*/ 0 h 134"/>
              <a:gd name="T2" fmla="*/ 0 w 1974"/>
              <a:gd name="T3" fmla="*/ 106362 h 134"/>
              <a:gd name="T4" fmla="*/ 3133725 w 1974"/>
              <a:gd name="T5" fmla="*/ 106362 h 134"/>
              <a:gd name="T6" fmla="*/ 2989263 w 1974"/>
              <a:gd name="T7" fmla="*/ 0 h 134"/>
              <a:gd name="T8" fmla="*/ 141288 w 1974"/>
              <a:gd name="T9" fmla="*/ 0 h 1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4">
                <a:moveTo>
                  <a:pt x="89" y="0"/>
                </a:moveTo>
                <a:lnTo>
                  <a:pt x="0" y="134"/>
                </a:lnTo>
                <a:lnTo>
                  <a:pt x="1974" y="134"/>
                </a:lnTo>
                <a:lnTo>
                  <a:pt x="1883" y="0"/>
                </a:lnTo>
                <a:lnTo>
                  <a:pt x="89"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59" name="Freeform 11"/>
          <p:cNvSpPr>
            <a:spLocks/>
          </p:cNvSpPr>
          <p:nvPr/>
        </p:nvSpPr>
        <p:spPr bwMode="auto">
          <a:xfrm>
            <a:off x="1490663" y="4081463"/>
            <a:ext cx="3133725" cy="104775"/>
          </a:xfrm>
          <a:custGeom>
            <a:avLst/>
            <a:gdLst>
              <a:gd name="T0" fmla="*/ 0 w 1974"/>
              <a:gd name="T1" fmla="*/ 0 h 134"/>
              <a:gd name="T2" fmla="*/ 142875 w 1974"/>
              <a:gd name="T3" fmla="*/ 104775 h 134"/>
              <a:gd name="T4" fmla="*/ 2990850 w 1974"/>
              <a:gd name="T5" fmla="*/ 104775 h 134"/>
              <a:gd name="T6" fmla="*/ 3133725 w 1974"/>
              <a:gd name="T7" fmla="*/ 0 h 134"/>
              <a:gd name="T8" fmla="*/ 0 w 1974"/>
              <a:gd name="T9" fmla="*/ 0 h 1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4">
                <a:moveTo>
                  <a:pt x="0" y="0"/>
                </a:moveTo>
                <a:lnTo>
                  <a:pt x="90" y="134"/>
                </a:lnTo>
                <a:lnTo>
                  <a:pt x="1884" y="134"/>
                </a:lnTo>
                <a:lnTo>
                  <a:pt x="1974" y="0"/>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60" name="Freeform 12"/>
          <p:cNvSpPr>
            <a:spLocks/>
          </p:cNvSpPr>
          <p:nvPr/>
        </p:nvSpPr>
        <p:spPr bwMode="auto">
          <a:xfrm>
            <a:off x="1490663" y="4081463"/>
            <a:ext cx="142875" cy="2371725"/>
          </a:xfrm>
          <a:custGeom>
            <a:avLst/>
            <a:gdLst>
              <a:gd name="T0" fmla="*/ 0 w 90"/>
              <a:gd name="T1" fmla="*/ 0 h 2957"/>
              <a:gd name="T2" fmla="*/ 0 w 90"/>
              <a:gd name="T3" fmla="*/ 2371725 h 2957"/>
              <a:gd name="T4" fmla="*/ 142875 w 90"/>
              <a:gd name="T5" fmla="*/ 2262643 h 2957"/>
              <a:gd name="T6" fmla="*/ 142875 w 90"/>
              <a:gd name="T7" fmla="*/ 107478 h 2957"/>
              <a:gd name="T8" fmla="*/ 0 w 90"/>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 h="2957">
                <a:moveTo>
                  <a:pt x="0" y="0"/>
                </a:moveTo>
                <a:lnTo>
                  <a:pt x="0" y="2957"/>
                </a:lnTo>
                <a:lnTo>
                  <a:pt x="90" y="2821"/>
                </a:lnTo>
                <a:lnTo>
                  <a:pt x="90" y="134"/>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61" name="Freeform 13"/>
          <p:cNvSpPr>
            <a:spLocks/>
          </p:cNvSpPr>
          <p:nvPr/>
        </p:nvSpPr>
        <p:spPr bwMode="auto">
          <a:xfrm>
            <a:off x="4481513" y="4081463"/>
            <a:ext cx="166687" cy="2382837"/>
          </a:xfrm>
          <a:custGeom>
            <a:avLst/>
            <a:gdLst>
              <a:gd name="T0" fmla="*/ 166687 w 90"/>
              <a:gd name="T1" fmla="*/ 0 h 2957"/>
              <a:gd name="T2" fmla="*/ 0 w 90"/>
              <a:gd name="T3" fmla="*/ 107981 h 2957"/>
              <a:gd name="T4" fmla="*/ 0 w 90"/>
              <a:gd name="T5" fmla="*/ 2273244 h 2957"/>
              <a:gd name="T6" fmla="*/ 166687 w 90"/>
              <a:gd name="T7" fmla="*/ 2382837 h 2957"/>
              <a:gd name="T8" fmla="*/ 166687 w 90"/>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 h="2957">
                <a:moveTo>
                  <a:pt x="90" y="0"/>
                </a:moveTo>
                <a:lnTo>
                  <a:pt x="0" y="134"/>
                </a:lnTo>
                <a:lnTo>
                  <a:pt x="0" y="2821"/>
                </a:lnTo>
                <a:lnTo>
                  <a:pt x="90" y="2957"/>
                </a:lnTo>
                <a:lnTo>
                  <a:pt x="9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62" name="Freeform 14"/>
          <p:cNvSpPr>
            <a:spLocks/>
          </p:cNvSpPr>
          <p:nvPr/>
        </p:nvSpPr>
        <p:spPr bwMode="auto">
          <a:xfrm>
            <a:off x="1490663" y="6319838"/>
            <a:ext cx="3133725" cy="144462"/>
          </a:xfrm>
          <a:custGeom>
            <a:avLst/>
            <a:gdLst>
              <a:gd name="T0" fmla="*/ 142875 w 1974"/>
              <a:gd name="T1" fmla="*/ 0 h 136"/>
              <a:gd name="T2" fmla="*/ 0 w 1974"/>
              <a:gd name="T3" fmla="*/ 144462 h 136"/>
              <a:gd name="T4" fmla="*/ 3133725 w 1974"/>
              <a:gd name="T5" fmla="*/ 144462 h 136"/>
              <a:gd name="T6" fmla="*/ 2990850 w 1974"/>
              <a:gd name="T7" fmla="*/ 0 h 136"/>
              <a:gd name="T8" fmla="*/ 142875 w 1974"/>
              <a:gd name="T9" fmla="*/ 0 h 1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6">
                <a:moveTo>
                  <a:pt x="90" y="0"/>
                </a:moveTo>
                <a:lnTo>
                  <a:pt x="0" y="136"/>
                </a:lnTo>
                <a:lnTo>
                  <a:pt x="1974" y="136"/>
                </a:lnTo>
                <a:lnTo>
                  <a:pt x="1884" y="0"/>
                </a:lnTo>
                <a:lnTo>
                  <a:pt x="9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63" name="Freeform 15"/>
          <p:cNvSpPr>
            <a:spLocks/>
          </p:cNvSpPr>
          <p:nvPr/>
        </p:nvSpPr>
        <p:spPr bwMode="auto">
          <a:xfrm>
            <a:off x="4657725" y="4105275"/>
            <a:ext cx="3133725" cy="104775"/>
          </a:xfrm>
          <a:custGeom>
            <a:avLst/>
            <a:gdLst>
              <a:gd name="T0" fmla="*/ 0 w 1974"/>
              <a:gd name="T1" fmla="*/ 0 h 134"/>
              <a:gd name="T2" fmla="*/ 141288 w 1974"/>
              <a:gd name="T3" fmla="*/ 104775 h 134"/>
              <a:gd name="T4" fmla="*/ 2989263 w 1974"/>
              <a:gd name="T5" fmla="*/ 104775 h 134"/>
              <a:gd name="T6" fmla="*/ 3133725 w 1974"/>
              <a:gd name="T7" fmla="*/ 0 h 134"/>
              <a:gd name="T8" fmla="*/ 0 w 1974"/>
              <a:gd name="T9" fmla="*/ 0 h 1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4">
                <a:moveTo>
                  <a:pt x="0" y="0"/>
                </a:moveTo>
                <a:lnTo>
                  <a:pt x="89" y="134"/>
                </a:lnTo>
                <a:lnTo>
                  <a:pt x="1883" y="134"/>
                </a:lnTo>
                <a:lnTo>
                  <a:pt x="1974" y="0"/>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64" name="Freeform 16"/>
          <p:cNvSpPr>
            <a:spLocks/>
          </p:cNvSpPr>
          <p:nvPr/>
        </p:nvSpPr>
        <p:spPr bwMode="auto">
          <a:xfrm>
            <a:off x="4638675" y="4105275"/>
            <a:ext cx="141288" cy="2346325"/>
          </a:xfrm>
          <a:custGeom>
            <a:avLst/>
            <a:gdLst>
              <a:gd name="T0" fmla="*/ 0 w 89"/>
              <a:gd name="T1" fmla="*/ 0 h 2957"/>
              <a:gd name="T2" fmla="*/ 0 w 89"/>
              <a:gd name="T3" fmla="*/ 2346325 h 2957"/>
              <a:gd name="T4" fmla="*/ 141288 w 89"/>
              <a:gd name="T5" fmla="*/ 2238412 h 2957"/>
              <a:gd name="T6" fmla="*/ 141288 w 89"/>
              <a:gd name="T7" fmla="*/ 106327 h 2957"/>
              <a:gd name="T8" fmla="*/ 0 w 89"/>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2957">
                <a:moveTo>
                  <a:pt x="0" y="0"/>
                </a:moveTo>
                <a:lnTo>
                  <a:pt x="0" y="2957"/>
                </a:lnTo>
                <a:lnTo>
                  <a:pt x="89" y="2821"/>
                </a:lnTo>
                <a:lnTo>
                  <a:pt x="89" y="134"/>
                </a:lnTo>
                <a:lnTo>
                  <a:pt x="0"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65" name="Freeform 17"/>
          <p:cNvSpPr>
            <a:spLocks/>
          </p:cNvSpPr>
          <p:nvPr/>
        </p:nvSpPr>
        <p:spPr bwMode="auto">
          <a:xfrm>
            <a:off x="7646988" y="4105275"/>
            <a:ext cx="144462" cy="2346325"/>
          </a:xfrm>
          <a:custGeom>
            <a:avLst/>
            <a:gdLst>
              <a:gd name="T0" fmla="*/ 144462 w 91"/>
              <a:gd name="T1" fmla="*/ 0 h 2957"/>
              <a:gd name="T2" fmla="*/ 0 w 91"/>
              <a:gd name="T3" fmla="*/ 106327 h 2957"/>
              <a:gd name="T4" fmla="*/ 0 w 91"/>
              <a:gd name="T5" fmla="*/ 2238412 h 2957"/>
              <a:gd name="T6" fmla="*/ 144462 w 91"/>
              <a:gd name="T7" fmla="*/ 2346325 h 2957"/>
              <a:gd name="T8" fmla="*/ 144462 w 91"/>
              <a:gd name="T9" fmla="*/ 0 h 29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2957">
                <a:moveTo>
                  <a:pt x="91" y="0"/>
                </a:moveTo>
                <a:lnTo>
                  <a:pt x="0" y="134"/>
                </a:lnTo>
                <a:lnTo>
                  <a:pt x="0" y="2821"/>
                </a:lnTo>
                <a:lnTo>
                  <a:pt x="91" y="2957"/>
                </a:lnTo>
                <a:lnTo>
                  <a:pt x="91" y="0"/>
                </a:lnTo>
                <a:close/>
              </a:path>
            </a:pathLst>
          </a:custGeom>
          <a:solidFill>
            <a:schemeClr val="tx2"/>
          </a:solidFill>
          <a:ln w="17526">
            <a:solidFill>
              <a:srgbClr val="000000"/>
            </a:solidFill>
            <a:prstDash val="solid"/>
            <a:round/>
            <a:headEnd/>
            <a:tailEnd/>
          </a:ln>
        </p:spPr>
        <p:txBody>
          <a:bodyPr/>
          <a:lstStyle/>
          <a:p>
            <a:endParaRPr lang="en-GB" dirty="0"/>
          </a:p>
        </p:txBody>
      </p:sp>
      <p:sp>
        <p:nvSpPr>
          <p:cNvPr id="27666" name="Rectangle 18"/>
          <p:cNvSpPr>
            <a:spLocks noChangeArrowheads="1"/>
          </p:cNvSpPr>
          <p:nvPr/>
        </p:nvSpPr>
        <p:spPr bwMode="auto">
          <a:xfrm>
            <a:off x="2028825" y="2595563"/>
            <a:ext cx="233838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4" tIns="44448" rIns="90484" bIns="44448">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GB" altLang="cs-CZ" sz="2700" b="1" dirty="0"/>
              <a:t>Intangibility</a:t>
            </a:r>
          </a:p>
        </p:txBody>
      </p:sp>
      <p:sp>
        <p:nvSpPr>
          <p:cNvPr id="27667" name="Rectangle 19"/>
          <p:cNvSpPr>
            <a:spLocks noChangeArrowheads="1"/>
          </p:cNvSpPr>
          <p:nvPr/>
        </p:nvSpPr>
        <p:spPr bwMode="auto">
          <a:xfrm>
            <a:off x="5086350" y="4881563"/>
            <a:ext cx="2349500"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4" tIns="44448" rIns="90484" bIns="44448">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GB" altLang="cs-CZ" sz="2700" b="1" dirty="0"/>
              <a:t>Perishability</a:t>
            </a:r>
          </a:p>
        </p:txBody>
      </p:sp>
      <p:sp>
        <p:nvSpPr>
          <p:cNvPr id="27668" name="Rectangle 20"/>
          <p:cNvSpPr>
            <a:spLocks noChangeArrowheads="1"/>
          </p:cNvSpPr>
          <p:nvPr/>
        </p:nvSpPr>
        <p:spPr bwMode="auto">
          <a:xfrm>
            <a:off x="1731963" y="4419600"/>
            <a:ext cx="2667000"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4" tIns="44448" rIns="90484" bIns="44448">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nSpc>
                <a:spcPct val="80000"/>
              </a:lnSpc>
            </a:pPr>
            <a:r>
              <a:rPr lang="en-GB" altLang="cs-CZ" sz="2700" b="1" dirty="0"/>
              <a:t>Simultaneous</a:t>
            </a:r>
          </a:p>
          <a:p>
            <a:pPr>
              <a:lnSpc>
                <a:spcPct val="80000"/>
              </a:lnSpc>
            </a:pPr>
            <a:r>
              <a:rPr lang="en-GB" altLang="cs-CZ" sz="2700" b="1" dirty="0"/>
              <a:t>Production</a:t>
            </a:r>
          </a:p>
          <a:p>
            <a:pPr>
              <a:lnSpc>
                <a:spcPct val="80000"/>
              </a:lnSpc>
            </a:pPr>
            <a:r>
              <a:rPr lang="en-GB" altLang="cs-CZ" sz="2700" b="1" dirty="0"/>
              <a:t>and</a:t>
            </a:r>
          </a:p>
          <a:p>
            <a:pPr>
              <a:lnSpc>
                <a:spcPct val="80000"/>
              </a:lnSpc>
            </a:pPr>
            <a:r>
              <a:rPr lang="en-GB" altLang="cs-CZ" sz="2700" b="1" dirty="0"/>
              <a:t>Consumption</a:t>
            </a:r>
          </a:p>
        </p:txBody>
      </p:sp>
      <p:sp>
        <p:nvSpPr>
          <p:cNvPr id="27669" name="Rectangle 21"/>
          <p:cNvSpPr>
            <a:spLocks noChangeArrowheads="1"/>
          </p:cNvSpPr>
          <p:nvPr/>
        </p:nvSpPr>
        <p:spPr bwMode="auto">
          <a:xfrm>
            <a:off x="4975225" y="2595563"/>
            <a:ext cx="266223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4" tIns="44448" rIns="90484" bIns="44448">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GB" altLang="cs-CZ" sz="2700" b="1" dirty="0"/>
              <a:t>Heterogeneity</a:t>
            </a:r>
          </a:p>
        </p:txBody>
      </p:sp>
      <p:sp>
        <p:nvSpPr>
          <p:cNvPr id="27670" name="Freeform 22"/>
          <p:cNvSpPr>
            <a:spLocks/>
          </p:cNvSpPr>
          <p:nvPr/>
        </p:nvSpPr>
        <p:spPr bwMode="auto">
          <a:xfrm>
            <a:off x="4648200" y="6311900"/>
            <a:ext cx="3133725" cy="152400"/>
          </a:xfrm>
          <a:custGeom>
            <a:avLst/>
            <a:gdLst>
              <a:gd name="T0" fmla="*/ 141288 w 1974"/>
              <a:gd name="T1" fmla="*/ 0 h 134"/>
              <a:gd name="T2" fmla="*/ 0 w 1974"/>
              <a:gd name="T3" fmla="*/ 152400 h 134"/>
              <a:gd name="T4" fmla="*/ 3133725 w 1974"/>
              <a:gd name="T5" fmla="*/ 152400 h 134"/>
              <a:gd name="T6" fmla="*/ 2989263 w 1974"/>
              <a:gd name="T7" fmla="*/ 0 h 134"/>
              <a:gd name="T8" fmla="*/ 141288 w 1974"/>
              <a:gd name="T9" fmla="*/ 0 h 1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74" h="134">
                <a:moveTo>
                  <a:pt x="89" y="0"/>
                </a:moveTo>
                <a:lnTo>
                  <a:pt x="0" y="134"/>
                </a:lnTo>
                <a:lnTo>
                  <a:pt x="1974" y="134"/>
                </a:lnTo>
                <a:lnTo>
                  <a:pt x="1883" y="0"/>
                </a:lnTo>
                <a:lnTo>
                  <a:pt x="89" y="0"/>
                </a:lnTo>
                <a:close/>
              </a:path>
            </a:pathLst>
          </a:custGeom>
          <a:solidFill>
            <a:schemeClr val="tx2"/>
          </a:solidFill>
          <a:ln w="17526">
            <a:solidFill>
              <a:srgbClr val="000000"/>
            </a:solidFill>
            <a:prstDash val="solid"/>
            <a:round/>
            <a:headEnd/>
            <a:tailEnd/>
          </a:ln>
        </p:spPr>
        <p:txBody>
          <a:bodyPr/>
          <a:lstStyle/>
          <a:p>
            <a:endParaRPr lang="en-GB" dirty="0"/>
          </a:p>
        </p:txBody>
      </p:sp>
    </p:spTree>
    <p:extLst>
      <p:ext uri="{BB962C8B-B14F-4D97-AF65-F5344CB8AC3E}">
        <p14:creationId xmlns:p14="http://schemas.microsoft.com/office/powerpoint/2010/main" val="54008037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Conclusion</a:t>
            </a: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628907471"/>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5" name="Zástupný symbol pro číslo snímku 4"/>
          <p:cNvSpPr>
            <a:spLocks noGrp="1"/>
          </p:cNvSpPr>
          <p:nvPr>
            <p:ph type="sldNum" sz="quarter" idx="11"/>
          </p:nvPr>
        </p:nvSpPr>
        <p:spPr/>
        <p:txBody>
          <a:bodyPr/>
          <a:lstStyle/>
          <a:p>
            <a:fld id="{91C078A8-C1DD-426B-ADDE-DC2B9D655D85}" type="slidenum">
              <a:rPr lang="en-GB" altLang="cs-CZ" smtClean="0"/>
              <a:pPr/>
              <a:t>30</a:t>
            </a:fld>
            <a:endParaRPr lang="en-GB" altLang="cs-CZ" dirty="0"/>
          </a:p>
        </p:txBody>
      </p:sp>
    </p:spTree>
    <p:extLst>
      <p:ext uri="{BB962C8B-B14F-4D97-AF65-F5344CB8AC3E}">
        <p14:creationId xmlns:p14="http://schemas.microsoft.com/office/powerpoint/2010/main" val="1495758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idx="1"/>
          </p:nvPr>
        </p:nvSpPr>
        <p:spPr/>
        <p:txBody>
          <a:bodyPr/>
          <a:lstStyle/>
          <a:p>
            <a:pPr eaLnBrk="1" hangingPunct="1">
              <a:buFont typeface="Wingdings" panose="05000000000000000000" pitchFamily="2" charset="2"/>
              <a:buNone/>
            </a:pPr>
            <a:r>
              <a:rPr lang="en-GB" altLang="cs-CZ" sz="3200" b="1" dirty="0">
                <a:solidFill>
                  <a:srgbClr val="00287D"/>
                </a:solidFill>
              </a:rPr>
              <a:t>Thank you for the attention</a:t>
            </a:r>
          </a:p>
        </p:txBody>
      </p:sp>
      <p:sp>
        <p:nvSpPr>
          <p:cNvPr id="3" name="Zástupný symbol pro zápatí 3"/>
          <p:cNvSpPr>
            <a:spLocks noGrp="1"/>
          </p:cNvSpPr>
          <p:nvPr>
            <p:ph type="ftr" sz="quarter" idx="10"/>
          </p:nvPr>
        </p:nvSpPr>
        <p:spPr/>
        <p:txBody>
          <a:bodyPr/>
          <a:lstStyle/>
          <a:p>
            <a:pPr>
              <a:defRPr/>
            </a:pPr>
            <a:r>
              <a:rPr lang="en-GB" dirty="0" err="1"/>
              <a:t>Název</a:t>
            </a:r>
            <a:r>
              <a:rPr lang="en-GB" dirty="0"/>
              <a:t> </a:t>
            </a:r>
            <a:r>
              <a:rPr lang="en-GB" dirty="0" err="1"/>
              <a:t>prezentace</a:t>
            </a:r>
            <a:r>
              <a:rPr lang="en-GB" dirty="0"/>
              <a:t> v </a:t>
            </a:r>
            <a:r>
              <a:rPr lang="en-GB" dirty="0" err="1"/>
              <a:t>zápatí</a:t>
            </a:r>
            <a:endParaRPr lang="en-GB" dirty="0"/>
          </a:p>
        </p:txBody>
      </p:sp>
      <p:sp>
        <p:nvSpPr>
          <p:cNvPr id="4" name="Zástupný symbol pro číslo snímku 4"/>
          <p:cNvSpPr>
            <a:spLocks noGrp="1"/>
          </p:cNvSpPr>
          <p:nvPr>
            <p:ph type="sldNum" sz="quarter" idx="11"/>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4B43BDF-C42B-4FC6-ABDC-F4B50AC85348}" type="slidenum">
              <a:rPr lang="en-GB" altLang="cs-CZ" sz="1200">
                <a:solidFill>
                  <a:srgbClr val="969696"/>
                </a:solidFill>
                <a:latin typeface="Trebuchet MS" panose="020B0603020202020204" pitchFamily="34" charset="0"/>
              </a:rPr>
              <a:pPr eaLnBrk="1" hangingPunct="1"/>
              <a:t>31</a:t>
            </a:fld>
            <a:endParaRPr lang="en-GB" altLang="cs-CZ" sz="1200" dirty="0">
              <a:solidFill>
                <a:srgbClr val="969696"/>
              </a:solidFill>
              <a:latin typeface="Trebuchet MS" panose="020B0603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ltLang="cs-CZ" dirty="0"/>
              <a:t>Implications of Intangibility</a:t>
            </a:r>
          </a:p>
        </p:txBody>
      </p:sp>
      <p:sp>
        <p:nvSpPr>
          <p:cNvPr id="28675" name="Rectangle 3"/>
          <p:cNvSpPr>
            <a:spLocks noGrp="1" noChangeArrowheads="1"/>
          </p:cNvSpPr>
          <p:nvPr>
            <p:ph idx="1"/>
          </p:nvPr>
        </p:nvSpPr>
        <p:spPr>
          <a:xfrm>
            <a:off x="720725" y="2017712"/>
            <a:ext cx="8234363" cy="3067471"/>
          </a:xfrm>
        </p:spPr>
        <p:txBody>
          <a:bodyPr/>
          <a:lstStyle/>
          <a:p>
            <a:r>
              <a:rPr lang="en-GB" altLang="cs-CZ" dirty="0"/>
              <a:t>Services cannot be inventoried</a:t>
            </a:r>
          </a:p>
          <a:p>
            <a:pPr lvl="4"/>
            <a:endParaRPr lang="en-GB" altLang="cs-CZ" dirty="0"/>
          </a:p>
          <a:p>
            <a:r>
              <a:rPr lang="en-GB" altLang="cs-CZ" dirty="0"/>
              <a:t>Services cannot be easily patented</a:t>
            </a:r>
          </a:p>
          <a:p>
            <a:pPr lvl="4"/>
            <a:endParaRPr lang="en-GB" altLang="cs-CZ" dirty="0"/>
          </a:p>
          <a:p>
            <a:r>
              <a:rPr lang="en-GB" altLang="cs-CZ" dirty="0"/>
              <a:t>Services cannot be readily displayed or communicated</a:t>
            </a:r>
          </a:p>
          <a:p>
            <a:pPr lvl="4"/>
            <a:endParaRPr lang="en-GB" altLang="cs-CZ" dirty="0"/>
          </a:p>
          <a:p>
            <a:r>
              <a:rPr lang="en-GB" altLang="cs-CZ" dirty="0"/>
              <a:t>Pricing is difficult</a:t>
            </a:r>
          </a:p>
        </p:txBody>
      </p:sp>
    </p:spTree>
    <p:extLst>
      <p:ext uri="{BB962C8B-B14F-4D97-AF65-F5344CB8AC3E}">
        <p14:creationId xmlns:p14="http://schemas.microsoft.com/office/powerpoint/2010/main" val="246679137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altLang="cs-CZ" dirty="0"/>
              <a:t>Implications of Heterogeneity</a:t>
            </a:r>
          </a:p>
        </p:txBody>
      </p:sp>
      <p:sp>
        <p:nvSpPr>
          <p:cNvPr id="29699" name="Rectangle 3"/>
          <p:cNvSpPr>
            <a:spLocks noGrp="1" noChangeArrowheads="1"/>
          </p:cNvSpPr>
          <p:nvPr>
            <p:ph idx="1"/>
          </p:nvPr>
        </p:nvSpPr>
        <p:spPr/>
        <p:txBody>
          <a:bodyPr>
            <a:normAutofit/>
          </a:bodyPr>
          <a:lstStyle/>
          <a:p>
            <a:r>
              <a:rPr lang="en-GB" altLang="cs-CZ" dirty="0"/>
              <a:t>Service delivery and customer satisfaction depend on employee and customer actions</a:t>
            </a:r>
          </a:p>
          <a:p>
            <a:pPr lvl="4"/>
            <a:endParaRPr lang="en-GB" altLang="cs-CZ" dirty="0"/>
          </a:p>
          <a:p>
            <a:r>
              <a:rPr lang="en-GB" altLang="cs-CZ" dirty="0"/>
              <a:t>Service quality depends on many uncontrollable factors</a:t>
            </a:r>
          </a:p>
          <a:p>
            <a:pPr lvl="4"/>
            <a:endParaRPr lang="en-GB" altLang="cs-CZ" dirty="0"/>
          </a:p>
          <a:p>
            <a:r>
              <a:rPr lang="en-GB" altLang="cs-CZ" dirty="0"/>
              <a:t>There is no sure knowledge that the service delivered matches what was planned and promoted</a:t>
            </a:r>
          </a:p>
        </p:txBody>
      </p:sp>
    </p:spTree>
    <p:extLst>
      <p:ext uri="{BB962C8B-B14F-4D97-AF65-F5344CB8AC3E}">
        <p14:creationId xmlns:p14="http://schemas.microsoft.com/office/powerpoint/2010/main" val="186189154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r>
              <a:rPr lang="en-GB" altLang="cs-CZ" dirty="0"/>
              <a:t>Implications of Simultaneous Production and Consumption</a:t>
            </a:r>
          </a:p>
        </p:txBody>
      </p:sp>
      <p:sp>
        <p:nvSpPr>
          <p:cNvPr id="30723" name="Rectangle 3"/>
          <p:cNvSpPr>
            <a:spLocks noGrp="1" noChangeArrowheads="1"/>
          </p:cNvSpPr>
          <p:nvPr>
            <p:ph idx="1"/>
          </p:nvPr>
        </p:nvSpPr>
        <p:spPr/>
        <p:txBody>
          <a:bodyPr>
            <a:normAutofit/>
          </a:bodyPr>
          <a:lstStyle/>
          <a:p>
            <a:r>
              <a:rPr lang="en-GB" altLang="cs-CZ" dirty="0"/>
              <a:t>Customers participate in and affect the transaction</a:t>
            </a:r>
          </a:p>
          <a:p>
            <a:pPr lvl="4"/>
            <a:endParaRPr lang="en-GB" altLang="cs-CZ" dirty="0"/>
          </a:p>
          <a:p>
            <a:r>
              <a:rPr lang="en-GB" altLang="cs-CZ" dirty="0"/>
              <a:t>Customers affect each other</a:t>
            </a:r>
          </a:p>
          <a:p>
            <a:pPr lvl="4"/>
            <a:endParaRPr lang="en-GB" altLang="cs-CZ" dirty="0"/>
          </a:p>
          <a:p>
            <a:r>
              <a:rPr lang="en-GB" altLang="cs-CZ" dirty="0"/>
              <a:t>Employees affect the service outcome</a:t>
            </a:r>
          </a:p>
          <a:p>
            <a:pPr lvl="4"/>
            <a:endParaRPr lang="en-GB" altLang="cs-CZ" dirty="0"/>
          </a:p>
          <a:p>
            <a:r>
              <a:rPr lang="en-GB" altLang="cs-CZ" dirty="0"/>
              <a:t>Decentralization may be essential</a:t>
            </a:r>
          </a:p>
          <a:p>
            <a:pPr lvl="4"/>
            <a:endParaRPr lang="en-GB" altLang="cs-CZ" dirty="0"/>
          </a:p>
          <a:p>
            <a:r>
              <a:rPr lang="en-GB" altLang="cs-CZ" dirty="0"/>
              <a:t>Mass production is difficult</a:t>
            </a:r>
          </a:p>
        </p:txBody>
      </p:sp>
    </p:spTree>
    <p:extLst>
      <p:ext uri="{BB962C8B-B14F-4D97-AF65-F5344CB8AC3E}">
        <p14:creationId xmlns:p14="http://schemas.microsoft.com/office/powerpoint/2010/main" val="4633621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ltLang="cs-CZ" dirty="0"/>
              <a:t>Implications of Perishability</a:t>
            </a:r>
          </a:p>
        </p:txBody>
      </p:sp>
      <p:sp>
        <p:nvSpPr>
          <p:cNvPr id="31747" name="Rectangle 3"/>
          <p:cNvSpPr>
            <a:spLocks noGrp="1" noChangeArrowheads="1"/>
          </p:cNvSpPr>
          <p:nvPr>
            <p:ph idx="1"/>
          </p:nvPr>
        </p:nvSpPr>
        <p:spPr/>
        <p:txBody>
          <a:bodyPr/>
          <a:lstStyle/>
          <a:p>
            <a:r>
              <a:rPr lang="en-GB" altLang="cs-CZ" dirty="0"/>
              <a:t>It is difficult to synchronize supply and demand with services</a:t>
            </a:r>
          </a:p>
          <a:p>
            <a:pPr lvl="4"/>
            <a:endParaRPr lang="en-GB" altLang="cs-CZ" dirty="0"/>
          </a:p>
          <a:p>
            <a:r>
              <a:rPr lang="en-GB" altLang="cs-CZ" dirty="0"/>
              <a:t>Services cannot be returned or resold</a:t>
            </a:r>
          </a:p>
        </p:txBody>
      </p:sp>
    </p:spTree>
    <p:extLst>
      <p:ext uri="{BB962C8B-B14F-4D97-AF65-F5344CB8AC3E}">
        <p14:creationId xmlns:p14="http://schemas.microsoft.com/office/powerpoint/2010/main" val="214756173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1"/>
          <p:cNvSpPr>
            <a:spLocks noGrp="1" noChangeArrowheads="1"/>
          </p:cNvSpPr>
          <p:nvPr>
            <p:ph type="title"/>
          </p:nvPr>
        </p:nvSpPr>
        <p:spPr/>
        <p:txBody>
          <a:bodyPr>
            <a:normAutofit/>
          </a:bodyPr>
          <a:lstStyle/>
          <a:p>
            <a:r>
              <a:rPr lang="en-GB" altLang="cs-CZ" dirty="0"/>
              <a:t>What is Service? The New View</a:t>
            </a:r>
          </a:p>
        </p:txBody>
      </p:sp>
      <p:sp>
        <p:nvSpPr>
          <p:cNvPr id="25603" name="Rectangle 12"/>
          <p:cNvSpPr>
            <a:spLocks noGrp="1" noChangeArrowheads="1"/>
          </p:cNvSpPr>
          <p:nvPr>
            <p:ph idx="1"/>
          </p:nvPr>
        </p:nvSpPr>
        <p:spPr>
          <a:xfrm>
            <a:off x="720725" y="2017713"/>
            <a:ext cx="8234363" cy="1201348"/>
          </a:xfrm>
        </p:spPr>
        <p:txBody>
          <a:bodyPr/>
          <a:lstStyle/>
          <a:p>
            <a:r>
              <a:rPr lang="en-GB" altLang="cs-CZ" dirty="0"/>
              <a:t>Service includes every interaction between any customer and anyone representing the company, including:</a:t>
            </a:r>
          </a:p>
          <a:p>
            <a:endParaRPr lang="en-GB" altLang="cs-CZ" dirty="0"/>
          </a:p>
        </p:txBody>
      </p:sp>
      <p:graphicFrame>
        <p:nvGraphicFramePr>
          <p:cNvPr id="17" name="Diagram 16"/>
          <p:cNvGraphicFramePr/>
          <p:nvPr>
            <p:extLst/>
          </p:nvPr>
        </p:nvGraphicFramePr>
        <p:xfrm>
          <a:off x="2234665" y="3099825"/>
          <a:ext cx="5206482" cy="3466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605" name="TextBox 18"/>
          <p:cNvSpPr txBox="1">
            <a:spLocks noChangeArrowheads="1"/>
          </p:cNvSpPr>
          <p:nvPr/>
        </p:nvSpPr>
        <p:spPr bwMode="auto">
          <a:xfrm>
            <a:off x="3914774" y="4733731"/>
            <a:ext cx="1846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969696"/>
              </a:buClr>
              <a:buSzPct val="80000"/>
              <a:buFont typeface="Wingdings" panose="05000000000000000000" pitchFamily="2" charset="2"/>
              <a:buBlip>
                <a:blip r:embed="rId8"/>
              </a:buBlip>
              <a:defRPr sz="2400">
                <a:solidFill>
                  <a:schemeClr val="tx1"/>
                </a:solidFill>
                <a:latin typeface="Trebuchet MS" panose="020B0603020202020204" pitchFamily="34" charset="0"/>
              </a:defRPr>
            </a:lvl1pPr>
            <a:lvl2pPr marL="742950" indent="-285750" eaLnBrk="0" hangingPunct="0">
              <a:spcBef>
                <a:spcPct val="20000"/>
              </a:spcBef>
              <a:buClr>
                <a:schemeClr val="hlink"/>
              </a:buClr>
              <a:buSzPct val="80000"/>
              <a:buFont typeface="Wingdings" panose="05000000000000000000" pitchFamily="2" charset="2"/>
              <a:buBlip>
                <a:blip r:embed="rId8"/>
              </a:buBlip>
              <a:defRPr sz="2400">
                <a:solidFill>
                  <a:schemeClr val="tx1"/>
                </a:solidFill>
                <a:latin typeface="Trebuchet MS" panose="020B0603020202020204" pitchFamily="34" charset="0"/>
              </a:defRPr>
            </a:lvl2pPr>
            <a:lvl3pPr marL="1143000" indent="-228600" eaLnBrk="0" hangingPunct="0">
              <a:spcBef>
                <a:spcPct val="20000"/>
              </a:spcBef>
              <a:buClr>
                <a:schemeClr val="folHlink"/>
              </a:buClr>
              <a:buSzPct val="80000"/>
              <a:buFont typeface="Wingdings" panose="05000000000000000000" pitchFamily="2" charset="2"/>
              <a:buBlip>
                <a:blip r:embed="rId8"/>
              </a:buBlip>
              <a:defRPr sz="2400">
                <a:solidFill>
                  <a:schemeClr val="tx1"/>
                </a:solidFill>
                <a:latin typeface="Trebuchet MS" panose="020B0603020202020204" pitchFamily="34" charset="0"/>
              </a:defRPr>
            </a:lvl3pPr>
            <a:lvl4pPr marL="1600200" indent="-228600" eaLnBrk="0" hangingPunct="0">
              <a:spcBef>
                <a:spcPct val="20000"/>
              </a:spcBef>
              <a:buClr>
                <a:schemeClr val="accent2"/>
              </a:buClr>
              <a:buSzPct val="90000"/>
              <a:buFont typeface="Wingdings" panose="05000000000000000000" pitchFamily="2" charset="2"/>
              <a:buBlip>
                <a:blip r:embed="rId8"/>
              </a:buBlip>
              <a:defRPr sz="2000">
                <a:solidFill>
                  <a:schemeClr val="tx1"/>
                </a:solidFill>
                <a:latin typeface="Trebuchet MS" panose="020B0603020202020204" pitchFamily="34" charset="0"/>
              </a:defRPr>
            </a:lvl4pPr>
            <a:lvl5pPr marL="2057400" indent="-228600" eaLnBrk="0" hangingPunct="0">
              <a:spcBef>
                <a:spcPct val="20000"/>
              </a:spcBef>
              <a:buClr>
                <a:schemeClr val="accent1"/>
              </a:buClr>
              <a:buFont typeface="Wingdings" panose="05000000000000000000" pitchFamily="2" charset="2"/>
              <a:buBlip>
                <a:blip r:embed="rId8"/>
              </a:buBlip>
              <a:defRPr>
                <a:solidFill>
                  <a:schemeClr val="tx1"/>
                </a:solidFill>
                <a:latin typeface="Trebuchet MS" panose="020B0603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Blip>
                <a:blip r:embed="rId8"/>
              </a:buBlip>
              <a:defRPr>
                <a:solidFill>
                  <a:schemeClr val="tx1"/>
                </a:solidFill>
                <a:latin typeface="Trebuchet MS" panose="020B0603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Blip>
                <a:blip r:embed="rId8"/>
              </a:buBlip>
              <a:defRPr>
                <a:solidFill>
                  <a:schemeClr val="tx1"/>
                </a:solidFill>
                <a:latin typeface="Trebuchet MS" panose="020B0603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Blip>
                <a:blip r:embed="rId8"/>
              </a:buBlip>
              <a:defRPr>
                <a:solidFill>
                  <a:schemeClr val="tx1"/>
                </a:solidFill>
                <a:latin typeface="Trebuchet MS" panose="020B0603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Blip>
                <a:blip r:embed="rId8"/>
              </a:buBlip>
              <a:defRPr>
                <a:solidFill>
                  <a:schemeClr val="tx1"/>
                </a:solidFill>
                <a:latin typeface="Trebuchet MS" panose="020B0603020202020204" pitchFamily="34" charset="0"/>
              </a:defRPr>
            </a:lvl9pPr>
          </a:lstStyle>
          <a:p>
            <a:pPr eaLnBrk="1" hangingPunct="1">
              <a:spcBef>
                <a:spcPct val="0"/>
              </a:spcBef>
              <a:buClrTx/>
              <a:buSzTx/>
              <a:buFontTx/>
              <a:buNone/>
            </a:pPr>
            <a:r>
              <a:rPr lang="en-GB" altLang="cs-CZ" sz="2800" b="1" dirty="0">
                <a:latin typeface="Arial" panose="020B0604020202020204" pitchFamily="34" charset="0"/>
              </a:rPr>
              <a:t>Customer</a:t>
            </a:r>
          </a:p>
        </p:txBody>
      </p:sp>
    </p:spTree>
    <p:extLst>
      <p:ext uri="{BB962C8B-B14F-4D97-AF65-F5344CB8AC3E}">
        <p14:creationId xmlns:p14="http://schemas.microsoft.com/office/powerpoint/2010/main" val="423504352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cs-CZ" dirty="0"/>
              <a:t>Marketing management </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3647793242"/>
              </p:ext>
            </p:extLst>
          </p:nvPr>
        </p:nvGraphicFramePr>
        <p:xfrm>
          <a:off x="720725" y="1125538"/>
          <a:ext cx="8234363" cy="500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p:cNvSpPr>
            <a:spLocks noGrp="1"/>
          </p:cNvSpPr>
          <p:nvPr>
            <p:ph type="sldNum" sz="quarter" idx="11"/>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70D0894-E898-4A76-B7B1-24369C51B6B0}" type="slidenum">
              <a:rPr lang="en-GB" altLang="cs-CZ" sz="1200">
                <a:solidFill>
                  <a:srgbClr val="969696"/>
                </a:solidFill>
                <a:latin typeface="Trebuchet MS" panose="020B0603020202020204" pitchFamily="34" charset="0"/>
              </a:rPr>
              <a:pPr eaLnBrk="1" hangingPunct="1"/>
              <a:t>9</a:t>
            </a:fld>
            <a:endParaRPr lang="en-GB" altLang="cs-CZ" sz="1200" dirty="0">
              <a:solidFill>
                <a:srgbClr val="969696"/>
              </a:solidFill>
              <a:latin typeface="Trebuchet MS" panose="020B0603020202020204" pitchFamily="34" charset="0"/>
            </a:endParaRPr>
          </a:p>
        </p:txBody>
      </p:sp>
    </p:spTree>
  </p:cSld>
  <p:clrMapOvr>
    <a:masterClrMapping/>
  </p:clrMapOvr>
</p:sld>
</file>

<file path=ppt/theme/theme1.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MU_PPTprezentace_sablona_CZ">
  <a:themeElements>
    <a:clrScheme name="Červeno-oranžová">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1_MU_PPTprezentace_sablona_CZ">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Směsi">
  <a:themeElements>
    <a:clrScheme name="Červeno-oranžová">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3005</TotalTime>
  <Words>1068</Words>
  <Application>Microsoft Office PowerPoint</Application>
  <PresentationFormat>Předvádění na obrazovce (4:3)</PresentationFormat>
  <Paragraphs>281</Paragraphs>
  <Slides>31</Slides>
  <Notes>4</Notes>
  <HiddenSlides>0</HiddenSlides>
  <MMClips>0</MMClips>
  <ScaleCrop>false</ScaleCrop>
  <HeadingPairs>
    <vt:vector size="6" baseType="variant">
      <vt:variant>
        <vt:lpstr>Použitá písma</vt:lpstr>
      </vt:variant>
      <vt:variant>
        <vt:i4>6</vt:i4>
      </vt:variant>
      <vt:variant>
        <vt:lpstr>Motiv</vt:lpstr>
      </vt:variant>
      <vt:variant>
        <vt:i4>8</vt:i4>
      </vt:variant>
      <vt:variant>
        <vt:lpstr>Nadpisy snímků</vt:lpstr>
      </vt:variant>
      <vt:variant>
        <vt:i4>31</vt:i4>
      </vt:variant>
    </vt:vector>
  </HeadingPairs>
  <TitlesOfParts>
    <vt:vector size="45" baseType="lpstr">
      <vt:lpstr>Arial</vt:lpstr>
      <vt:lpstr>Calibri</vt:lpstr>
      <vt:lpstr>Calibri Light</vt:lpstr>
      <vt:lpstr>Tahoma</vt:lpstr>
      <vt:lpstr>Trebuchet MS</vt:lpstr>
      <vt:lpstr>Wingdings</vt:lpstr>
      <vt:lpstr>1_Směsi</vt:lpstr>
      <vt:lpstr>2_Směsi</vt:lpstr>
      <vt:lpstr>1_MU_PPTprezentace_sablona_CZ</vt:lpstr>
      <vt:lpstr>3_Směsi</vt:lpstr>
      <vt:lpstr>2_MU_PPTprezentace_sablona_CZ</vt:lpstr>
      <vt:lpstr>4_Směsi</vt:lpstr>
      <vt:lpstr>5_Směsi</vt:lpstr>
      <vt:lpstr>6_Směsi</vt:lpstr>
      <vt:lpstr>Marketing management   © Leonard Walletzký </vt:lpstr>
      <vt:lpstr>On previous presentation</vt:lpstr>
      <vt:lpstr>Characteristics of Services Compared to Goods</vt:lpstr>
      <vt:lpstr>Implications of Intangibility</vt:lpstr>
      <vt:lpstr>Implications of Heterogeneity</vt:lpstr>
      <vt:lpstr>Implications of Simultaneous Production and Consumption</vt:lpstr>
      <vt:lpstr>Implications of Perishability</vt:lpstr>
      <vt:lpstr>What is Service? The New View</vt:lpstr>
      <vt:lpstr>Marketing management </vt:lpstr>
      <vt:lpstr>Marketing framework</vt:lpstr>
      <vt:lpstr>Situation Analysis</vt:lpstr>
      <vt:lpstr>Customer</vt:lpstr>
      <vt:lpstr>Company</vt:lpstr>
      <vt:lpstr>Context PESTE analysis</vt:lpstr>
      <vt:lpstr>Collaborators</vt:lpstr>
      <vt:lpstr>Competitors</vt:lpstr>
      <vt:lpstr>Boston Consulting Group matrix</vt:lpstr>
      <vt:lpstr>Boston matrix</vt:lpstr>
      <vt:lpstr>What strategy do we choose?</vt:lpstr>
      <vt:lpstr>Company</vt:lpstr>
      <vt:lpstr>Mission</vt:lpstr>
      <vt:lpstr>Mission Examples</vt:lpstr>
      <vt:lpstr>Vision</vt:lpstr>
      <vt:lpstr>Vision Examples</vt:lpstr>
      <vt:lpstr>Corporate Identity</vt:lpstr>
      <vt:lpstr>How do we evaluate?</vt:lpstr>
      <vt:lpstr>Marketing Metrics</vt:lpstr>
      <vt:lpstr>Example: How to increase profitability</vt:lpstr>
      <vt:lpstr>Example: Metrics</vt:lpstr>
      <vt:lpstr>Conclusion</vt:lpstr>
      <vt:lpstr>Prezentace aplikace PowerPoint</vt:lpstr>
    </vt:vector>
  </TitlesOfParts>
  <Company>Radek Poisl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Radek Poisl</dc:creator>
  <cp:lastModifiedBy>Leonard Walletzky</cp:lastModifiedBy>
  <cp:revision>24</cp:revision>
  <cp:lastPrinted>2016-09-29T06:01:14Z</cp:lastPrinted>
  <dcterms:created xsi:type="dcterms:W3CDTF">2007-07-04T09:04:26Z</dcterms:created>
  <dcterms:modified xsi:type="dcterms:W3CDTF">2016-09-29T06:05:00Z</dcterms:modified>
</cp:coreProperties>
</file>