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6" r:id="rId3"/>
    <p:sldId id="297" r:id="rId4"/>
    <p:sldId id="295" r:id="rId5"/>
    <p:sldId id="309" r:id="rId6"/>
    <p:sldId id="299" r:id="rId7"/>
    <p:sldId id="300" r:id="rId8"/>
    <p:sldId id="301" r:id="rId9"/>
    <p:sldId id="302" r:id="rId10"/>
    <p:sldId id="303" r:id="rId11"/>
    <p:sldId id="304" r:id="rId12"/>
    <p:sldId id="310" r:id="rId13"/>
    <p:sldId id="311" r:id="rId14"/>
    <p:sldId id="307" r:id="rId15"/>
    <p:sldId id="308" r:id="rId16"/>
    <p:sldId id="298" r:id="rId17"/>
    <p:sldId id="290" r:id="rId18"/>
    <p:sldId id="279" r:id="rId19"/>
    <p:sldId id="291" r:id="rId20"/>
    <p:sldId id="281" r:id="rId21"/>
    <p:sldId id="282" r:id="rId22"/>
    <p:sldId id="283" r:id="rId23"/>
    <p:sldId id="292" r:id="rId24"/>
    <p:sldId id="293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 autoAdjust="0"/>
    <p:restoredTop sz="76525" autoAdjust="0"/>
  </p:normalViewPr>
  <p:slideViewPr>
    <p:cSldViewPr snapToGrid="0">
      <p:cViewPr varScale="1">
        <p:scale>
          <a:sx n="63" d="100"/>
          <a:sy n="63" d="100"/>
        </p:scale>
        <p:origin x="134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5. 10. 2016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- Time consuming I/O op. or Web Request</a:t>
            </a:r>
          </a:p>
          <a:p>
            <a:r>
              <a:rPr lang="en-US" baseline="0" dirty="0"/>
              <a:t> - Synchronous calling blocks possible execution of independent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323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Add new service that returns static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466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Add new configuration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786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Add </a:t>
            </a:r>
            <a:r>
              <a:rPr lang="en-US" baseline="0" dirty="0" err="1"/>
              <a:t>Nlog</a:t>
            </a:r>
            <a:r>
              <a:rPr lang="en-US" baseline="0" dirty="0"/>
              <a:t> logging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Add </a:t>
            </a:r>
            <a:r>
              <a:rPr lang="en-US" baseline="0" dirty="0" err="1"/>
              <a:t>nlog.config</a:t>
            </a:r>
            <a:endParaRPr lang="en-US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Add middleware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807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Attribute 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187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How to install </a:t>
            </a:r>
            <a:r>
              <a:rPr lang="en-US" baseline="0" dirty="0" err="1"/>
              <a:t>xUnit</a:t>
            </a:r>
            <a:r>
              <a:rPr lang="en-US" baseline="0" dirty="0"/>
              <a:t>, </a:t>
            </a:r>
            <a:r>
              <a:rPr lang="en-US" baseline="0" dirty="0" err="1"/>
              <a:t>NSubstitute</a:t>
            </a: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How to configure runner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How to use Test Explorer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Fact / Theory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Mocking method </a:t>
            </a:r>
            <a:r>
              <a:rPr lang="en-US" baseline="0"/>
              <a:t>/ property</a:t>
            </a: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7281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- Time consuming I/O op. or Web Request</a:t>
            </a:r>
          </a:p>
          <a:p>
            <a:r>
              <a:rPr lang="en-US" baseline="0" dirty="0"/>
              <a:t> - Synchronous calling blocks possible execution of independent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596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332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</a:t>
            </a:r>
            <a:r>
              <a:rPr lang="en-US" baseline="0" dirty="0"/>
              <a:t> deadlock when blocking the context thread.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494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Describe REST application role.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291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.NET</a:t>
            </a:r>
            <a:r>
              <a:rPr lang="en-US" baseline="0" dirty="0"/>
              <a:t> was intended as a single framework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After</a:t>
            </a:r>
            <a:r>
              <a:rPr lang="en-US" baseline="0" dirty="0"/>
              <a:t> some time, it was branched for other platforms (Phone, Silverlight, Desktop)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Programming</a:t>
            </a:r>
            <a:r>
              <a:rPr lang="en-US" baseline="0" dirty="0"/>
              <a:t> across verticals was hard – multiple projects for every platform, #if pragmas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PCL – portable class libraries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Compatibility issues (breaking changes) -&gt;fork of .NET framework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387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8297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Browse default UI showing controllers</a:t>
            </a:r>
            <a:r>
              <a:rPr lang="cs-CZ" baseline="0" dirty="0"/>
              <a:t> in action</a:t>
            </a:r>
          </a:p>
          <a:p>
            <a:r>
              <a:rPr lang="cs-CZ" baseline="0" dirty="0"/>
              <a:t>Create an route without controller (for HomeController)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14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03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03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86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New, smaller subset of BCL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All distributed using </a:t>
            </a:r>
            <a:r>
              <a:rPr lang="en-US" dirty="0" err="1"/>
              <a:t>NuGet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Runs</a:t>
            </a:r>
            <a:r>
              <a:rPr lang="en-US" baseline="0" dirty="0"/>
              <a:t> on all devices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On GitHub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298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/>
              <a:t>NETStandard</a:t>
            </a:r>
            <a:r>
              <a:rPr lang="en-US" baseline="0" dirty="0"/>
              <a:t> – runtime API specification, </a:t>
            </a:r>
            <a:r>
              <a:rPr lang="en-US" baseline="0" dirty="0" err="1"/>
              <a:t>NETCore</a:t>
            </a:r>
            <a:r>
              <a:rPr lang="en-US" baseline="0" dirty="0"/>
              <a:t> – implementation of the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01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/>
              <a:t>NETStandard</a:t>
            </a:r>
            <a:r>
              <a:rPr lang="en-US" baseline="0" dirty="0"/>
              <a:t> – runtime API specification, </a:t>
            </a:r>
            <a:r>
              <a:rPr lang="en-US" baseline="0" dirty="0" err="1"/>
              <a:t>NETCore</a:t>
            </a:r>
            <a:r>
              <a:rPr lang="en-US" baseline="0" dirty="0"/>
              <a:t> – implementation of the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358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* Show how to create .NET Core Web App with </a:t>
            </a:r>
            <a:r>
              <a:rPr lang="en-US" baseline="0" dirty="0" err="1"/>
              <a:t>WebAPI</a:t>
            </a: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Show .NET Core project structure on filesystem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err="1"/>
              <a:t>Global.json</a:t>
            </a:r>
            <a:r>
              <a:rPr lang="en-US" baseline="0" dirty="0"/>
              <a:t>, </a:t>
            </a:r>
            <a:r>
              <a:rPr lang="en-US" baseline="0" dirty="0" err="1"/>
              <a:t>Project.json</a:t>
            </a:r>
            <a:endParaRPr lang="en-US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Return to VS and explain </a:t>
            </a:r>
            <a:r>
              <a:rPr lang="en-US" baseline="0" dirty="0" err="1"/>
              <a:t>project.json</a:t>
            </a:r>
            <a:endParaRPr lang="en-US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Dependencies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frameworks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imports, framework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dependencies, target: project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/>
              <a:t>TFM – Frameworks – available API for the developer https://docs.microsoft.com/en-us/dotnet/articles/standard/library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/>
              <a:t>Show Deprecated TFMs - https://github.com/dotnet/corefx/blob/master/Documentation/architecture/net-platform-standard.md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Metapackages</a:t>
            </a:r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dirty="0" err="1"/>
              <a:t>NETStandard.Library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metapackage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targets the </a:t>
            </a:r>
            <a:r>
              <a:rPr lang="en-US" dirty="0" err="1"/>
              <a:t>netstandard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framework. The most common way to target </a:t>
            </a:r>
            <a:r>
              <a:rPr lang="en-US" dirty="0" err="1"/>
              <a:t>netstandard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by referencing this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metapackage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It describes and provides access to the ~40 .NET libraries and associated APIs that define the .NET Standard Library.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dirty="0" err="1"/>
              <a:t>Microsoft.NETCore.App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metapackage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targets the </a:t>
            </a:r>
            <a:r>
              <a:rPr lang="en-US" dirty="0" err="1"/>
              <a:t>netcoreapp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framework. It provides access to ~60 libraries, ~40 provided by the </a:t>
            </a:r>
            <a:r>
              <a:rPr lang="en-US" dirty="0" err="1"/>
              <a:t>NETStandard.Library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package and ~20 more in addition. </a:t>
            </a:r>
            <a:endParaRPr lang="en-US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 https://docs.microsoft.com/en-us/dotnet/articles/core/tools/project-json</a:t>
            </a: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12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529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Linear HTTP request-response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062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/>
              <a:t>Program.cs</a:t>
            </a:r>
            <a:r>
              <a:rPr lang="en-US" baseline="0" dirty="0"/>
              <a:t> is the main entry point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/>
              <a:t>Startup.cs</a:t>
            </a:r>
            <a:r>
              <a:rPr lang="en-US" baseline="0" dirty="0"/>
              <a:t> is the bootstrap for the whole application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Show writing simple middleware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Show enabling MVC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38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/>
              <a:t>Add main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Add your name (optional outro slide)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</a:t>
            </a:r>
            <a:r>
              <a:rPr lang="en-US" dirty="0"/>
              <a:t>t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Add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xunit.github.io/docs/getting-started-dotnet-core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substitute.github.io/help/getting-started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hh191443.asp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stephencleary.com/2012/07/dont-block-on-async-code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tapitutorial.com/httpstatuscode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naysahni.com/best-practices-for-a-pragmatic-restful-api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naysahni.com/best-practices-for-a-pragmatic-restful-api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naysahni.com/best-practices-for-a-pragmatic-restful-api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otnet/co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github.com/dotnet/corecl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fundamentals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.NET Core app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Tomas Hruby</a:t>
            </a:r>
            <a:endParaRPr lang="cs-CZ" dirty="0"/>
          </a:p>
          <a:p>
            <a:r>
              <a:rPr lang="cs-CZ" dirty="0"/>
              <a:t>201</a:t>
            </a:r>
            <a:r>
              <a:rPr lang="en-US" dirty="0"/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full-blown web app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71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5" y="1040587"/>
            <a:ext cx="10944516" cy="639278"/>
          </a:xfrm>
        </p:spPr>
        <p:txBody>
          <a:bodyPr/>
          <a:lstStyle/>
          <a:p>
            <a:r>
              <a:rPr lang="en-US" dirty="0"/>
              <a:t>Dependency Injection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Is available everywhere — Startup, Middleware,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Enables you to modularize your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https://docs.asp.net/en/latest/fundamentals/dependency-injection.html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full-blown web App</a:t>
            </a:r>
            <a:endParaRPr lang="cs-CZ" dirty="0"/>
          </a:p>
          <a:p>
            <a:endParaRPr lang="cs-CZ" dirty="0"/>
          </a:p>
        </p:txBody>
      </p:sp>
      <p:pic>
        <p:nvPicPr>
          <p:cNvPr id="8194" name="Picture 2" descr="Image result for dependency inj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5" y="3296730"/>
            <a:ext cx="4361796" cy="309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41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5" y="1040587"/>
            <a:ext cx="10944516" cy="639278"/>
          </a:xfrm>
        </p:spPr>
        <p:txBody>
          <a:bodyPr/>
          <a:lstStyle/>
          <a:p>
            <a:r>
              <a:rPr lang="en-US" dirty="0"/>
              <a:t>App Configuration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Configuration is build on the project startup (</a:t>
            </a:r>
            <a:r>
              <a:rPr lang="en-US" b="1" dirty="0" err="1"/>
              <a:t>Startup.cs</a:t>
            </a:r>
            <a:r>
              <a:rPr lang="en-US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Combine configuration from multiple 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https://docs.asp.net/en/latest/fundamentals/configuration.html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full-blown web App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530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5" y="1040587"/>
            <a:ext cx="10944516" cy="639278"/>
          </a:xfrm>
        </p:spPr>
        <p:txBody>
          <a:bodyPr/>
          <a:lstStyle/>
          <a:p>
            <a:r>
              <a:rPr lang="en-US" dirty="0"/>
              <a:t>Logging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Access logger everywhere while maintaining IOC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Switch loggers application-wise (</a:t>
            </a:r>
            <a:r>
              <a:rPr lang="en-US" b="1" dirty="0" err="1"/>
              <a:t>Startup.cs</a:t>
            </a:r>
            <a:r>
              <a:rPr lang="en-US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Specify level of details for every namespace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https://docs.asp.net/en/latest/fundamentals/logging.html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full-blown web App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452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5" y="1040587"/>
            <a:ext cx="10944516" cy="639278"/>
          </a:xfrm>
        </p:spPr>
        <p:txBody>
          <a:bodyPr/>
          <a:lstStyle/>
          <a:p>
            <a:r>
              <a:rPr lang="en-US" dirty="0"/>
              <a:t>Routing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Map URI to Controller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URI – controller, action, query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full-blown web App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57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5" y="1040587"/>
            <a:ext cx="10944516" cy="639278"/>
          </a:xfrm>
        </p:spPr>
        <p:txBody>
          <a:bodyPr/>
          <a:lstStyle/>
          <a:p>
            <a:r>
              <a:rPr lang="en-US" dirty="0"/>
              <a:t>Unit tests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xUnit</a:t>
            </a:r>
            <a:endParaRPr lang="en-US" b="1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b="1" dirty="0">
                <a:hlinkClick r:id="rId3"/>
              </a:rPr>
              <a:t>https://xunit.github.io/docs/getting-started-dotnet-core.html</a:t>
            </a:r>
            <a:r>
              <a:rPr lang="en-US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NSubstitute</a:t>
            </a:r>
            <a:endParaRPr lang="en-US" b="1" dirty="0"/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http://nsubstitute.github.io/help/getting-started/</a:t>
            </a:r>
            <a:r>
              <a:rPr lang="en-US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full-blown web App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393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programming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Tomas Hruby</a:t>
            </a:r>
            <a:endParaRPr lang="cs-CZ" dirty="0"/>
          </a:p>
          <a:p>
            <a:r>
              <a:rPr lang="cs-CZ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4106420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28" y="737512"/>
            <a:ext cx="7092377" cy="584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46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</a:t>
            </a:r>
            <a:r>
              <a:rPr lang="en-US" dirty="0"/>
              <a:t>-Await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Put </a:t>
            </a:r>
            <a:r>
              <a:rPr lang="en-US" dirty="0" err="1"/>
              <a:t>async</a:t>
            </a:r>
            <a:r>
              <a:rPr lang="en-US" dirty="0"/>
              <a:t>-await only across </a:t>
            </a:r>
            <a:r>
              <a:rPr lang="en-US" b="1" dirty="0"/>
              <a:t>the whole</a:t>
            </a:r>
            <a:r>
              <a:rPr lang="en-US" dirty="0"/>
              <a:t>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Don’t mix </a:t>
            </a:r>
            <a:r>
              <a:rPr lang="en-US" dirty="0"/>
              <a:t>manipulation with threads with </a:t>
            </a:r>
            <a:r>
              <a:rPr lang="en-US" dirty="0" err="1"/>
              <a:t>async</a:t>
            </a:r>
            <a:r>
              <a:rPr lang="en-US" dirty="0"/>
              <a:t>-await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Blocking context threads causes deadlocks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To use </a:t>
            </a:r>
            <a:r>
              <a:rPr lang="en-US" dirty="0" err="1"/>
              <a:t>async</a:t>
            </a:r>
            <a:r>
              <a:rPr lang="en-US" dirty="0"/>
              <a:t> code from normal method use </a:t>
            </a:r>
            <a:r>
              <a:rPr lang="en-US" b="1" dirty="0" err="1"/>
              <a:t>Task.Run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Method can continue in a </a:t>
            </a:r>
            <a:r>
              <a:rPr lang="en-US" b="1" dirty="0"/>
              <a:t>different thread </a:t>
            </a:r>
            <a:r>
              <a:rPr lang="en-US" dirty="0"/>
              <a:t>after awaiting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Don’t depend on the thread context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HTTP context copies context information to new thread from the thread pool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>
                <a:hlinkClick r:id="rId3"/>
              </a:rPr>
              <a:t>https://msdn.microsoft.com/en-us/library/hh191443.aspx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http://blog.stephencleary.com/2012/07/dont-block-on-async-code.html</a:t>
            </a:r>
            <a:r>
              <a:rPr lang="en-US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862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API design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08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6" y="826180"/>
            <a:ext cx="10944516" cy="639278"/>
          </a:xfrm>
        </p:spPr>
        <p:txBody>
          <a:bodyPr/>
          <a:lstStyle/>
          <a:p>
            <a:r>
              <a:rPr lang="en-US" dirty="0"/>
              <a:t>Before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.NET core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 descr="https://msdnshared.blob.core.windows.net/media/MSDNBlogsFS/prod.evol.blogs.msdn.com/CommunityServer.Blogs.Components.WeblogFiles/00/00/01/12/34/3173.Pic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5" y="1465458"/>
            <a:ext cx="11171062" cy="49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353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revisited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Stateless HTTP communication (Request-Response)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URL identifies an object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/users/ngk67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/users/ngk67/roles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Use plural for endpoints (/</a:t>
            </a:r>
            <a:r>
              <a:rPr lang="en-US" dirty="0" err="1"/>
              <a:t>api</a:t>
            </a:r>
            <a:r>
              <a:rPr lang="en-US" dirty="0"/>
              <a:t>/users, /</a:t>
            </a:r>
            <a:r>
              <a:rPr lang="en-US" dirty="0" err="1"/>
              <a:t>api</a:t>
            </a:r>
            <a:r>
              <a:rPr lang="en-US" dirty="0"/>
              <a:t>/projects)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Method identifies action (GET, POST, PUT, PATCH, DELETE)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GET 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/users </a:t>
            </a:r>
            <a:r>
              <a:rPr lang="en-US" dirty="0"/>
              <a:t>(get all users)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DELETE 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/users/ngld456 </a:t>
            </a:r>
            <a:r>
              <a:rPr lang="en-US" dirty="0"/>
              <a:t>(delete user with given ID)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Request body represents the object identified by URI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 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/users </a:t>
            </a:r>
            <a:r>
              <a:rPr lang="en-US" dirty="0"/>
              <a:t>(object in request body is inserted as user)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Server answers with HTTP Status Code and response body containing requested object(s)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229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Status Codes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6" y="4601497"/>
            <a:ext cx="10944516" cy="1800709"/>
          </a:xfrm>
        </p:spPr>
        <p:txBody>
          <a:bodyPr>
            <a:normAutofit/>
          </a:bodyPr>
          <a:lstStyle/>
          <a:p>
            <a:r>
              <a:rPr lang="en-US" dirty="0"/>
              <a:t>401 – Unauthorized</a:t>
            </a:r>
          </a:p>
          <a:p>
            <a:r>
              <a:rPr lang="en-US" dirty="0"/>
              <a:t>500 – Internal Server Error</a:t>
            </a:r>
          </a:p>
          <a:p>
            <a:r>
              <a:rPr lang="en-US" dirty="0"/>
              <a:t>429 – Too many requests (response should contain time of renewal)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>
                <a:hlinkClick r:id="rId3"/>
              </a:rPr>
              <a:t>http://www.restapitutorial.com/httpstatuscodes.html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53549"/>
              </p:ext>
            </p:extLst>
          </p:nvPr>
        </p:nvGraphicFramePr>
        <p:xfrm>
          <a:off x="618996" y="2170298"/>
          <a:ext cx="8128000" cy="225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URL</a:t>
                      </a:r>
                      <a:r>
                        <a:rPr lang="en-US" baseline="0" dirty="0"/>
                        <a:t> pattern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(Notes)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  <a:r>
                        <a:rPr lang="en-US" baseline="0" dirty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  <a:r>
                        <a:rPr lang="en-US" dirty="0" err="1"/>
                        <a:t>api</a:t>
                      </a:r>
                      <a:r>
                        <a:rPr lang="en-US" dirty="0"/>
                        <a:t>/users</a:t>
                      </a:r>
                      <a:r>
                        <a:rPr lang="en-US" baseline="0" dirty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333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/</a:t>
                      </a:r>
                      <a:r>
                        <a:rPr lang="en-US" baseline="0" dirty="0" err="1"/>
                        <a:t>api</a:t>
                      </a:r>
                      <a:r>
                        <a:rPr lang="en-US" baseline="0" dirty="0"/>
                        <a:t>/users/{id}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200, 404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  <a:r>
                        <a:rPr lang="en-US" dirty="0" err="1"/>
                        <a:t>api</a:t>
                      </a:r>
                      <a:r>
                        <a:rPr lang="en-US" dirty="0"/>
                        <a:t>/users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201, 400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 – Created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  <a:r>
                        <a:rPr lang="en-US" dirty="0" err="1"/>
                        <a:t>api</a:t>
                      </a:r>
                      <a:r>
                        <a:rPr lang="en-US" dirty="0"/>
                        <a:t>/users/{id}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200, 404, 400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 – Bad request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  <a:r>
                        <a:rPr lang="en-US" dirty="0" err="1"/>
                        <a:t>api</a:t>
                      </a:r>
                      <a:r>
                        <a:rPr lang="en-US" dirty="0"/>
                        <a:t>/users/{id}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204, 404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204</a:t>
                      </a:r>
                      <a:r>
                        <a:rPr lang="en-US" baseline="0" dirty="0"/>
                        <a:t> – No content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936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&amp; Paging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Filtering using query parameters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GET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students?</a:t>
            </a:r>
            <a:r>
              <a:rPr lang="en-US" dirty="0" err="1">
                <a:solidFill>
                  <a:srgbClr val="F05B26"/>
                </a:solidFill>
              </a:rPr>
              <a:t>semester</a:t>
            </a:r>
            <a:r>
              <a:rPr lang="en-US" dirty="0">
                <a:solidFill>
                  <a:srgbClr val="F05B26"/>
                </a:solidFill>
              </a:rPr>
              <a:t>=spring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Filtering using query objects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GET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students?</a:t>
            </a:r>
            <a:r>
              <a:rPr lang="en-US" dirty="0" err="1">
                <a:solidFill>
                  <a:srgbClr val="F05B26"/>
                </a:solidFill>
              </a:rPr>
              <a:t>filter</a:t>
            </a:r>
            <a:r>
              <a:rPr lang="en-US" dirty="0">
                <a:solidFill>
                  <a:srgbClr val="F05B26"/>
                </a:solidFill>
              </a:rPr>
              <a:t>={“subjects”=[“PE”,“</a:t>
            </a:r>
            <a:r>
              <a:rPr lang="en-US" dirty="0" err="1">
                <a:solidFill>
                  <a:srgbClr val="F05B26"/>
                </a:solidFill>
              </a:rPr>
              <a:t>maths</a:t>
            </a:r>
            <a:r>
              <a:rPr lang="en-US" dirty="0">
                <a:solidFill>
                  <a:srgbClr val="F05B26"/>
                </a:solidFill>
              </a:rPr>
              <a:t>”],”age”=18}}</a:t>
            </a:r>
            <a:endParaRPr lang="cs-CZ" dirty="0">
              <a:solidFill>
                <a:srgbClr val="F05B26"/>
              </a:solidFill>
            </a:endParaRP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REST calls remain the same even if new filter is added (forward compatible)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Easy to write by hand in browser URL 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Paging request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GET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students?</a:t>
            </a:r>
            <a:r>
              <a:rPr lang="en-US" dirty="0" err="1">
                <a:solidFill>
                  <a:srgbClr val="F05B26"/>
                </a:solidFill>
              </a:rPr>
              <a:t>pagesize</a:t>
            </a:r>
            <a:r>
              <a:rPr lang="en-US" dirty="0">
                <a:solidFill>
                  <a:srgbClr val="F05B26"/>
                </a:solidFill>
              </a:rPr>
              <a:t>=10&amp;page=3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Paging responses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Pagination info in header (X-Total-Count, X-Page-Size, X-Current-Page)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Pagination envelope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{ “total”: 40, “</a:t>
            </a:r>
            <a:r>
              <a:rPr lang="en-US" dirty="0" err="1">
                <a:solidFill>
                  <a:schemeClr val="tx1"/>
                </a:solidFill>
              </a:rPr>
              <a:t>pageSize</a:t>
            </a:r>
            <a:r>
              <a:rPr lang="en-US" dirty="0">
                <a:solidFill>
                  <a:schemeClr val="tx1"/>
                </a:solidFill>
              </a:rPr>
              <a:t>”: 10, “page”: 1, “data”: […] }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Cursor based pagination (link to next page)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hlinkClick r:id="rId3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799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Using URL prefixes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~/</a:t>
            </a:r>
            <a:r>
              <a:rPr lang="en-US" dirty="0" err="1"/>
              <a:t>api</a:t>
            </a:r>
            <a:r>
              <a:rPr lang="en-US" dirty="0"/>
              <a:t>/v1/users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Using HTTP headers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X-API-Version: 7.1.3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hlinkClick r:id="rId3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473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actions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Don’t use special query parameters (as flags). Use special endpoints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~/</a:t>
            </a:r>
            <a:r>
              <a:rPr lang="en-US" dirty="0" err="1"/>
              <a:t>api</a:t>
            </a:r>
            <a:r>
              <a:rPr lang="en-US" dirty="0"/>
              <a:t>/students/:</a:t>
            </a:r>
            <a:r>
              <a:rPr lang="en-US" dirty="0" err="1"/>
              <a:t>student_id</a:t>
            </a:r>
            <a:r>
              <a:rPr lang="en-US" dirty="0"/>
              <a:t>/disable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~/</a:t>
            </a:r>
            <a:r>
              <a:rPr lang="en-US" dirty="0" err="1">
                <a:solidFill>
                  <a:schemeClr val="tx1"/>
                </a:solidFill>
              </a:rPr>
              <a:t>api</a:t>
            </a:r>
            <a:r>
              <a:rPr lang="en-US" dirty="0">
                <a:solidFill>
                  <a:schemeClr val="tx1"/>
                </a:solidFill>
              </a:rPr>
              <a:t>/users/</a:t>
            </a:r>
            <a:r>
              <a:rPr lang="en-US" dirty="0" err="1">
                <a:solidFill>
                  <a:schemeClr val="tx1"/>
                </a:solidFill>
              </a:rPr>
              <a:t>resetpassword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hlinkClick r:id="rId3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93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6" y="826180"/>
            <a:ext cx="10944516" cy="639278"/>
          </a:xfrm>
        </p:spPr>
        <p:txBody>
          <a:bodyPr/>
          <a:lstStyle/>
          <a:p>
            <a:r>
              <a:rPr lang="en-US" dirty="0"/>
              <a:t>Now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546773"/>
          </a:xfrm>
        </p:spPr>
        <p:txBody>
          <a:bodyPr>
            <a:normAutofit/>
          </a:bodyPr>
          <a:lstStyle/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cs-CZ" dirty="0">
                <a:hlinkClick r:id="rId3"/>
              </a:rPr>
              <a:t>https://github.com/dotnet/core</a:t>
            </a:r>
            <a:endParaRPr lang="en-US" dirty="0"/>
          </a:p>
          <a:p>
            <a:r>
              <a:rPr lang="cs-CZ" dirty="0">
                <a:hlinkClick r:id="rId4"/>
              </a:rPr>
              <a:t>https://github.com/dotnet/coreclr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.NET core</a:t>
            </a:r>
            <a:endParaRPr lang="cs-CZ" dirty="0"/>
          </a:p>
          <a:p>
            <a:endParaRPr lang="cs-CZ" dirty="0"/>
          </a:p>
        </p:txBody>
      </p:sp>
      <p:pic>
        <p:nvPicPr>
          <p:cNvPr id="2050" name="Picture 2" descr="https://msdnshared.blob.core.windows.net/media/MSDNBlogsFS/prod.evol.blogs.msdn.com/CommunityServer.Blogs.Components.WeblogFiles/00/00/01/12/34/2783.Pic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5" y="1591824"/>
            <a:ext cx="4719921" cy="426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msdnshared.blob.core.windows.net/media/MSDNBlogsFS/prod.evol.blogs.msdn.com/CommunityServer.Blogs.Components.WeblogFiles/00/00/01/12/34/0841.Pic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590" y="1591822"/>
            <a:ext cx="4719922" cy="426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86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6" y="826180"/>
            <a:ext cx="10944516" cy="639278"/>
          </a:xfrm>
        </p:spPr>
        <p:txBody>
          <a:bodyPr/>
          <a:lstStyle/>
          <a:p>
            <a:r>
              <a:rPr lang="en-US" dirty="0"/>
              <a:t>.NET Standard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.NET core</a:t>
            </a:r>
            <a:endParaRPr lang="cs-CZ" dirty="0"/>
          </a:p>
          <a:p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5458"/>
            <a:ext cx="12192000" cy="509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6" y="826180"/>
            <a:ext cx="10944516" cy="639278"/>
          </a:xfrm>
        </p:spPr>
        <p:txBody>
          <a:bodyPr/>
          <a:lstStyle/>
          <a:p>
            <a:r>
              <a:rPr lang="en-US" dirty="0"/>
              <a:t>.NET Standard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.NET core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 descr="netstandard-ap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4" y="1465458"/>
            <a:ext cx="805166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3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Demo time…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chemeClr val="bg2">
                    <a:lumMod val="10000"/>
                  </a:schemeClr>
                </a:solidFill>
                <a:hlinkClick r:id="rId3"/>
              </a:rPr>
              <a:t>https://docs.asp.net/en/latest/fundamentals/index.html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14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</a:t>
            </a:r>
            <a:r>
              <a:rPr lang="en-US" dirty="0" err="1"/>
              <a:t>middlewares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44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996" y="826180"/>
            <a:ext cx="10944516" cy="639278"/>
          </a:xfrm>
        </p:spPr>
        <p:txBody>
          <a:bodyPr/>
          <a:lstStyle/>
          <a:p>
            <a:r>
              <a:rPr lang="en-US" dirty="0"/>
              <a:t>ASP.NET </a:t>
            </a:r>
            <a:r>
              <a:rPr lang="en-US" dirty="0" err="1"/>
              <a:t>middlewares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.NET core</a:t>
            </a:r>
            <a:endParaRPr lang="cs-CZ" dirty="0"/>
          </a:p>
          <a:p>
            <a:endParaRPr lang="cs-CZ" dirty="0"/>
          </a:p>
        </p:txBody>
      </p:sp>
      <p:pic>
        <p:nvPicPr>
          <p:cNvPr id="3074" name="Picture 2" descr="../_images/request-delegate-pipel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4" y="1465458"/>
            <a:ext cx="7693825" cy="49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769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Demo time…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68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17742</TotalTime>
  <Words>876</Words>
  <Application>Microsoft Office PowerPoint</Application>
  <PresentationFormat>Widescreen</PresentationFormat>
  <Paragraphs>249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Segoe UI</vt:lpstr>
      <vt:lpstr>Wingdings</vt:lpstr>
      <vt:lpstr>Office Theme</vt:lpstr>
      <vt:lpstr>Create a .NET Core app</vt:lpstr>
      <vt:lpstr>Before</vt:lpstr>
      <vt:lpstr>Now</vt:lpstr>
      <vt:lpstr>.NET Standard</vt:lpstr>
      <vt:lpstr>.NET Standard</vt:lpstr>
      <vt:lpstr>It’s Demo time…</vt:lpstr>
      <vt:lpstr>Adding middlewares</vt:lpstr>
      <vt:lpstr>ASP.NET middlewares</vt:lpstr>
      <vt:lpstr>It’s Demo time…</vt:lpstr>
      <vt:lpstr>Developing a full-blown web app</vt:lpstr>
      <vt:lpstr>Dependency Injection</vt:lpstr>
      <vt:lpstr>App Configuration</vt:lpstr>
      <vt:lpstr>Logging</vt:lpstr>
      <vt:lpstr>Routing</vt:lpstr>
      <vt:lpstr>Unit tests</vt:lpstr>
      <vt:lpstr>Asynchronous programming</vt:lpstr>
      <vt:lpstr>PowerPoint Presentation</vt:lpstr>
      <vt:lpstr>Async-Await</vt:lpstr>
      <vt:lpstr>REST API design</vt:lpstr>
      <vt:lpstr>Basics revisited</vt:lpstr>
      <vt:lpstr>HTTP Status Codes</vt:lpstr>
      <vt:lpstr>Filtering &amp; Paging</vt:lpstr>
      <vt:lpstr>Versioning</vt:lpstr>
      <vt:lpstr>Special actions</vt:lpstr>
    </vt:vector>
  </TitlesOfParts>
  <Company>Kentico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Slavomir Moroz</cp:lastModifiedBy>
  <cp:revision>224</cp:revision>
  <dcterms:created xsi:type="dcterms:W3CDTF">2014-12-29T13:43:23Z</dcterms:created>
  <dcterms:modified xsi:type="dcterms:W3CDTF">2016-10-05T17:48:48Z</dcterms:modified>
</cp:coreProperties>
</file>