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26"/>
    <a:srgbClr val="A3A2A2"/>
    <a:srgbClr val="262524"/>
    <a:srgbClr val="59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9" autoAdjust="0"/>
    <p:restoredTop sz="74108" autoAdjust="0"/>
  </p:normalViewPr>
  <p:slideViewPr>
    <p:cSldViewPr snapToGrid="0">
      <p:cViewPr varScale="1">
        <p:scale>
          <a:sx n="64" d="100"/>
          <a:sy n="64" d="100"/>
        </p:scale>
        <p:origin x="134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E80-542F-45BD-8762-11343D5B4444}" type="datetimeFigureOut">
              <a:rPr lang="cs-CZ" smtClean="0"/>
              <a:t>27. 10. 2016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6134D-2A8E-4C34-93E9-CBBCBC3E8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D013-4C05-4B85-AC4F-3150E3C875D3}" type="datetimeFigureOut">
              <a:rPr lang="cs-CZ" smtClean="0"/>
              <a:t>27. 10. 2016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54F3-3C2E-4422-8209-082C90DBB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1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pen.io/ondrejsevcik/pen/NRJjwZ?editors=001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depen.io/ondrejsevcik/pen/VKRWPG?editors=0010" TargetMode="External"/><Relationship Id="rId4" Type="http://schemas.openxmlformats.org/officeDocument/2006/relationships/hyperlink" Target="http://codepen.io/ondrejsevcik/pen/pEYwJj?editors=001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00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Action creator (telegraph operator)</a:t>
            </a:r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vytvari</a:t>
            </a:r>
            <a:r>
              <a:rPr lang="en-US" dirty="0"/>
              <a:t> </a:t>
            </a:r>
            <a:r>
              <a:rPr lang="en-US" dirty="0" err="1"/>
              <a:t>akce</a:t>
            </a:r>
            <a:r>
              <a:rPr lang="en-US" dirty="0"/>
              <a:t> </a:t>
            </a:r>
            <a:r>
              <a:rPr lang="en-US" dirty="0" err="1"/>
              <a:t>ktere</a:t>
            </a:r>
            <a:r>
              <a:rPr lang="en-US" dirty="0"/>
              <a:t> </a:t>
            </a:r>
            <a:r>
              <a:rPr lang="en-US" dirty="0" err="1"/>
              <a:t>umi</a:t>
            </a:r>
            <a:r>
              <a:rPr lang="en-US" dirty="0"/>
              <a:t> system </a:t>
            </a:r>
            <a:r>
              <a:rPr lang="en-US" dirty="0" err="1"/>
              <a:t>zpracovat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posila</a:t>
            </a:r>
            <a:r>
              <a:rPr lang="en-US" dirty="0"/>
              <a:t> </a:t>
            </a:r>
            <a:r>
              <a:rPr lang="en-US" dirty="0" err="1"/>
              <a:t>tyhle</a:t>
            </a:r>
            <a:r>
              <a:rPr lang="en-US" dirty="0"/>
              <a:t> </a:t>
            </a:r>
            <a:r>
              <a:rPr lang="en-US" dirty="0" err="1"/>
              <a:t>akci</a:t>
            </a:r>
            <a:r>
              <a:rPr lang="en-US" dirty="0"/>
              <a:t> </a:t>
            </a:r>
            <a:r>
              <a:rPr lang="en-US" dirty="0" err="1"/>
              <a:t>dispatcheru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Dispatcher (telephone operator)</a:t>
            </a:r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 err="1"/>
              <a:t>kontaktuje</a:t>
            </a:r>
            <a:r>
              <a:rPr lang="en-US" dirty="0"/>
              <a:t> </a:t>
            </a:r>
            <a:r>
              <a:rPr lang="en-US" dirty="0" err="1"/>
              <a:t>vsechny</a:t>
            </a:r>
            <a:r>
              <a:rPr lang="en-US" dirty="0"/>
              <a:t> (story) o </a:t>
            </a:r>
            <a:r>
              <a:rPr lang="en-US" dirty="0" err="1"/>
              <a:t>zmene</a:t>
            </a:r>
            <a:r>
              <a:rPr lang="en-US" dirty="0"/>
              <a:t> (</a:t>
            </a:r>
            <a:r>
              <a:rPr lang="en-US" dirty="0" err="1"/>
              <a:t>synchronne</a:t>
            </a:r>
            <a:r>
              <a:rPr lang="en-US" dirty="0"/>
              <a:t>)</a:t>
            </a:r>
            <a:r>
              <a:rPr lang="en-US" baseline="0" dirty="0"/>
              <a:t> -&gt; </a:t>
            </a:r>
            <a:r>
              <a:rPr lang="en-US" baseline="0" dirty="0" err="1"/>
              <a:t>predvidatelne</a:t>
            </a:r>
            <a:r>
              <a:rPr lang="en-US" baseline="0" dirty="0"/>
              <a:t> flow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Store (</a:t>
            </a:r>
            <a:r>
              <a:rPr lang="en-US" dirty="0" err="1"/>
              <a:t>byrokrat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aseline="0" dirty="0" err="1"/>
              <a:t>drzi</a:t>
            </a:r>
            <a:r>
              <a:rPr lang="en-US" baseline="0" dirty="0"/>
              <a:t> </a:t>
            </a:r>
            <a:r>
              <a:rPr lang="en-US" baseline="0" dirty="0" err="1"/>
              <a:t>stav</a:t>
            </a:r>
            <a:r>
              <a:rPr lang="en-US" baseline="0" dirty="0"/>
              <a:t> </a:t>
            </a:r>
            <a:r>
              <a:rPr lang="en-US" baseline="0" dirty="0" err="1"/>
              <a:t>aplikace</a:t>
            </a:r>
            <a:r>
              <a:rPr lang="en-US" baseline="0" dirty="0"/>
              <a:t> a business </a:t>
            </a:r>
            <a:r>
              <a:rPr lang="en-US" baseline="0" dirty="0" err="1"/>
              <a:t>logiku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ma </a:t>
            </a:r>
            <a:r>
              <a:rPr lang="en-US" baseline="0" dirty="0" err="1"/>
              <a:t>pouze</a:t>
            </a:r>
            <a:r>
              <a:rPr lang="en-US" baseline="0" dirty="0"/>
              <a:t> </a:t>
            </a:r>
            <a:r>
              <a:rPr lang="en-US" baseline="0" dirty="0" err="1"/>
              <a:t>gettery</a:t>
            </a:r>
            <a:r>
              <a:rPr lang="en-US" baseline="0" dirty="0"/>
              <a:t>, </a:t>
            </a:r>
            <a:r>
              <a:rPr lang="en-US" baseline="0" dirty="0" err="1"/>
              <a:t>setovat</a:t>
            </a:r>
            <a:r>
              <a:rPr lang="en-US" baseline="0" dirty="0"/>
              <a:t> se da </a:t>
            </a:r>
            <a:r>
              <a:rPr lang="en-US" baseline="0" dirty="0" err="1"/>
              <a:t>pouze</a:t>
            </a:r>
            <a:r>
              <a:rPr lang="en-US" baseline="0" dirty="0"/>
              <a:t> </a:t>
            </a:r>
            <a:r>
              <a:rPr lang="en-US" baseline="0" dirty="0" err="1"/>
              <a:t>pres</a:t>
            </a:r>
            <a:r>
              <a:rPr lang="en-US" baseline="0" dirty="0"/>
              <a:t> </a:t>
            </a:r>
            <a:r>
              <a:rPr lang="en-US" baseline="0" dirty="0" err="1"/>
              <a:t>akci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View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 </a:t>
            </a:r>
            <a:r>
              <a:rPr lang="en-US" baseline="0" dirty="0" err="1"/>
              <a:t>vezme</a:t>
            </a:r>
            <a:r>
              <a:rPr lang="en-US" baseline="0" dirty="0"/>
              <a:t> </a:t>
            </a:r>
            <a:r>
              <a:rPr lang="en-US" baseline="0" dirty="0" err="1"/>
              <a:t>stav</a:t>
            </a:r>
            <a:r>
              <a:rPr lang="en-US" baseline="0" dirty="0"/>
              <a:t> </a:t>
            </a:r>
            <a:r>
              <a:rPr lang="en-US" baseline="0" dirty="0" err="1"/>
              <a:t>ze</a:t>
            </a:r>
            <a:r>
              <a:rPr lang="en-US" baseline="0" dirty="0"/>
              <a:t> </a:t>
            </a:r>
            <a:r>
              <a:rPr lang="en-US" baseline="0" dirty="0" err="1"/>
              <a:t>storu</a:t>
            </a:r>
            <a:r>
              <a:rPr lang="en-US" baseline="0" dirty="0"/>
              <a:t> z </a:t>
            </a:r>
            <a:r>
              <a:rPr lang="en-US" baseline="0" dirty="0" err="1"/>
              <a:t>vyrendruje</a:t>
            </a:r>
            <a:r>
              <a:rPr lang="en-US" baseline="0" dirty="0"/>
              <a:t> HTML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- </a:t>
            </a:r>
            <a:r>
              <a:rPr lang="en-US" baseline="0" dirty="0" err="1"/>
              <a:t>reaguje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akce</a:t>
            </a:r>
            <a:r>
              <a:rPr lang="en-US" baseline="0" dirty="0"/>
              <a:t> a </a:t>
            </a:r>
            <a:r>
              <a:rPr lang="en-US" baseline="0" dirty="0" err="1"/>
              <a:t>vola</a:t>
            </a:r>
            <a:r>
              <a:rPr lang="en-US" baseline="0" dirty="0"/>
              <a:t> </a:t>
            </a:r>
            <a:r>
              <a:rPr lang="en-US" baseline="0" dirty="0" err="1"/>
              <a:t>ActionCreatory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39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Prvne</a:t>
            </a:r>
            <a:r>
              <a:rPr lang="en-US" dirty="0"/>
              <a:t> setup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Deje</a:t>
            </a:r>
            <a:r>
              <a:rPr lang="en-US" dirty="0"/>
              <a:t> se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zacatku</a:t>
            </a:r>
            <a:r>
              <a:rPr lang="en-US" dirty="0"/>
              <a:t> </a:t>
            </a:r>
            <a:r>
              <a:rPr lang="en-US" dirty="0" err="1"/>
              <a:t>aplikace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Store</a:t>
            </a:r>
            <a:r>
              <a:rPr lang="en-US" baseline="0" dirty="0"/>
              <a:t> se </a:t>
            </a:r>
            <a:r>
              <a:rPr lang="en-US" baseline="0" dirty="0" err="1"/>
              <a:t>prihlasi</a:t>
            </a:r>
            <a:r>
              <a:rPr lang="en-US" baseline="0" dirty="0"/>
              <a:t> k </a:t>
            </a:r>
            <a:r>
              <a:rPr lang="en-US" baseline="0" dirty="0" err="1"/>
              <a:t>odberu</a:t>
            </a:r>
            <a:r>
              <a:rPr lang="en-US" baseline="0" dirty="0"/>
              <a:t> </a:t>
            </a:r>
            <a:r>
              <a:rPr lang="en-US" baseline="0" dirty="0" err="1"/>
              <a:t>akci</a:t>
            </a:r>
            <a:r>
              <a:rPr lang="en-US" baseline="0" dirty="0"/>
              <a:t> z </a:t>
            </a:r>
            <a:r>
              <a:rPr lang="en-US" baseline="0" dirty="0" err="1"/>
              <a:t>dispatcheru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vezme</a:t>
            </a:r>
            <a:r>
              <a:rPr lang="en-US" dirty="0"/>
              <a:t> </a:t>
            </a:r>
            <a:r>
              <a:rPr lang="en-US" dirty="0" err="1"/>
              <a:t>aktualni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, </a:t>
            </a:r>
          </a:p>
          <a:p>
            <a:r>
              <a:rPr lang="en-US" dirty="0" err="1"/>
              <a:t>vyrendruje</a:t>
            </a:r>
            <a:r>
              <a:rPr lang="en-US" dirty="0"/>
              <a:t> HTML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0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prihlasi</a:t>
            </a:r>
            <a:r>
              <a:rPr lang="en-US" dirty="0"/>
              <a:t> se k </a:t>
            </a:r>
            <a:r>
              <a:rPr lang="en-US" dirty="0" err="1"/>
              <a:t>zmenam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storu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12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Tady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je data flow </a:t>
            </a:r>
            <a:r>
              <a:rPr lang="en-US" dirty="0" err="1"/>
              <a:t>aplikace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Uzivatel</a:t>
            </a:r>
            <a:r>
              <a:rPr lang="en-US" dirty="0"/>
              <a:t> </a:t>
            </a:r>
            <a:r>
              <a:rPr lang="en-US" dirty="0" err="1"/>
              <a:t>zmenil</a:t>
            </a:r>
            <a:r>
              <a:rPr lang="en-US" dirty="0"/>
              <a:t> </a:t>
            </a:r>
            <a:r>
              <a:rPr lang="en-US" dirty="0" err="1"/>
              <a:t>cislo</a:t>
            </a:r>
            <a:r>
              <a:rPr lang="en-US" baseline="0" dirty="0"/>
              <a:t> </a:t>
            </a:r>
            <a:r>
              <a:rPr lang="en-US" baseline="0" dirty="0" err="1"/>
              <a:t>ve</a:t>
            </a:r>
            <a:r>
              <a:rPr lang="en-US" baseline="0" dirty="0"/>
              <a:t> formulary </a:t>
            </a:r>
            <a:r>
              <a:rPr lang="en-US" baseline="0" dirty="0" err="1"/>
              <a:t>na</a:t>
            </a:r>
            <a:r>
              <a:rPr lang="en-US" baseline="0" dirty="0"/>
              <a:t> 10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807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</a:t>
            </a:r>
            <a:r>
              <a:rPr lang="en-US" baseline="0" dirty="0"/>
              <a:t> </a:t>
            </a:r>
            <a:r>
              <a:rPr lang="en-US" baseline="0" dirty="0" err="1"/>
              <a:t>preda</a:t>
            </a:r>
            <a:r>
              <a:rPr lang="en-US" baseline="0" dirty="0"/>
              <a:t> </a:t>
            </a:r>
            <a:r>
              <a:rPr lang="en-US" baseline="0" dirty="0" err="1"/>
              <a:t>informaci</a:t>
            </a:r>
            <a:r>
              <a:rPr lang="en-US" baseline="0" dirty="0"/>
              <a:t> Action </a:t>
            </a:r>
            <a:r>
              <a:rPr lang="en-US" baseline="0" dirty="0" err="1"/>
              <a:t>Creatoru</a:t>
            </a:r>
            <a:r>
              <a:rPr lang="en-US" baseline="0" dirty="0"/>
              <a:t> (telegraph operator)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62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 </a:t>
            </a:r>
            <a:r>
              <a:rPr lang="en-US" dirty="0" err="1"/>
              <a:t>vytvori</a:t>
            </a:r>
            <a:r>
              <a:rPr lang="en-US" baseline="0" dirty="0"/>
              <a:t> message </a:t>
            </a:r>
            <a:r>
              <a:rPr lang="en-US" baseline="0" dirty="0" err="1"/>
              <a:t>kterou</a:t>
            </a:r>
            <a:r>
              <a:rPr lang="en-US" baseline="0" dirty="0"/>
              <a:t> system </a:t>
            </a:r>
            <a:r>
              <a:rPr lang="en-US" baseline="0" dirty="0" err="1"/>
              <a:t>rozumi</a:t>
            </a:r>
            <a:r>
              <a:rPr lang="en-US" baseline="0" dirty="0"/>
              <a:t> a </a:t>
            </a:r>
            <a:r>
              <a:rPr lang="en-US" baseline="0" dirty="0" err="1"/>
              <a:t>posle</a:t>
            </a:r>
            <a:r>
              <a:rPr lang="en-US" baseline="0" dirty="0"/>
              <a:t> </a:t>
            </a:r>
            <a:r>
              <a:rPr lang="en-US" baseline="0" dirty="0" err="1"/>
              <a:t>ji</a:t>
            </a:r>
            <a:r>
              <a:rPr lang="en-US" baseline="0" dirty="0"/>
              <a:t> </a:t>
            </a:r>
            <a:r>
              <a:rPr lang="en-US" baseline="0" dirty="0" err="1"/>
              <a:t>dispecerovi</a:t>
            </a:r>
            <a:r>
              <a:rPr lang="en-US" baseline="0" dirty="0"/>
              <a:t> (telephone operator)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61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Dispecer</a:t>
            </a:r>
            <a:r>
              <a:rPr lang="en-US" baseline="0" dirty="0"/>
              <a:t> </a:t>
            </a:r>
            <a:r>
              <a:rPr lang="en-US" baseline="0" dirty="0" err="1"/>
              <a:t>posle</a:t>
            </a:r>
            <a:r>
              <a:rPr lang="en-US" baseline="0" dirty="0"/>
              <a:t> </a:t>
            </a:r>
            <a:r>
              <a:rPr lang="en-US" baseline="0" dirty="0" err="1"/>
              <a:t>zpravu</a:t>
            </a:r>
            <a:r>
              <a:rPr lang="en-US" baseline="0" dirty="0"/>
              <a:t> </a:t>
            </a:r>
            <a:r>
              <a:rPr lang="en-US" baseline="0" dirty="0" err="1"/>
              <a:t>vsem</a:t>
            </a:r>
            <a:r>
              <a:rPr lang="en-US" baseline="0" dirty="0"/>
              <a:t> </a:t>
            </a:r>
            <a:r>
              <a:rPr lang="en-US" baseline="0" dirty="0" err="1"/>
              <a:t>storum</a:t>
            </a:r>
            <a:r>
              <a:rPr lang="en-US" baseline="0" dirty="0"/>
              <a:t> (</a:t>
            </a:r>
            <a:r>
              <a:rPr lang="en-US" baseline="0" dirty="0" err="1"/>
              <a:t>byrokratum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 err="1"/>
              <a:t>Ti</a:t>
            </a:r>
            <a:r>
              <a:rPr lang="en-US" baseline="0" dirty="0"/>
              <a:t> </a:t>
            </a:r>
            <a:r>
              <a:rPr lang="en-US" baseline="0" dirty="0" err="1"/>
              <a:t>zpracuji</a:t>
            </a:r>
            <a:r>
              <a:rPr lang="en-US" baseline="0" dirty="0"/>
              <a:t> </a:t>
            </a:r>
            <a:r>
              <a:rPr lang="en-US" baseline="0" dirty="0" err="1"/>
              <a:t>nebo</a:t>
            </a:r>
            <a:r>
              <a:rPr lang="en-US" baseline="0" dirty="0"/>
              <a:t> </a:t>
            </a:r>
            <a:r>
              <a:rPr lang="en-US" baseline="0" dirty="0" err="1"/>
              <a:t>ji</a:t>
            </a:r>
            <a:r>
              <a:rPr lang="en-US" baseline="0" dirty="0"/>
              <a:t> </a:t>
            </a:r>
            <a:r>
              <a:rPr lang="en-US" baseline="0" dirty="0" err="1"/>
              <a:t>ignoruji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90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(</a:t>
            </a:r>
            <a:r>
              <a:rPr lang="en-US" dirty="0" err="1"/>
              <a:t>byrokrat</a:t>
            </a:r>
            <a:r>
              <a:rPr lang="en-US" dirty="0"/>
              <a:t>) </a:t>
            </a:r>
            <a:r>
              <a:rPr lang="en-US" dirty="0" err="1"/>
              <a:t>notifikuje</a:t>
            </a:r>
            <a:r>
              <a:rPr lang="en-US" dirty="0"/>
              <a:t> view o </a:t>
            </a:r>
            <a:r>
              <a:rPr lang="en-US" dirty="0" err="1"/>
              <a:t>zmene</a:t>
            </a:r>
            <a:endParaRPr lang="en-US" dirty="0"/>
          </a:p>
          <a:p>
            <a:endParaRPr lang="en-US" dirty="0"/>
          </a:p>
          <a:p>
            <a:r>
              <a:rPr lang="en-US" dirty="0"/>
              <a:t>View </a:t>
            </a:r>
            <a:r>
              <a:rPr lang="en-US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ziska</a:t>
            </a:r>
            <a:r>
              <a:rPr lang="en-US" baseline="0" dirty="0"/>
              <a:t> </a:t>
            </a:r>
            <a:r>
              <a:rPr lang="en-US" baseline="0" dirty="0" err="1"/>
              <a:t>stav</a:t>
            </a:r>
            <a:r>
              <a:rPr lang="en-US" baseline="0" dirty="0"/>
              <a:t> </a:t>
            </a:r>
            <a:r>
              <a:rPr lang="en-US" baseline="0" dirty="0" err="1"/>
              <a:t>storu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9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</a:t>
            </a:r>
            <a:r>
              <a:rPr lang="en-US" baseline="0" dirty="0" err="1"/>
              <a:t>vygeneruje</a:t>
            </a:r>
            <a:r>
              <a:rPr lang="en-US" baseline="0" dirty="0"/>
              <a:t> </a:t>
            </a:r>
            <a:r>
              <a:rPr lang="en-US" baseline="0" dirty="0" err="1"/>
              <a:t>nove</a:t>
            </a:r>
            <a:r>
              <a:rPr lang="en-US" baseline="0" dirty="0"/>
              <a:t> 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- Showtime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0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ty </a:t>
            </a:r>
            <a:r>
              <a:rPr lang="en-US" dirty="0" err="1"/>
              <a:t>roky</a:t>
            </a:r>
            <a:r>
              <a:rPr lang="en-US" dirty="0"/>
              <a:t> co je </a:t>
            </a:r>
            <a:r>
              <a:rPr lang="en-US" dirty="0" err="1"/>
              <a:t>javascript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vzestupu</a:t>
            </a:r>
            <a:r>
              <a:rPr lang="en-US" dirty="0"/>
              <a:t> </a:t>
            </a:r>
            <a:r>
              <a:rPr lang="en-US" dirty="0" err="1"/>
              <a:t>vzniklo</a:t>
            </a:r>
            <a:r>
              <a:rPr lang="en-US" dirty="0"/>
              <a:t> </a:t>
            </a:r>
            <a:r>
              <a:rPr lang="en-US" dirty="0" err="1"/>
              <a:t>obrovske</a:t>
            </a:r>
            <a:r>
              <a:rPr lang="en-US" baseline="0" dirty="0"/>
              <a:t> </a:t>
            </a:r>
            <a:r>
              <a:rPr lang="en-US" baseline="0" dirty="0" err="1"/>
              <a:t>mnozstvi</a:t>
            </a:r>
            <a:r>
              <a:rPr lang="en-US" baseline="0" dirty="0"/>
              <a:t> </a:t>
            </a:r>
            <a:r>
              <a:rPr lang="en-US" baseline="0" dirty="0" err="1"/>
              <a:t>knihoven</a:t>
            </a:r>
            <a:r>
              <a:rPr lang="en-US" baseline="0" dirty="0"/>
              <a:t> (</a:t>
            </a:r>
            <a:r>
              <a:rPr lang="en-US" baseline="0" dirty="0" err="1"/>
              <a:t>npmjs</a:t>
            </a:r>
            <a:r>
              <a:rPr lang="en-US" baseline="0" dirty="0"/>
              <a:t> – 340000)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99% </a:t>
            </a:r>
            <a:r>
              <a:rPr lang="en-US" baseline="0" dirty="0" err="1"/>
              <a:t>odpad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1% to co je </a:t>
            </a:r>
            <a:r>
              <a:rPr lang="en-US" baseline="0" dirty="0" err="1"/>
              <a:t>dobre</a:t>
            </a:r>
            <a:endParaRPr lang="en-US" baseline="0" dirty="0"/>
          </a:p>
          <a:p>
            <a:pPr marL="1085850" lvl="2" indent="-171450">
              <a:buFontTx/>
              <a:buChar char="-"/>
            </a:pPr>
            <a:r>
              <a:rPr lang="en-US" baseline="0" dirty="0"/>
              <a:t>3.5 </a:t>
            </a:r>
            <a:r>
              <a:rPr lang="en-US" baseline="0" dirty="0" err="1"/>
              <a:t>tisice</a:t>
            </a:r>
            <a:r>
              <a:rPr lang="en-US" baseline="0" dirty="0"/>
              <a:t> </a:t>
            </a:r>
            <a:r>
              <a:rPr lang="en-US" baseline="0" dirty="0" err="1"/>
              <a:t>moznosti</a:t>
            </a:r>
            <a:r>
              <a:rPr lang="en-US" baseline="0" dirty="0"/>
              <a:t> </a:t>
            </a:r>
            <a:r>
              <a:rPr lang="en-US" baseline="0" dirty="0" err="1"/>
              <a:t>jak</a:t>
            </a:r>
            <a:r>
              <a:rPr lang="en-US" baseline="0" dirty="0"/>
              <a:t> </a:t>
            </a:r>
            <a:r>
              <a:rPr lang="en-US" baseline="0" dirty="0" err="1"/>
              <a:t>delat</a:t>
            </a:r>
            <a:r>
              <a:rPr lang="en-US" baseline="0" dirty="0"/>
              <a:t> frontend</a:t>
            </a:r>
          </a:p>
          <a:p>
            <a:pPr marL="914400" lvl="2" indent="0">
              <a:buFontTx/>
              <a:buNone/>
            </a:pPr>
            <a:r>
              <a:rPr lang="en-US" baseline="0" dirty="0"/>
              <a:t>	-&gt; </a:t>
            </a:r>
            <a:r>
              <a:rPr lang="en-US" baseline="0" dirty="0" err="1"/>
              <a:t>neni</a:t>
            </a:r>
            <a:r>
              <a:rPr lang="en-US" baseline="0" dirty="0"/>
              <a:t> to </a:t>
            </a:r>
            <a:r>
              <a:rPr lang="en-US" baseline="0" dirty="0" err="1"/>
              <a:t>tak</a:t>
            </a:r>
            <a:r>
              <a:rPr lang="en-US" baseline="0" dirty="0"/>
              <a:t> </a:t>
            </a:r>
            <a:r>
              <a:rPr lang="en-US" baseline="0" dirty="0" err="1"/>
              <a:t>jednoduche</a:t>
            </a:r>
            <a:endParaRPr lang="en-US" baseline="0" dirty="0"/>
          </a:p>
          <a:p>
            <a:pPr marL="914400" lvl="2" indent="0">
              <a:buFontTx/>
              <a:buNone/>
            </a:pPr>
            <a:endParaRPr lang="en-US" baseline="0" dirty="0"/>
          </a:p>
          <a:p>
            <a:pPr marL="914400" lvl="2" indent="0">
              <a:buFontTx/>
              <a:buNone/>
            </a:pPr>
            <a:endParaRPr lang="en-US" baseline="0" dirty="0"/>
          </a:p>
          <a:p>
            <a:pPr marL="914400" lvl="2" indent="0">
              <a:buFontTx/>
              <a:buNone/>
            </a:pPr>
            <a:r>
              <a:rPr lang="en-US" baseline="0" dirty="0" err="1"/>
              <a:t>Spousta</a:t>
            </a:r>
            <a:r>
              <a:rPr lang="en-US" baseline="0" dirty="0"/>
              <a:t> z </a:t>
            </a:r>
            <a:r>
              <a:rPr lang="en-US" baseline="0" dirty="0" err="1"/>
              <a:t>toho</a:t>
            </a:r>
            <a:r>
              <a:rPr lang="en-US" baseline="0" dirty="0"/>
              <a:t> je </a:t>
            </a:r>
            <a:r>
              <a:rPr lang="en-US" baseline="0" dirty="0" err="1"/>
              <a:t>toolingu</a:t>
            </a:r>
            <a:endParaRPr lang="en-US" baseline="0" dirty="0"/>
          </a:p>
          <a:p>
            <a:pPr marL="914400" lvl="2" indent="0">
              <a:buFontTx/>
              <a:buNone/>
            </a:pPr>
            <a:r>
              <a:rPr lang="en-US" dirty="0" err="1"/>
              <a:t>Velka</a:t>
            </a:r>
            <a:r>
              <a:rPr lang="en-US" dirty="0"/>
              <a:t> </a:t>
            </a:r>
            <a:r>
              <a:rPr lang="en-US" dirty="0" err="1"/>
              <a:t>vstupni</a:t>
            </a:r>
            <a:r>
              <a:rPr lang="en-US" dirty="0"/>
              <a:t> </a:t>
            </a:r>
            <a:r>
              <a:rPr lang="en-US" dirty="0" err="1"/>
              <a:t>bariera</a:t>
            </a:r>
            <a:endParaRPr lang="en-US" dirty="0"/>
          </a:p>
          <a:p>
            <a:pPr marL="914400" lvl="2" indent="0">
              <a:buFontTx/>
              <a:buNone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Navzdory</a:t>
            </a:r>
            <a:r>
              <a:rPr lang="en-US" baseline="0" dirty="0"/>
              <a:t> </a:t>
            </a:r>
            <a:r>
              <a:rPr lang="en-US" baseline="0" dirty="0" err="1"/>
              <a:t>tomu</a:t>
            </a:r>
            <a:r>
              <a:rPr lang="en-US" baseline="0" dirty="0"/>
              <a:t> je </a:t>
            </a:r>
            <a:r>
              <a:rPr lang="en-US" baseline="0" dirty="0" err="1"/>
              <a:t>vyvoj</a:t>
            </a:r>
            <a:r>
              <a:rPr lang="en-US" baseline="0" dirty="0"/>
              <a:t> Front-end </a:t>
            </a:r>
            <a:r>
              <a:rPr lang="en-US" baseline="0" dirty="0" err="1"/>
              <a:t>aplikaci</a:t>
            </a:r>
            <a:r>
              <a:rPr lang="en-US" baseline="0" dirty="0"/>
              <a:t> (SPA)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vzestupu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Duvod</a:t>
            </a:r>
            <a:r>
              <a:rPr lang="en-US" dirty="0"/>
              <a:t> -</a:t>
            </a:r>
            <a:r>
              <a:rPr lang="en-US" dirty="0" err="1"/>
              <a:t>Hlavne</a:t>
            </a:r>
            <a:r>
              <a:rPr lang="en-US" dirty="0"/>
              <a:t> </a:t>
            </a:r>
            <a:r>
              <a:rPr lang="en-US" dirty="0" err="1"/>
              <a:t>Nej</a:t>
            </a:r>
            <a:r>
              <a:rPr lang="en-US" baseline="0" dirty="0"/>
              <a:t> UX pro </a:t>
            </a:r>
            <a:r>
              <a:rPr lang="en-US" baseline="0" dirty="0" err="1"/>
              <a:t>uzivatele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Priklad</a:t>
            </a:r>
            <a:r>
              <a:rPr lang="en-US" dirty="0"/>
              <a:t> – </a:t>
            </a:r>
            <a:r>
              <a:rPr lang="en-US" dirty="0" err="1"/>
              <a:t>Produkty</a:t>
            </a:r>
            <a:r>
              <a:rPr lang="en-US" dirty="0"/>
              <a:t> google – Gmail, Photos, </a:t>
            </a:r>
            <a:r>
              <a:rPr lang="en-US" dirty="0" err="1"/>
              <a:t>Kalendar</a:t>
            </a:r>
            <a:endParaRPr lang="en-US" dirty="0"/>
          </a:p>
          <a:p>
            <a:pPr marL="1085850" lvl="2" indent="-171450">
              <a:buFontTx/>
              <a:buChar char="-"/>
            </a:pPr>
            <a:r>
              <a:rPr lang="en-US" dirty="0" err="1"/>
              <a:t>Stejne</a:t>
            </a:r>
            <a:r>
              <a:rPr lang="en-US" baseline="0" dirty="0"/>
              <a:t> </a:t>
            </a:r>
            <a:r>
              <a:rPr lang="en-US" baseline="0" dirty="0" err="1"/>
              <a:t>nebo</a:t>
            </a:r>
            <a:r>
              <a:rPr lang="en-US" baseline="0" dirty="0"/>
              <a:t> </a:t>
            </a:r>
            <a:r>
              <a:rPr lang="en-US" baseline="0" dirty="0" err="1"/>
              <a:t>lepsi</a:t>
            </a:r>
            <a:r>
              <a:rPr lang="en-US" baseline="0" dirty="0"/>
              <a:t> </a:t>
            </a:r>
            <a:r>
              <a:rPr lang="en-US" baseline="0" dirty="0" err="1"/>
              <a:t>ux</a:t>
            </a:r>
            <a:r>
              <a:rPr lang="en-US" baseline="0" dirty="0"/>
              <a:t> </a:t>
            </a:r>
            <a:r>
              <a:rPr lang="en-US" baseline="0" dirty="0" err="1"/>
              <a:t>nez</a:t>
            </a:r>
            <a:r>
              <a:rPr lang="en-US" baseline="0" dirty="0"/>
              <a:t> </a:t>
            </a:r>
            <a:r>
              <a:rPr lang="en-US" baseline="0" dirty="0" err="1"/>
              <a:t>desktopove</a:t>
            </a:r>
            <a:r>
              <a:rPr lang="en-US" baseline="0" dirty="0"/>
              <a:t> </a:t>
            </a:r>
            <a:r>
              <a:rPr lang="en-US" baseline="0" dirty="0" err="1"/>
              <a:t>appky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81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dirty="0" err="1"/>
              <a:t>Pouzivame</a:t>
            </a:r>
            <a:r>
              <a:rPr lang="en-US" dirty="0"/>
              <a:t> syntax z ECMAScript</a:t>
            </a:r>
            <a:r>
              <a:rPr lang="en-US" baseline="0" dirty="0"/>
              <a:t> 2015 </a:t>
            </a:r>
            <a:r>
              <a:rPr lang="en-US" baseline="0" dirty="0" err="1"/>
              <a:t>ktera</a:t>
            </a:r>
            <a:r>
              <a:rPr lang="en-US" baseline="0" dirty="0"/>
              <a:t> </a:t>
            </a:r>
            <a:r>
              <a:rPr lang="en-US" baseline="0" dirty="0" err="1"/>
              <a:t>neni</a:t>
            </a:r>
            <a:r>
              <a:rPr lang="en-US" baseline="0" dirty="0"/>
              <a:t> </a:t>
            </a:r>
            <a:r>
              <a:rPr lang="en-US" baseline="0" dirty="0" err="1"/>
              <a:t>podporovana</a:t>
            </a:r>
            <a:r>
              <a:rPr lang="en-US" baseline="0" dirty="0"/>
              <a:t> v </a:t>
            </a:r>
            <a:r>
              <a:rPr lang="en-US" baseline="0" dirty="0" err="1"/>
              <a:t>browseru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Babel je JavaScript compiler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Podporuje</a:t>
            </a:r>
            <a:r>
              <a:rPr lang="en-US" baseline="0" dirty="0"/>
              <a:t> </a:t>
            </a:r>
            <a:r>
              <a:rPr lang="en-US" baseline="0" dirty="0" err="1"/>
              <a:t>posledni</a:t>
            </a:r>
            <a:r>
              <a:rPr lang="en-US" baseline="0" dirty="0"/>
              <a:t> </a:t>
            </a:r>
            <a:r>
              <a:rPr lang="en-US" baseline="0" dirty="0" err="1"/>
              <a:t>verzi</a:t>
            </a:r>
            <a:r>
              <a:rPr lang="en-US" baseline="0" dirty="0"/>
              <a:t> standard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Kompiluje</a:t>
            </a:r>
            <a:r>
              <a:rPr lang="en-US" baseline="0" dirty="0"/>
              <a:t> do ES 5 -&gt; </a:t>
            </a:r>
            <a:r>
              <a:rPr lang="en-US" baseline="0" dirty="0" err="1"/>
              <a:t>vsechny</a:t>
            </a:r>
            <a:r>
              <a:rPr lang="en-US" baseline="0" dirty="0"/>
              <a:t> browser ok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171450" lvl="0" indent="-171450">
              <a:buFontTx/>
              <a:buChar char="-"/>
            </a:pPr>
            <a:r>
              <a:rPr lang="en-US" dirty="0" err="1"/>
              <a:t>Podporuje</a:t>
            </a:r>
            <a:r>
              <a:rPr lang="en-US" baseline="0" dirty="0"/>
              <a:t> </a:t>
            </a:r>
            <a:r>
              <a:rPr lang="en-US" baseline="0" dirty="0" err="1"/>
              <a:t>pluginy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Napriklad</a:t>
            </a:r>
            <a:r>
              <a:rPr lang="en-US" baseline="0" dirty="0"/>
              <a:t> JSX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/>
              <a:t>Ukaz</a:t>
            </a:r>
            <a:r>
              <a:rPr lang="en-US" sz="1200" dirty="0"/>
              <a:t> </a:t>
            </a:r>
            <a:r>
              <a:rPr lang="en-US" sz="1200" dirty="0" err="1"/>
              <a:t>priklad</a:t>
            </a:r>
            <a:r>
              <a:rPr lang="en-US" sz="1200" dirty="0"/>
              <a:t> z babeljs.io</a:t>
            </a:r>
            <a:endParaRPr lang="en-US" baseline="0" dirty="0"/>
          </a:p>
          <a:p>
            <a:pPr marL="171450" lvl="0" indent="-171450">
              <a:buFontTx/>
              <a:buChar char="-"/>
            </a:pPr>
            <a:endParaRPr lang="en-US" baseline="0" dirty="0"/>
          </a:p>
          <a:p>
            <a:pPr marL="171450" lvl="0" indent="-171450">
              <a:buFontTx/>
              <a:buChar char="-"/>
            </a:pPr>
            <a:r>
              <a:rPr lang="en-US" baseline="0" dirty="0" err="1"/>
              <a:t>Jak</a:t>
            </a:r>
            <a:r>
              <a:rPr lang="en-US" baseline="0" dirty="0"/>
              <a:t> </a:t>
            </a:r>
            <a:r>
              <a:rPr lang="en-US" baseline="0" dirty="0" err="1"/>
              <a:t>pustit</a:t>
            </a:r>
            <a:r>
              <a:rPr lang="en-US" baseline="0" dirty="0"/>
              <a:t> babel?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122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 modules with dependencies and generates static assets representing those modules.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Pouziva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loader</a:t>
            </a:r>
          </a:p>
          <a:p>
            <a:pPr marL="628650" lvl="1" indent="-171450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babel</a:t>
            </a:r>
          </a:p>
          <a:p>
            <a:pPr marL="628650" lvl="1" indent="-171450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 loader</a:t>
            </a:r>
          </a:p>
          <a:p>
            <a:pPr marL="628650" lvl="1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Typescript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loader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plugin system</a:t>
            </a:r>
          </a:p>
          <a:p>
            <a:pPr marL="628650" lvl="1" indent="-171450">
              <a:buFontTx/>
              <a:buChar char="-"/>
            </a:pP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Minifikace</a:t>
            </a: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pouzit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webpack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misto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toho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abych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primo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pouzil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babel?</a:t>
            </a:r>
          </a:p>
          <a:p>
            <a:pPr marL="628650" lvl="1" indent="-171450">
              <a:buFontTx/>
              <a:buChar char="-"/>
            </a:pP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Babel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kompiluje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soubor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souboru</a:t>
            </a: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Tx/>
              <a:buChar char="-"/>
            </a:pP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Webpack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usnadnuje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 - watch</a:t>
            </a:r>
          </a:p>
          <a:p>
            <a:pPr marL="628650" lvl="1" indent="-171450">
              <a:buFontTx/>
              <a:buChar char="-"/>
            </a:pPr>
            <a:endParaRPr lang="en-US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Jenze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pustit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webpack</a:t>
            </a:r>
            <a:r>
              <a:rPr 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49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Node is a program for running JavaScript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Used by</a:t>
            </a:r>
            <a:r>
              <a:rPr lang="en-US" baseline="0" dirty="0"/>
              <a:t> everyone who writes some </a:t>
            </a:r>
            <a:r>
              <a:rPr lang="en-US" baseline="0" dirty="0" err="1"/>
              <a:t>javascript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Server, tooling</a:t>
            </a:r>
          </a:p>
          <a:p>
            <a:pPr marL="171450" lvl="0" indent="-171450">
              <a:buFontTx/>
              <a:buChar char="-"/>
            </a:pPr>
            <a:endParaRPr lang="en-US" baseline="0" dirty="0"/>
          </a:p>
          <a:p>
            <a:pPr marL="171450" lvl="0" indent="-171450">
              <a:buFontTx/>
              <a:buChar char="-"/>
            </a:pPr>
            <a:r>
              <a:rPr lang="en-US" baseline="0" dirty="0"/>
              <a:t>Tri </a:t>
            </a:r>
            <a:r>
              <a:rPr lang="en-US" baseline="0" dirty="0" err="1"/>
              <a:t>zakladni</a:t>
            </a:r>
            <a:r>
              <a:rPr lang="en-US" baseline="0" dirty="0"/>
              <a:t> </a:t>
            </a:r>
            <a:r>
              <a:rPr lang="en-US" baseline="0" dirty="0" err="1"/>
              <a:t>prikazy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Init</a:t>
            </a:r>
            <a:r>
              <a:rPr lang="en-US" baseline="0" dirty="0"/>
              <a:t> – </a:t>
            </a:r>
            <a:r>
              <a:rPr lang="en-US" baseline="0" dirty="0" err="1"/>
              <a:t>inicialuzjete</a:t>
            </a:r>
            <a:r>
              <a:rPr lang="en-US" baseline="0" dirty="0"/>
              <a:t> </a:t>
            </a:r>
            <a:r>
              <a:rPr lang="en-US" baseline="0" dirty="0" err="1"/>
              <a:t>GameStore</a:t>
            </a:r>
            <a:r>
              <a:rPr lang="en-US" baseline="0" dirty="0"/>
              <a:t> </a:t>
            </a:r>
            <a:r>
              <a:rPr lang="en-US" baseline="0" dirty="0" err="1"/>
              <a:t>appku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Install – </a:t>
            </a:r>
            <a:r>
              <a:rPr lang="en-US" baseline="0" dirty="0" err="1"/>
              <a:t>nainstalujete</a:t>
            </a:r>
            <a:r>
              <a:rPr lang="en-US" baseline="0" dirty="0"/>
              <a:t> react </a:t>
            </a:r>
            <a:r>
              <a:rPr lang="en-US" baseline="0" dirty="0" err="1"/>
              <a:t>zavislost</a:t>
            </a:r>
            <a:r>
              <a:rPr lang="en-US" baseline="0" dirty="0"/>
              <a:t>, </a:t>
            </a:r>
            <a:r>
              <a:rPr lang="en-US" baseline="0" dirty="0" err="1"/>
              <a:t>webpack</a:t>
            </a:r>
            <a:r>
              <a:rPr lang="en-US" baseline="0" dirty="0"/>
              <a:t>, babel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Run – </a:t>
            </a:r>
            <a:r>
              <a:rPr lang="en-US" baseline="0" dirty="0" err="1"/>
              <a:t>pustite</a:t>
            </a:r>
            <a:r>
              <a:rPr lang="en-US" baseline="0" dirty="0"/>
              <a:t> </a:t>
            </a:r>
            <a:r>
              <a:rPr lang="en-US" baseline="0" dirty="0" err="1"/>
              <a:t>webpack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Npm</a:t>
            </a:r>
            <a:r>
              <a:rPr lang="en-US" dirty="0"/>
              <a:t> is package manager …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550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CommonJs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/>
              <a:t>Every module has it’s own namespace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Avoids global space pollution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Compact</a:t>
            </a:r>
            <a:r>
              <a:rPr lang="en-US" baseline="0" dirty="0"/>
              <a:t> syntax</a:t>
            </a:r>
          </a:p>
          <a:p>
            <a:pPr marL="1085850" lvl="2" indent="-171450">
              <a:buFontTx/>
              <a:buChar char="-"/>
            </a:pPr>
            <a:r>
              <a:rPr lang="en-US" dirty="0" err="1"/>
              <a:t>Synchonne</a:t>
            </a:r>
            <a:r>
              <a:rPr lang="en-US" baseline="0" dirty="0"/>
              <a:t> </a:t>
            </a:r>
            <a:r>
              <a:rPr lang="en-US" baseline="0" dirty="0" err="1"/>
              <a:t>nacita</a:t>
            </a:r>
            <a:r>
              <a:rPr lang="en-US" baseline="0" dirty="0"/>
              <a:t> </a:t>
            </a:r>
            <a:r>
              <a:rPr lang="en-US" baseline="0" dirty="0" err="1"/>
              <a:t>moduly</a:t>
            </a:r>
            <a:endParaRPr lang="en-US" baseline="0" dirty="0"/>
          </a:p>
          <a:p>
            <a:pPr marL="1543050" lvl="3" indent="-171450">
              <a:buFontTx/>
              <a:buChar char="-"/>
            </a:pPr>
            <a:r>
              <a:rPr lang="en-US" baseline="0" dirty="0" err="1"/>
              <a:t>Nepouzitelny</a:t>
            </a:r>
            <a:r>
              <a:rPr lang="en-US" baseline="0" dirty="0"/>
              <a:t> v </a:t>
            </a:r>
            <a:r>
              <a:rPr lang="en-US" baseline="0" dirty="0" err="1"/>
              <a:t>browseru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AMD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Asynchronne</a:t>
            </a:r>
            <a:r>
              <a:rPr lang="en-US" dirty="0"/>
              <a:t> </a:t>
            </a:r>
            <a:r>
              <a:rPr lang="en-US" dirty="0" err="1"/>
              <a:t>nacita</a:t>
            </a:r>
            <a:r>
              <a:rPr lang="en-US" dirty="0"/>
              <a:t> </a:t>
            </a:r>
            <a:r>
              <a:rPr lang="en-US" dirty="0" err="1"/>
              <a:t>moduly</a:t>
            </a:r>
            <a:r>
              <a:rPr lang="en-US" dirty="0"/>
              <a:t> – ma to v </a:t>
            </a:r>
            <a:r>
              <a:rPr lang="en-US" dirty="0" err="1"/>
              <a:t>nazvu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Prvni</a:t>
            </a:r>
            <a:r>
              <a:rPr lang="en-US" dirty="0"/>
              <a:t> parameter – </a:t>
            </a:r>
            <a:r>
              <a:rPr lang="en-US" dirty="0" err="1"/>
              <a:t>zavislosti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Druhy</a:t>
            </a:r>
            <a:r>
              <a:rPr lang="en-US" dirty="0"/>
              <a:t> parameter</a:t>
            </a:r>
            <a:r>
              <a:rPr lang="en-US" baseline="0" dirty="0"/>
              <a:t> – </a:t>
            </a:r>
            <a:r>
              <a:rPr lang="en-US" baseline="0" dirty="0" err="1"/>
              <a:t>fukce</a:t>
            </a:r>
            <a:r>
              <a:rPr lang="en-US" baseline="0" dirty="0"/>
              <a:t> </a:t>
            </a:r>
            <a:r>
              <a:rPr lang="en-US" baseline="0" dirty="0" err="1"/>
              <a:t>ktera</a:t>
            </a:r>
            <a:r>
              <a:rPr lang="en-US" baseline="0" dirty="0"/>
              <a:t> se </a:t>
            </a:r>
            <a:r>
              <a:rPr lang="en-US" baseline="0" dirty="0" err="1"/>
              <a:t>zavola</a:t>
            </a:r>
            <a:r>
              <a:rPr lang="en-US" baseline="0" dirty="0"/>
              <a:t> </a:t>
            </a:r>
            <a:r>
              <a:rPr lang="en-US" baseline="0" dirty="0" err="1"/>
              <a:t>jakmile</a:t>
            </a:r>
            <a:r>
              <a:rPr lang="en-US" baseline="0" dirty="0"/>
              <a:t> </a:t>
            </a:r>
            <a:r>
              <a:rPr lang="en-US" baseline="0" dirty="0" err="1"/>
              <a:t>jsou</a:t>
            </a:r>
            <a:r>
              <a:rPr lang="en-US" baseline="0" dirty="0"/>
              <a:t> </a:t>
            </a:r>
            <a:r>
              <a:rPr lang="en-US" baseline="0" dirty="0" err="1"/>
              <a:t>vsechny</a:t>
            </a:r>
            <a:r>
              <a:rPr lang="en-US" baseline="0" dirty="0"/>
              <a:t> </a:t>
            </a:r>
            <a:r>
              <a:rPr lang="en-US" baseline="0" dirty="0" err="1"/>
              <a:t>zavislosti</a:t>
            </a:r>
            <a:r>
              <a:rPr lang="en-US" baseline="0" dirty="0"/>
              <a:t> </a:t>
            </a:r>
            <a:r>
              <a:rPr lang="en-US" baseline="0" dirty="0" err="1"/>
              <a:t>nacteny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Universal</a:t>
            </a:r>
            <a:r>
              <a:rPr lang="en-US" baseline="0" dirty="0"/>
              <a:t> </a:t>
            </a:r>
            <a:r>
              <a:rPr lang="en-US" baseline="0" dirty="0" err="1"/>
              <a:t>Moduler</a:t>
            </a:r>
            <a:r>
              <a:rPr lang="en-US" baseline="0" dirty="0"/>
              <a:t> Definition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V </a:t>
            </a:r>
            <a:r>
              <a:rPr lang="en-US" baseline="0" dirty="0" err="1"/>
              <a:t>realu</a:t>
            </a:r>
            <a:r>
              <a:rPr lang="en-US" baseline="0" dirty="0"/>
              <a:t> 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CommonJS</a:t>
            </a:r>
            <a:r>
              <a:rPr lang="en-US" baseline="0" dirty="0"/>
              <a:t> + Module bundler (</a:t>
            </a:r>
            <a:r>
              <a:rPr lang="en-US" baseline="0" dirty="0" err="1"/>
              <a:t>webpack</a:t>
            </a:r>
            <a:r>
              <a:rPr lang="en-US" baseline="0" dirty="0"/>
              <a:t>)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266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6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2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Pouziva</a:t>
            </a:r>
            <a:r>
              <a:rPr lang="en-US" baseline="0" dirty="0"/>
              <a:t> se </a:t>
            </a:r>
            <a:r>
              <a:rPr lang="en-US" baseline="0" dirty="0" err="1"/>
              <a:t>jako</a:t>
            </a:r>
            <a:r>
              <a:rPr lang="en-US" baseline="0" dirty="0"/>
              <a:t> </a:t>
            </a:r>
            <a:r>
              <a:rPr lang="en-US" baseline="0" dirty="0" err="1"/>
              <a:t>knihovna</a:t>
            </a:r>
            <a:r>
              <a:rPr lang="en-US" baseline="0" dirty="0"/>
              <a:t> pro </a:t>
            </a:r>
            <a:r>
              <a:rPr lang="en-US" baseline="0" dirty="0" err="1"/>
              <a:t>staveni</a:t>
            </a:r>
            <a:r>
              <a:rPr lang="en-US" baseline="0" dirty="0"/>
              <a:t> </a:t>
            </a:r>
            <a:r>
              <a:rPr lang="en-US" baseline="0" dirty="0" err="1"/>
              <a:t>uzivatelskeho</a:t>
            </a:r>
            <a:r>
              <a:rPr lang="en-US" baseline="0" dirty="0"/>
              <a:t> </a:t>
            </a:r>
            <a:r>
              <a:rPr lang="en-US" baseline="0" dirty="0" err="1"/>
              <a:t>rozhrani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dirty="0" err="1"/>
              <a:t>Vznikla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Facebooku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Hodne</a:t>
            </a:r>
            <a:r>
              <a:rPr lang="en-US" dirty="0"/>
              <a:t> </a:t>
            </a:r>
            <a:r>
              <a:rPr lang="en-US" dirty="0" err="1"/>
              <a:t>popularni</a:t>
            </a:r>
            <a:endParaRPr lang="en-US" dirty="0"/>
          </a:p>
          <a:p>
            <a:pPr marL="628650" lvl="1" indent="-171450">
              <a:buFontTx/>
              <a:buChar char="-"/>
            </a:pPr>
            <a:r>
              <a:rPr lang="en-US" dirty="0" err="1"/>
              <a:t>Pouziva</a:t>
            </a:r>
            <a:r>
              <a:rPr lang="en-US" baseline="0" dirty="0"/>
              <a:t> Facebook, Kentico Draft, Kiwi, Twitter, Uber, …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Zajistuje</a:t>
            </a:r>
            <a:r>
              <a:rPr lang="en-US" dirty="0"/>
              <a:t> cross-browser</a:t>
            </a:r>
            <a:r>
              <a:rPr lang="en-US" baseline="0" dirty="0"/>
              <a:t> </a:t>
            </a:r>
            <a:r>
              <a:rPr lang="en-US" baseline="0" dirty="0" err="1"/>
              <a:t>kompatibilitu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Skvely</a:t>
            </a:r>
            <a:r>
              <a:rPr lang="en-US" baseline="0" dirty="0"/>
              <a:t> </a:t>
            </a:r>
            <a:r>
              <a:rPr lang="en-US" baseline="0" dirty="0" err="1"/>
              <a:t>vykon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Pouzitelna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pro </a:t>
            </a:r>
            <a:r>
              <a:rPr lang="en-US" baseline="0" dirty="0" err="1"/>
              <a:t>vyvoj</a:t>
            </a:r>
            <a:r>
              <a:rPr lang="en-US" baseline="0" dirty="0"/>
              <a:t> </a:t>
            </a:r>
            <a:r>
              <a:rPr lang="en-US" baseline="0" dirty="0" err="1"/>
              <a:t>mobilniho</a:t>
            </a:r>
            <a:r>
              <a:rPr lang="en-US" baseline="0" dirty="0"/>
              <a:t> UI</a:t>
            </a: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20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Jde</a:t>
            </a:r>
            <a:r>
              <a:rPr lang="en-US" baseline="0" dirty="0"/>
              <a:t> </a:t>
            </a:r>
            <a:r>
              <a:rPr lang="en-US" baseline="0" dirty="0" err="1"/>
              <a:t>ruku</a:t>
            </a:r>
            <a:r>
              <a:rPr lang="en-US" baseline="0" dirty="0"/>
              <a:t> k </a:t>
            </a:r>
            <a:r>
              <a:rPr lang="en-US" baseline="0" dirty="0" err="1"/>
              <a:t>ruce</a:t>
            </a:r>
            <a:r>
              <a:rPr lang="en-US" baseline="0" dirty="0"/>
              <a:t> s </a:t>
            </a:r>
            <a:r>
              <a:rPr lang="en-US" baseline="0" dirty="0" err="1"/>
              <a:t>Reactem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Pouziva</a:t>
            </a:r>
            <a:r>
              <a:rPr lang="en-US" baseline="0" dirty="0"/>
              <a:t> se </a:t>
            </a:r>
            <a:r>
              <a:rPr lang="en-US" baseline="0" dirty="0" err="1"/>
              <a:t>vyhradne</a:t>
            </a:r>
            <a:r>
              <a:rPr lang="en-US" baseline="0" dirty="0"/>
              <a:t> s </a:t>
            </a:r>
            <a:r>
              <a:rPr lang="en-US" baseline="0" dirty="0" err="1"/>
              <a:t>reactem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Vtipna</a:t>
            </a:r>
            <a:r>
              <a:rPr lang="en-US" baseline="0" dirty="0"/>
              <a:t> </a:t>
            </a:r>
            <a:r>
              <a:rPr lang="en-US" baseline="0" dirty="0" err="1"/>
              <a:t>syntaxe</a:t>
            </a:r>
            <a:r>
              <a:rPr lang="en-US" baseline="0" dirty="0"/>
              <a:t> – </a:t>
            </a:r>
            <a:r>
              <a:rPr lang="en-US" baseline="0" dirty="0" err="1"/>
              <a:t>neni</a:t>
            </a:r>
            <a:r>
              <a:rPr lang="en-US" baseline="0" dirty="0"/>
              <a:t> to HTML </a:t>
            </a:r>
            <a:r>
              <a:rPr lang="en-US" baseline="0" dirty="0" err="1"/>
              <a:t>ani</a:t>
            </a:r>
            <a:r>
              <a:rPr lang="en-US" baseline="0" dirty="0"/>
              <a:t> JavaScript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Je</a:t>
            </a:r>
            <a:r>
              <a:rPr lang="en-US" baseline="0" dirty="0"/>
              <a:t> to </a:t>
            </a:r>
            <a:r>
              <a:rPr lang="en-US" baseline="0" dirty="0" err="1"/>
              <a:t>rozsireni</a:t>
            </a:r>
            <a:r>
              <a:rPr lang="en-US" baseline="0" dirty="0"/>
              <a:t> </a:t>
            </a:r>
            <a:r>
              <a:rPr lang="en-US" baseline="0" dirty="0" err="1"/>
              <a:t>javascriptu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Dava</a:t>
            </a:r>
            <a:r>
              <a:rPr lang="en-US" baseline="0" dirty="0"/>
              <a:t> to </a:t>
            </a:r>
            <a:r>
              <a:rPr lang="en-US" baseline="0" dirty="0" err="1"/>
              <a:t>celkem</a:t>
            </a:r>
            <a:r>
              <a:rPr lang="en-US" baseline="0" dirty="0"/>
              <a:t> </a:t>
            </a:r>
            <a:r>
              <a:rPr lang="en-US" baseline="0" dirty="0" err="1"/>
              <a:t>smysl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Lepe</a:t>
            </a:r>
            <a:r>
              <a:rPr lang="en-US" baseline="0" dirty="0"/>
              <a:t> se </a:t>
            </a:r>
            <a:r>
              <a:rPr lang="en-US" baseline="0" dirty="0" err="1"/>
              <a:t>pise</a:t>
            </a:r>
            <a:r>
              <a:rPr lang="en-US" baseline="0" dirty="0"/>
              <a:t> markup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Lepe</a:t>
            </a:r>
            <a:r>
              <a:rPr lang="en-US" baseline="0" dirty="0"/>
              <a:t> se v tom </a:t>
            </a:r>
            <a:r>
              <a:rPr lang="en-US" baseline="0" dirty="0" err="1"/>
              <a:t>orientuje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http://codepen.io/ondrejsevcik/pen/NRJjwZ?editors=0010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4"/>
              </a:rPr>
              <a:t>http://codepen.io/ondrejsevcik/pen/pEYwJj?editors=0010</a:t>
            </a:r>
            <a:r>
              <a:rPr lang="en-US" dirty="0"/>
              <a:t> – element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5"/>
              </a:rPr>
              <a:t>http://codepen.io/ondrejsevcik/pen/VKRWPG?editors=0010</a:t>
            </a:r>
            <a:r>
              <a:rPr lang="en-US" baseline="0" dirty="0"/>
              <a:t> – </a:t>
            </a:r>
            <a:r>
              <a:rPr lang="en-US" baseline="0" dirty="0" err="1"/>
              <a:t>componenty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96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Pattern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handlovat</a:t>
            </a:r>
            <a:r>
              <a:rPr lang="en-US" dirty="0"/>
              <a:t> data v </a:t>
            </a:r>
            <a:r>
              <a:rPr lang="en-US" dirty="0" err="1"/>
              <a:t>aplikaci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Flux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React </a:t>
            </a:r>
            <a:r>
              <a:rPr lang="en-US" baseline="0" dirty="0" err="1"/>
              <a:t>vznikli</a:t>
            </a:r>
            <a:r>
              <a:rPr lang="en-US" baseline="0" dirty="0"/>
              <a:t> v FB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Vetsina</a:t>
            </a:r>
            <a:r>
              <a:rPr lang="en-US" baseline="0" dirty="0"/>
              <a:t> </a:t>
            </a:r>
            <a:r>
              <a:rPr lang="en-US" baseline="0" dirty="0" err="1"/>
              <a:t>lidi</a:t>
            </a:r>
            <a:r>
              <a:rPr lang="en-US" baseline="0" dirty="0"/>
              <a:t> je </a:t>
            </a:r>
            <a:r>
              <a:rPr lang="en-US" baseline="0" dirty="0" err="1"/>
              <a:t>pouziva</a:t>
            </a:r>
            <a:r>
              <a:rPr lang="en-US" baseline="0" dirty="0"/>
              <a:t> </a:t>
            </a:r>
            <a:r>
              <a:rPr lang="en-US" baseline="0" dirty="0" err="1"/>
              <a:t>dohromady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Muzou</a:t>
            </a:r>
            <a:r>
              <a:rPr lang="en-US" baseline="0" dirty="0"/>
              <a:t> </a:t>
            </a:r>
            <a:r>
              <a:rPr lang="en-US" baseline="0" dirty="0" err="1"/>
              <a:t>byt</a:t>
            </a:r>
            <a:r>
              <a:rPr lang="en-US" baseline="0" dirty="0"/>
              <a:t> </a:t>
            </a:r>
            <a:r>
              <a:rPr lang="en-US" baseline="0" dirty="0" err="1"/>
              <a:t>pouzity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oddelene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Mel </a:t>
            </a:r>
            <a:r>
              <a:rPr lang="en-US" baseline="0" dirty="0" err="1"/>
              <a:t>konecne</a:t>
            </a:r>
            <a:r>
              <a:rPr lang="en-US" baseline="0" dirty="0"/>
              <a:t> </a:t>
            </a:r>
            <a:r>
              <a:rPr lang="en-US" baseline="0" dirty="0" err="1"/>
              <a:t>vyresit</a:t>
            </a:r>
            <a:r>
              <a:rPr lang="en-US" baseline="0" dirty="0"/>
              <a:t> </a:t>
            </a:r>
            <a:r>
              <a:rPr lang="en-US" baseline="0" dirty="0" err="1"/>
              <a:t>nektere</a:t>
            </a:r>
            <a:r>
              <a:rPr lang="en-US" baseline="0" dirty="0"/>
              <a:t> </a:t>
            </a:r>
            <a:r>
              <a:rPr lang="en-US" baseline="0" dirty="0" err="1"/>
              <a:t>problemy</a:t>
            </a:r>
            <a:r>
              <a:rPr lang="en-US" baseline="0" dirty="0"/>
              <a:t> </a:t>
            </a:r>
            <a:r>
              <a:rPr lang="en-US" baseline="0" dirty="0" err="1"/>
              <a:t>kterym</a:t>
            </a:r>
            <a:r>
              <a:rPr lang="en-US" baseline="0" dirty="0"/>
              <a:t> </a:t>
            </a:r>
            <a:r>
              <a:rPr lang="en-US" baseline="0" dirty="0" err="1"/>
              <a:t>facebook</a:t>
            </a:r>
            <a:r>
              <a:rPr lang="en-US" baseline="0" dirty="0"/>
              <a:t> </a:t>
            </a:r>
            <a:r>
              <a:rPr lang="en-US" baseline="0" dirty="0" err="1"/>
              <a:t>celil</a:t>
            </a:r>
            <a:endParaRPr lang="en-US" baseline="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89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Notification bug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Klik</a:t>
            </a:r>
            <a:r>
              <a:rPr lang="en-US" baseline="0" dirty="0"/>
              <a:t> a </a:t>
            </a:r>
            <a:r>
              <a:rPr lang="en-US" baseline="0" dirty="0" err="1"/>
              <a:t>zadna</a:t>
            </a:r>
            <a:r>
              <a:rPr lang="en-US" baseline="0" dirty="0"/>
              <a:t> nova </a:t>
            </a:r>
            <a:r>
              <a:rPr lang="en-US" baseline="0" dirty="0" err="1"/>
              <a:t>zprava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Nekolikrat</a:t>
            </a:r>
            <a:r>
              <a:rPr lang="en-US" baseline="0" dirty="0"/>
              <a:t> </a:t>
            </a:r>
            <a:r>
              <a:rPr lang="en-US" baseline="0" dirty="0" err="1"/>
              <a:t>vyresen</a:t>
            </a:r>
            <a:r>
              <a:rPr lang="en-US" baseline="0" dirty="0"/>
              <a:t> a </a:t>
            </a:r>
            <a:r>
              <a:rPr lang="en-US" baseline="0" dirty="0" err="1"/>
              <a:t>nekolikrat</a:t>
            </a:r>
            <a:r>
              <a:rPr lang="en-US" baseline="0" dirty="0"/>
              <a:t> se </a:t>
            </a:r>
            <a:r>
              <a:rPr lang="en-US" baseline="0" dirty="0" err="1"/>
              <a:t>znovu</a:t>
            </a:r>
            <a:r>
              <a:rPr lang="en-US" baseline="0" dirty="0"/>
              <a:t> </a:t>
            </a:r>
            <a:r>
              <a:rPr lang="en-US" baseline="0" dirty="0" err="1"/>
              <a:t>objevil</a:t>
            </a:r>
            <a:r>
              <a:rPr lang="en-US" baseline="0" dirty="0"/>
              <a:t> v </a:t>
            </a:r>
            <a:r>
              <a:rPr lang="en-US" baseline="0" dirty="0" err="1"/>
              <a:t>produkci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15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Problem </a:t>
            </a:r>
            <a:r>
              <a:rPr lang="en-US" dirty="0" err="1"/>
              <a:t>byl</a:t>
            </a:r>
            <a:r>
              <a:rPr lang="en-US" dirty="0"/>
              <a:t> v tom </a:t>
            </a:r>
            <a:r>
              <a:rPr lang="en-US" dirty="0" err="1"/>
              <a:t>jak</a:t>
            </a:r>
            <a:r>
              <a:rPr lang="en-US" dirty="0"/>
              <a:t> data </a:t>
            </a:r>
            <a:r>
              <a:rPr lang="en-US" dirty="0" err="1"/>
              <a:t>tekly</a:t>
            </a:r>
            <a:r>
              <a:rPr lang="en-US" dirty="0"/>
              <a:t> </a:t>
            </a:r>
            <a:r>
              <a:rPr lang="en-US" dirty="0" err="1"/>
              <a:t>aplikaci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Z</a:t>
            </a:r>
            <a:r>
              <a:rPr lang="en-US" baseline="0" dirty="0"/>
              <a:t> </a:t>
            </a:r>
            <a:r>
              <a:rPr lang="en-US" baseline="0" dirty="0" err="1"/>
              <a:t>modelu</a:t>
            </a:r>
            <a:r>
              <a:rPr lang="en-US" baseline="0" dirty="0"/>
              <a:t> do view (user input)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Kaskada</a:t>
            </a:r>
            <a:r>
              <a:rPr lang="en-US" baseline="0" dirty="0"/>
              <a:t> </a:t>
            </a:r>
            <a:r>
              <a:rPr lang="en-US" baseline="0" dirty="0" err="1"/>
              <a:t>akci</a:t>
            </a:r>
            <a:r>
              <a:rPr lang="en-US" baseline="0" dirty="0"/>
              <a:t> </a:t>
            </a:r>
            <a:r>
              <a:rPr lang="en-US" baseline="0" dirty="0" err="1"/>
              <a:t>vedla</a:t>
            </a:r>
            <a:r>
              <a:rPr lang="en-US" baseline="0" dirty="0"/>
              <a:t> k </a:t>
            </a:r>
            <a:r>
              <a:rPr lang="en-US" baseline="0" dirty="0" err="1"/>
              <a:t>dalsim</a:t>
            </a:r>
            <a:r>
              <a:rPr lang="en-US" baseline="0" dirty="0"/>
              <a:t> </a:t>
            </a:r>
            <a:r>
              <a:rPr lang="en-US" baseline="0" dirty="0" err="1"/>
              <a:t>zmenam</a:t>
            </a:r>
            <a:r>
              <a:rPr lang="en-US" baseline="0" dirty="0"/>
              <a:t> v </a:t>
            </a:r>
            <a:r>
              <a:rPr lang="en-US" baseline="0" dirty="0" err="1"/>
              <a:t>modelu</a:t>
            </a: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+ </a:t>
            </a:r>
            <a:r>
              <a:rPr lang="en-US" baseline="0" dirty="0" err="1"/>
              <a:t>obcas</a:t>
            </a:r>
            <a:r>
              <a:rPr lang="en-US" baseline="0" dirty="0"/>
              <a:t> </a:t>
            </a:r>
            <a:r>
              <a:rPr lang="en-US" baseline="0" dirty="0" err="1"/>
              <a:t>asynchronne</a:t>
            </a:r>
            <a:r>
              <a:rPr lang="en-US" baseline="0" dirty="0"/>
              <a:t> (</a:t>
            </a:r>
            <a:r>
              <a:rPr lang="en-US" baseline="0" dirty="0" err="1"/>
              <a:t>url</a:t>
            </a:r>
            <a:r>
              <a:rPr lang="en-US" baseline="0" dirty="0"/>
              <a:t> request)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/>
              <a:t>Hodne</a:t>
            </a:r>
            <a:r>
              <a:rPr lang="en-US" baseline="0" dirty="0"/>
              <a:t> </a:t>
            </a:r>
            <a:r>
              <a:rPr lang="en-US" baseline="0" dirty="0" err="1"/>
              <a:t>tezke</a:t>
            </a:r>
            <a:r>
              <a:rPr lang="en-US" baseline="0" dirty="0"/>
              <a:t> </a:t>
            </a:r>
            <a:r>
              <a:rPr lang="en-US" baseline="0" dirty="0" err="1"/>
              <a:t>sledovat</a:t>
            </a:r>
            <a:r>
              <a:rPr lang="en-US" baseline="0" dirty="0"/>
              <a:t>/</a:t>
            </a:r>
            <a:r>
              <a:rPr lang="en-US" baseline="0" dirty="0" err="1"/>
              <a:t>debugovat</a:t>
            </a:r>
            <a:r>
              <a:rPr lang="en-US" baseline="0" dirty="0"/>
              <a:t> </a:t>
            </a:r>
            <a:r>
              <a:rPr lang="en-US" baseline="0" dirty="0" err="1"/>
              <a:t>kudy</a:t>
            </a:r>
            <a:r>
              <a:rPr lang="en-US" baseline="0" dirty="0"/>
              <a:t> data </a:t>
            </a:r>
            <a:r>
              <a:rPr lang="en-US" baseline="0" dirty="0" err="1"/>
              <a:t>tecou</a:t>
            </a:r>
            <a:r>
              <a:rPr lang="en-US" baseline="0" dirty="0"/>
              <a:t> (data flow)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3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Prisli</a:t>
            </a:r>
            <a:r>
              <a:rPr lang="en-US" dirty="0"/>
              <a:t> s</a:t>
            </a:r>
            <a:r>
              <a:rPr lang="en-US" baseline="0" dirty="0"/>
              <a:t> </a:t>
            </a:r>
            <a:r>
              <a:rPr lang="en-US" baseline="0" dirty="0" err="1"/>
              <a:t>jinou</a:t>
            </a:r>
            <a:r>
              <a:rPr lang="en-US" baseline="0" dirty="0"/>
              <a:t> </a:t>
            </a:r>
            <a:r>
              <a:rPr lang="en-US" baseline="0" dirty="0" err="1"/>
              <a:t>architekturou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Data </a:t>
            </a:r>
            <a:r>
              <a:rPr lang="en-US" baseline="0" dirty="0" err="1"/>
              <a:t>tecou</a:t>
            </a:r>
            <a:r>
              <a:rPr lang="en-US" baseline="0" dirty="0"/>
              <a:t> </a:t>
            </a:r>
            <a:r>
              <a:rPr lang="en-US" baseline="0" dirty="0" err="1"/>
              <a:t>pouze</a:t>
            </a:r>
            <a:r>
              <a:rPr lang="en-US" baseline="0" dirty="0"/>
              <a:t> v </a:t>
            </a:r>
            <a:r>
              <a:rPr lang="en-US" baseline="0" dirty="0" err="1"/>
              <a:t>jednom</a:t>
            </a:r>
            <a:r>
              <a:rPr lang="en-US" baseline="0" dirty="0"/>
              <a:t> </a:t>
            </a:r>
            <a:r>
              <a:rPr lang="en-US" baseline="0" dirty="0" err="1"/>
              <a:t>smeru</a:t>
            </a:r>
            <a:r>
              <a:rPr lang="en-US" baseline="0" dirty="0"/>
              <a:t> -&gt; Flux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Zpracovany</a:t>
            </a:r>
            <a:r>
              <a:rPr lang="en-US" baseline="0" dirty="0"/>
              <a:t> </a:t>
            </a:r>
            <a:r>
              <a:rPr lang="en-US" baseline="0" dirty="0" err="1"/>
              <a:t>jedna</a:t>
            </a:r>
            <a:r>
              <a:rPr lang="en-US" baseline="0" dirty="0"/>
              <a:t> </a:t>
            </a:r>
            <a:r>
              <a:rPr lang="en-US" baseline="0" dirty="0" err="1"/>
              <a:t>po</a:t>
            </a:r>
            <a:r>
              <a:rPr lang="en-US" baseline="0" dirty="0"/>
              <a:t> </a:t>
            </a:r>
            <a:r>
              <a:rPr lang="en-US" baseline="0" dirty="0" err="1"/>
              <a:t>druhe</a:t>
            </a:r>
            <a:r>
              <a:rPr lang="en-US" baseline="0" dirty="0"/>
              <a:t> </a:t>
            </a:r>
            <a:r>
              <a:rPr lang="en-US" baseline="0" dirty="0" err="1"/>
              <a:t>tak</a:t>
            </a:r>
            <a:r>
              <a:rPr lang="en-US" baseline="0" dirty="0"/>
              <a:t> </a:t>
            </a:r>
            <a:r>
              <a:rPr lang="en-US" baseline="0" dirty="0" err="1"/>
              <a:t>jak</a:t>
            </a:r>
            <a:r>
              <a:rPr lang="en-US" baseline="0" dirty="0"/>
              <a:t> </a:t>
            </a:r>
            <a:r>
              <a:rPr lang="en-US" baseline="0" dirty="0" err="1"/>
              <a:t>prisly</a:t>
            </a:r>
            <a:endParaRPr lang="en-US" baseline="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27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/>
          <a:lstStyle>
            <a:lvl1pPr algn="ctr">
              <a:defRPr sz="7200">
                <a:solidFill>
                  <a:srgbClr val="262524"/>
                </a:solidFill>
              </a:defRPr>
            </a:lvl1pPr>
          </a:lstStyle>
          <a:p>
            <a:r>
              <a:rPr lang="cs-CZ" dirty="0"/>
              <a:t>Add main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93413" y="4674476"/>
            <a:ext cx="10815415" cy="164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None/>
              <a:defRPr sz="24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author</a:t>
            </a:r>
          </a:p>
        </p:txBody>
      </p:sp>
    </p:spTree>
    <p:extLst>
      <p:ext uri="{BB962C8B-B14F-4D97-AF65-F5344CB8AC3E}">
        <p14:creationId xmlns:p14="http://schemas.microsoft.com/office/powerpoint/2010/main" val="16550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/>
              <a:t>Add your name (optional outro slide)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>
            <a:lvl1pPr algn="ctr">
              <a:defRPr sz="7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3413" y="0"/>
            <a:ext cx="1561087" cy="70930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baseline="0"/>
            </a:lvl1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Add text or 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1350236"/>
            <a:ext cx="10944517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 </a:t>
            </a:r>
            <a:r>
              <a:rPr lang="cs-CZ" dirty="0"/>
              <a:t>title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first column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254673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second column</a:t>
            </a:r>
          </a:p>
        </p:txBody>
      </p:sp>
    </p:spTree>
    <p:extLst>
      <p:ext uri="{BB962C8B-B14F-4D97-AF65-F5344CB8AC3E}">
        <p14:creationId xmlns:p14="http://schemas.microsoft.com/office/powerpoint/2010/main" val="1495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first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 </a:t>
            </a:r>
            <a:r>
              <a:rPr lang="cs-CZ" dirty="0"/>
              <a:t>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images (optional)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6274690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second colum</a:t>
            </a:r>
            <a:r>
              <a:rPr lang="en-US" dirty="0"/>
              <a:t>n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7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7" y="1351847"/>
            <a:ext cx="7419218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2168659"/>
            <a:ext cx="741921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Add text or object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2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1847"/>
            <a:ext cx="741921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</a:t>
            </a:r>
            <a:r>
              <a:rPr lang="en-US" dirty="0"/>
              <a:t>t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2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7397861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2168659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/>
              <a:t>Add text or object to the first column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2168658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Add text or object to the second column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/>
              <a:t>Add illustrative picture</a:t>
            </a:r>
            <a:r>
              <a:rPr lang="en-US" dirty="0"/>
              <a:t> </a:t>
            </a:r>
            <a:r>
              <a:rPr lang="cs-CZ" dirty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1351847"/>
            <a:ext cx="355136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first colum</a:t>
            </a:r>
            <a:r>
              <a:rPr lang="en-US" dirty="0"/>
              <a:t>n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1351848"/>
            <a:ext cx="3551368" cy="503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/>
              <a:t>Add text or object to the second column</a:t>
            </a:r>
            <a:r>
              <a:rPr lang="en-US" dirty="0"/>
              <a:t> (</a:t>
            </a:r>
            <a:r>
              <a:rPr lang="cs-CZ" dirty="0"/>
              <a:t>with</a:t>
            </a:r>
            <a:r>
              <a:rPr lang="en-US" dirty="0"/>
              <a:t> no</a:t>
            </a:r>
            <a:r>
              <a:rPr lang="cs-CZ" dirty="0"/>
              <a:t> title</a:t>
            </a:r>
            <a:r>
              <a:rPr lang="en-US" dirty="0"/>
              <a:t>)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/>
              <a:t>Add subtitle or chapter or title, e.g. for big images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9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96" y="1352826"/>
            <a:ext cx="10944516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" y="0"/>
            <a:ext cx="1560461" cy="7093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8996" y="2168659"/>
            <a:ext cx="10944516" cy="412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4" r:id="rId3"/>
    <p:sldLayoutId id="2147483655" r:id="rId4"/>
    <p:sldLayoutId id="2147483656" r:id="rId5"/>
    <p:sldLayoutId id="2147483650" r:id="rId6"/>
    <p:sldLayoutId id="2147483657" r:id="rId7"/>
    <p:sldLayoutId id="2147483652" r:id="rId8"/>
    <p:sldLayoutId id="2147483658" r:id="rId9"/>
    <p:sldLayoutId id="2147483659" r:id="rId10"/>
    <p:sldLayoutId id="21474836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05B26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F05B26"/>
        </a:buClr>
        <a:buSzPct val="100000"/>
        <a:buFont typeface="Wingdings" panose="05000000000000000000" pitchFamily="2" charset="2"/>
        <a:buChar char="§"/>
        <a:tabLst/>
        <a:defRPr sz="2000" kern="1200" baseline="0">
          <a:solidFill>
            <a:srgbClr val="262524"/>
          </a:solidFill>
          <a:latin typeface="+mn-lt"/>
          <a:ea typeface="+mn-ea"/>
          <a:cs typeface="+mn-cs"/>
        </a:defRPr>
      </a:lvl1pPr>
      <a:lvl2pPr marL="642938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4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-cartoons.com/a-cartoon-guide-to-flux-6157355ab207#.77i9gvbo8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ebpack.github.io/docs/tutorials/getting-started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gghead.io/courses/getting-started-with-redux" TargetMode="External"/><Relationship Id="rId4" Type="http://schemas.openxmlformats.org/officeDocument/2006/relationships/hyperlink" Target="https://code-cartoons.com/a-cartoon-guide-to-flux-6157355ab207#.77i9gvbo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a Front-end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</a:t>
            </a:r>
            <a:r>
              <a:rPr lang="cs-CZ" dirty="0" err="1"/>
              <a:t>řej</a:t>
            </a:r>
            <a:r>
              <a:rPr lang="cs-CZ" dirty="0"/>
              <a:t> Ševčík</a:t>
            </a:r>
          </a:p>
        </p:txBody>
      </p:sp>
    </p:spTree>
    <p:extLst>
      <p:ext uri="{BB962C8B-B14F-4D97-AF65-F5344CB8AC3E}">
        <p14:creationId xmlns:p14="http://schemas.microsoft.com/office/powerpoint/2010/main" val="7147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</a:t>
            </a:r>
          </a:p>
        </p:txBody>
      </p:sp>
      <p:pic>
        <p:nvPicPr>
          <p:cNvPr id="5" name="Picture 2" descr="https://cdn-images-1.medium.com/max/800/1*lZM0yU9ExEMd7DggVxXkx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1794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6623" y="2997642"/>
            <a:ext cx="10238754" cy="1854607"/>
            <a:chOff x="933604" y="2997642"/>
            <a:chExt cx="10238754" cy="1854607"/>
          </a:xfrm>
        </p:grpSpPr>
        <p:pic>
          <p:nvPicPr>
            <p:cNvPr id="6" name="Picture 2" descr="https://cdn-images-1.medium.com/max/400/1*DATbW4s4Ls6UPieavtdB7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04" y="2997642"/>
              <a:ext cx="2566930" cy="185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cdn-images-1.medium.com/max/400/1*R5XHVGZfkPkmL7BcN5jMq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573" y="2997642"/>
              <a:ext cx="2010414" cy="185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s://cdn-images-1.medium.com/max/400/1*17MbK8jz94ynP-NFfL0rfw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64" y="2997642"/>
              <a:ext cx="2332839" cy="185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cdn-images-1.medium.com/max/400/1*MY5xNk_JeKvGsGdywYD4EA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981" y="2997642"/>
              <a:ext cx="1678377" cy="185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89542" y="61925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8"/>
              </a:rPr>
              <a:t>https://code-cartoons.com/a-cartoon-guide-to-flux-6157355ab207#.77i9gvbo8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8244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- Setup</a:t>
            </a:r>
            <a:endParaRPr lang="cs-CZ" dirty="0"/>
          </a:p>
        </p:txBody>
      </p:sp>
      <p:pic>
        <p:nvPicPr>
          <p:cNvPr id="5" name="Picture 2" descr="https://cdn-images-1.medium.com/max/800/1*GHrusKRFhQ0Y6rrwjqI6Q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4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- Setup</a:t>
            </a:r>
            <a:endParaRPr lang="cs-CZ" dirty="0"/>
          </a:p>
        </p:txBody>
      </p:sp>
      <p:pic>
        <p:nvPicPr>
          <p:cNvPr id="5" name="Picture 2" descr="https://cdn-images-1.medium.com/max/800/1*66hoDpUhczSXrgH2cUUas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7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- Setup</a:t>
            </a:r>
            <a:endParaRPr lang="cs-CZ" dirty="0"/>
          </a:p>
        </p:txBody>
      </p:sp>
      <p:pic>
        <p:nvPicPr>
          <p:cNvPr id="5" name="Picture 2" descr="https://cdn-images-1.medium.com/max/800/1*tV7VN0RjpFfwaf1PK3ch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6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5" name="Picture 2" descr="https://cdn-images-1.medium.com/max/800/1*SusQ7Aip2fSWg6raQtPS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4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5" name="Picture 4" descr="https://cdn-images-1.medium.com/max/800/1*dkm9qsWuD9DtXzH-u-DjJ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0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5" name="Picture 2" descr="https://cdn-images-1.medium.com/max/800/1*fJwvtpq0XQhB4mUZwh7YO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2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5" name="Picture 2" descr="https://cdn-images-1.medium.com/max/800/1*RLrImTDeArSMoA4kZsajL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3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5" name="Picture 2" descr="https://cdn-images-1.medium.com/max/800/1*5SXO2eftdQveFqImGDVB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5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 – Data flow</a:t>
            </a:r>
            <a:endParaRPr lang="cs-CZ" dirty="0"/>
          </a:p>
        </p:txBody>
      </p:sp>
      <p:pic>
        <p:nvPicPr>
          <p:cNvPr id="7" name="Picture 2" descr="https://cdn-images-1.medium.com/max/800/1*fWBaUg9-_1-V5M2YQBWhW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0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71395" y="23210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26" y="686623"/>
            <a:ext cx="6519748" cy="54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Mame</a:t>
            </a:r>
            <a:r>
              <a:rPr lang="en-US" sz="4000" dirty="0"/>
              <a:t> </a:t>
            </a:r>
            <a:r>
              <a:rPr lang="en-US" sz="4000" dirty="0" err="1"/>
              <a:t>appku</a:t>
            </a:r>
            <a:r>
              <a:rPr lang="en-US" sz="4000" dirty="0"/>
              <a:t>! </a:t>
            </a:r>
            <a:r>
              <a:rPr lang="en-US" sz="4000" dirty="0" err="1"/>
              <a:t>Jak</a:t>
            </a:r>
            <a:r>
              <a:rPr lang="en-US" sz="4000" dirty="0"/>
              <a:t> to </a:t>
            </a:r>
            <a:r>
              <a:rPr lang="en-US" sz="4000" dirty="0" err="1"/>
              <a:t>dostat</a:t>
            </a:r>
            <a:r>
              <a:rPr lang="en-US" sz="4000" dirty="0"/>
              <a:t> do </a:t>
            </a:r>
            <a:r>
              <a:rPr lang="en-US" sz="4000" dirty="0" err="1"/>
              <a:t>browseru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Babeljs.io</a:t>
            </a:r>
            <a:endParaRPr lang="cs-CZ" dirty="0"/>
          </a:p>
        </p:txBody>
      </p:sp>
      <p:pic>
        <p:nvPicPr>
          <p:cNvPr id="5" name="Picture 12" descr="https://raw.githubusercontent.com/babel/logo/master/ba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35" y="3153496"/>
            <a:ext cx="3679825" cy="16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Webpack</a:t>
            </a:r>
            <a:endParaRPr lang="cs-CZ" dirty="0"/>
          </a:p>
        </p:txBody>
      </p:sp>
      <p:pic>
        <p:nvPicPr>
          <p:cNvPr id="5" name="Picture 2" descr="modules with dependencies ---webpack---&gt; static ass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64" y="1050882"/>
            <a:ext cx="9512472" cy="475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01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Node.js &amp; </a:t>
            </a:r>
            <a:r>
              <a:rPr lang="en-US" dirty="0" err="1"/>
              <a:t>npm</a:t>
            </a:r>
            <a:endParaRPr lang="cs-CZ" dirty="0"/>
          </a:p>
        </p:txBody>
      </p:sp>
      <p:pic>
        <p:nvPicPr>
          <p:cNvPr id="5" name="Picture 2" descr="http://abdelraoof.com/img/nodejs/node-rep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20" y="2976992"/>
            <a:ext cx="4438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62" y="1168418"/>
            <a:ext cx="3403600" cy="18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8870" y="3930470"/>
            <a:ext cx="1817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npm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init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npm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npm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run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8" descr="https://www.clever-cloud.com/blog/img/medias/np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30" y="1168418"/>
            <a:ext cx="1863381" cy="7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1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Moduly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22814" y="93851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CommonJS</a:t>
            </a:r>
            <a:r>
              <a:rPr lang="en-US" b="1" dirty="0"/>
              <a:t> (Node.js)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14" y="1725181"/>
            <a:ext cx="2126235" cy="2759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14" y="4901970"/>
            <a:ext cx="3811836" cy="1454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6747" y="932558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AMD</a:t>
            </a:r>
            <a:r>
              <a:rPr lang="en-US" b="1" dirty="0"/>
              <a:t> (Browser)</a:t>
            </a:r>
            <a:endParaRPr lang="cs-CZ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747" y="4901970"/>
            <a:ext cx="6129337" cy="781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747" y="1739952"/>
            <a:ext cx="2233266" cy="25045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33778" y="93255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>
                <a:effectLst/>
                <a:latin typeface="medium-content-sans-serif-font"/>
              </a:rPr>
              <a:t>UMD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778" y="1682654"/>
            <a:ext cx="4787456" cy="27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https://github.com/facebookincubator/create-react-app</a:t>
            </a:r>
          </a:p>
          <a:p>
            <a:endParaRPr lang="en-US" dirty="0">
              <a:hlinkClick r:id="rId3"/>
            </a:endParaRPr>
          </a:p>
          <a:p>
            <a:r>
              <a:rPr lang="sk-SK" dirty="0">
                <a:hlinkClick r:id="rId3"/>
              </a:rPr>
              <a:t>http://webpack.github.io/docs/tutorials/getting-started/</a:t>
            </a:r>
            <a:endParaRPr lang="en-US" dirty="0"/>
          </a:p>
          <a:p>
            <a:endParaRPr lang="en-US" dirty="0"/>
          </a:p>
          <a:p>
            <a:r>
              <a:rPr lang="en-US" dirty="0"/>
              <a:t>Flux</a:t>
            </a:r>
          </a:p>
          <a:p>
            <a:r>
              <a:rPr lang="cs-CZ" dirty="0">
                <a:hlinkClick r:id="rId4"/>
              </a:rPr>
              <a:t>https://code-cartoons.com/a-cartoon-guide-to-flux-6157355ab207#.77i9gvbo8</a:t>
            </a:r>
            <a:endParaRPr lang="en-US" dirty="0"/>
          </a:p>
          <a:p>
            <a:endParaRPr lang="en-US" dirty="0"/>
          </a:p>
          <a:p>
            <a:r>
              <a:rPr lang="en-US" dirty="0"/>
              <a:t>Redux, </a:t>
            </a:r>
            <a:r>
              <a:rPr lang="en-US" dirty="0" err="1"/>
              <a:t>alternativa</a:t>
            </a:r>
            <a:r>
              <a:rPr lang="en-US" dirty="0"/>
              <a:t> k </a:t>
            </a:r>
            <a:r>
              <a:rPr lang="en-US" dirty="0" err="1"/>
              <a:t>fluxu</a:t>
            </a:r>
            <a:r>
              <a:rPr lang="en-US" dirty="0"/>
              <a:t> (vice </a:t>
            </a:r>
            <a:r>
              <a:rPr lang="en-US" dirty="0" err="1"/>
              <a:t>popularni</a:t>
            </a:r>
            <a:r>
              <a:rPr lang="en-US" dirty="0"/>
              <a:t>)</a:t>
            </a:r>
          </a:p>
          <a:p>
            <a:r>
              <a:rPr lang="cs-CZ" dirty="0">
                <a:hlinkClick r:id="rId5"/>
              </a:rPr>
              <a:t>https://egghead.io/courses/getting-started-with-redux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6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2" descr="https://blog.zingchart.com/content/images/2016/06/reac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130300"/>
            <a:ext cx="2391833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oidcanvas.com/wp-content/uploads/2016/07/flu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485774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qph.ec.quoracdn.net/main-qimg-437e91ee2b145b6ae72be5ef9d041303?convert_to_webp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33562"/>
            <a:ext cx="3403600" cy="18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www.clever-cloud.com/blog/img/medias/n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4572901"/>
            <a:ext cx="2676525" cy="10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avatars1.githubusercontent.com/u/2105791?v=3&amp;s=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1" y="2748681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raw.githubusercontent.com/babel/logo/master/bab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572901"/>
            <a:ext cx="3679825" cy="16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React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114" y="0"/>
            <a:ext cx="13108229" cy="72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React</a:t>
            </a:r>
            <a:endParaRPr lang="cs-CZ" dirty="0"/>
          </a:p>
        </p:txBody>
      </p:sp>
      <p:pic>
        <p:nvPicPr>
          <p:cNvPr id="5" name="Picture 4" descr="https://cdn-images-1.medium.com/max/760/1*G6rj2IevhkL3hxDWdFX9c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83" y="1527029"/>
            <a:ext cx="2524125" cy="10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015" y="2197429"/>
            <a:ext cx="3991532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</a:t>
            </a:r>
            <a:endParaRPr lang="cs-CZ" dirty="0"/>
          </a:p>
        </p:txBody>
      </p:sp>
      <p:pic>
        <p:nvPicPr>
          <p:cNvPr id="5" name="Picture 4" descr="http://voidcanvas.com/wp-content/uploads/2016/07/fl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452688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9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</a:t>
            </a:r>
            <a:endParaRPr lang="cs-CZ" dirty="0"/>
          </a:p>
        </p:txBody>
      </p:sp>
      <p:pic>
        <p:nvPicPr>
          <p:cNvPr id="5" name="Picture 2" descr="https://cdn-images-1.medium.com/max/400/1*EfeNEshl8-uwZSuUw275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10" y="1523072"/>
            <a:ext cx="3810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-images-1.medium.com/max/400/1*4xc1FzIHWiyAvb1iAQKSq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92" y="3642817"/>
            <a:ext cx="3810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4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</a:t>
            </a:r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1739747" y="1981200"/>
            <a:ext cx="8712507" cy="2895601"/>
            <a:chOff x="1708953" y="1981200"/>
            <a:chExt cx="8712507" cy="2895601"/>
          </a:xfrm>
        </p:grpSpPr>
        <p:pic>
          <p:nvPicPr>
            <p:cNvPr id="5" name="Picture 2" descr="https://cdn-images-1.medium.com/max/400/1*OcTeAqv8AU_z-O2Huucme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953" y="1981200"/>
              <a:ext cx="3810000" cy="289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s://cdn-images-1.medium.com/max/400/1*7myoHOaUyFEmPC-dj61CK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460" y="1981200"/>
              <a:ext cx="3810000" cy="289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7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Flux</a:t>
            </a:r>
          </a:p>
        </p:txBody>
      </p:sp>
      <p:pic>
        <p:nvPicPr>
          <p:cNvPr id="5" name="Picture 2" descr="https://cdn-images-1.medium.com/max/800/1*lZM0yU9ExEMd7DggVxXkx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1794"/>
            <a:ext cx="76200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5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723</Words>
  <Application>Microsoft Office PowerPoint</Application>
  <PresentationFormat>Widescreen</PresentationFormat>
  <Paragraphs>209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medium-content-sans-serif-font</vt:lpstr>
      <vt:lpstr>Segoe UI</vt:lpstr>
      <vt:lpstr>Wingdings</vt:lpstr>
      <vt:lpstr>Office Theme</vt:lpstr>
      <vt:lpstr>React a Front-end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Mame appku! Jak to dostat do browseru?</vt:lpstr>
      <vt:lpstr>PowerPoint Presentation</vt:lpstr>
      <vt:lpstr>PowerPoint Presentation</vt:lpstr>
      <vt:lpstr>PowerPoint Presentation</vt:lpstr>
      <vt:lpstr>Resources</vt:lpstr>
    </vt:vector>
  </TitlesOfParts>
  <Company>Kentico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Kvasnovsky</dc:creator>
  <cp:lastModifiedBy>Slavomír Moroz</cp:lastModifiedBy>
  <cp:revision>207</cp:revision>
  <dcterms:created xsi:type="dcterms:W3CDTF">2014-12-29T13:43:23Z</dcterms:created>
  <dcterms:modified xsi:type="dcterms:W3CDTF">2016-10-27T10:52:48Z</dcterms:modified>
</cp:coreProperties>
</file>