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10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26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0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6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9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6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51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8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55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09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3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600DC-5F4B-4BEF-8A2F-9EC081EAD962}" type="datetimeFigureOut">
              <a:rPr lang="cs-CZ" smtClean="0"/>
              <a:t>15.09.2016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A99D-9156-45CF-9CE4-86E47201FA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8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r.muni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053"/>
            <a:ext cx="10714182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4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1" y="76969"/>
            <a:ext cx="11117179" cy="62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6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1421"/>
            <a:ext cx="12681507" cy="71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2846" y="-482467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3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" y="119113"/>
            <a:ext cx="10972799" cy="617219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53309" y="642624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 </a:t>
            </a:r>
            <a:r>
              <a:rPr lang="cs-CZ" sz="2400" b="1" dirty="0" err="1" smtClean="0"/>
              <a:t>alumni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4206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details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Odkaz na</a:t>
            </a:r>
            <a:r>
              <a:rPr lang="cs-CZ" dirty="0"/>
              <a:t>: NCBR </a:t>
            </a:r>
            <a:r>
              <a:rPr lang="cs-CZ" dirty="0">
                <a:hlinkClick r:id="rId2"/>
              </a:rPr>
              <a:t>http://www.ncbr.muni.cz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4"/>
            <a:r>
              <a:rPr lang="cs-CZ" dirty="0" smtClean="0"/>
              <a:t>, MU (</a:t>
            </a:r>
            <a:r>
              <a:rPr lang="cs-CZ" dirty="0" err="1" smtClean="0"/>
              <a:t>PřF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292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1471</TotalTime>
  <Words>17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Paleček</dc:creator>
  <cp:lastModifiedBy>Paleček</cp:lastModifiedBy>
  <cp:revision>5</cp:revision>
  <dcterms:created xsi:type="dcterms:W3CDTF">2016-07-15T14:06:46Z</dcterms:created>
  <dcterms:modified xsi:type="dcterms:W3CDTF">2016-09-16T10:16:40Z</dcterms:modified>
</cp:coreProperties>
</file>