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
  <Relationship Id="rId1" Target="ppt/presentation.xml" Type="http://schemas.openxmlformats.org/officeDocument/2006/relationships/officeDocument"/>
  <Relationship Id="rId2" Target="docProps/core.xml" Type="http://schemas.openxmlformats.org/package/2006/relationships/metadata/core-properties"/>
  <Relationship Id="rId3" Target="docProps/app.xml" Type="http://schemas.openxmlformats.org/officeDocument/2006/relationships/extended-properties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8890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15608"/>
    <p:restoredTop sz="94631"/>
  </p:normalViewPr>
  <p:slideViewPr>
    <p:cSldViewPr>
      <p:cViewPr varScale="1">
        <p:scale>
          <a:sx d="100" n="101"/>
          <a:sy d="100" n="101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  <Relationship Id="rId1" Target="slideMasters/slideMaster1.xml" Type="http://schemas.openxmlformats.org/officeDocument/2006/relationships/slideMaster"/>
  <Relationship Id="rId2" Target="presProps.xml" Type="http://schemas.openxmlformats.org/officeDocument/2006/relationships/presProps"/>
  <Relationship Id="rId3" Target="viewProps.xml" Type="http://schemas.openxmlformats.org/officeDocument/2006/relationships/viewProps"/>
  <Relationship Id="rId4" Target="theme/theme1.xml" Type="http://schemas.openxmlformats.org/officeDocument/2006/relationships/theme"/>
  <Relationship Id="rId5" Target="tableStyles.xml" Type="http://schemas.openxmlformats.org/officeDocument/2006/relationships/tableStyles"/>
  
    
    <Relationship Id="rId6" Target="slides/slide1.xml" Type="http://schemas.openxmlformats.org/officeDocument/2006/relationships/slide"/>
  
    
    <Relationship Id="rId7" Target="slides/slide2.xml" Type="http://schemas.openxmlformats.org/officeDocument/2006/relationships/slide"/>
  
    
    <Relationship Id="rId8" Target="slides/slide3.xml" Type="http://schemas.openxmlformats.org/officeDocument/2006/relationships/slide"/>
  
    
    <Relationship Id="rId9" Target="slides/slide4.xml" Type="http://schemas.openxmlformats.org/officeDocument/2006/relationships/slide"/>
  
    
    <Relationship Id="rId10" Target="slides/slide5.xml" Type="http://schemas.openxmlformats.org/officeDocument/2006/relationships/slide"/>
  
    
    <Relationship Id="rId11" Target="slides/slide6.xml" Type="http://schemas.openxmlformats.org/officeDocument/2006/relationships/slide"/>
  
    
    <Relationship Id="rId12" Target="slides/slide7.xml" Type="http://schemas.openxmlformats.org/officeDocument/2006/relationships/slide"/>
  
    
    <Relationship Id="rId13" Target="slides/slide8.xml" Type="http://schemas.openxmlformats.org/officeDocument/2006/relationships/slide"/>
  
    
    <Relationship Id="rId14" Target="slides/slide9.xml" Type="http://schemas.openxmlformats.org/officeDocument/2006/relationships/slide"/>
  
    
    <Relationship Id="rId15" Target="slides/slide10.xml" Type="http://schemas.openxmlformats.org/officeDocument/2006/relationships/slide"/>
  
    
    <Relationship Id="rId16" Target="slides/slide11.xml" Type="http://schemas.openxmlformats.org/officeDocument/2006/relationships/slide"/>
  
    
    <Relationship Id="rId17" Target="slides/slide12.xml" Type="http://schemas.openxmlformats.org/officeDocument/2006/relationships/slide"/>
  
    
    <Relationship Id="rId18" Target="slides/slide13.xml" Type="http://schemas.openxmlformats.org/officeDocument/2006/relationships/slide"/>
  
    
    <Relationship Id="rId19" Target="slides/slide14.xml" Type="http://schemas.openxmlformats.org/officeDocument/2006/relationships/slide"/>
  
    
    <Relationship Id="rId20" Target="slides/slide15.xml" Type="http://schemas.openxmlformats.org/officeDocument/2006/relationships/slide"/>
  
    
    <Relationship Id="rId21" Target="slides/slide16.xml" Type="http://schemas.openxmlformats.org/officeDocument/2006/relationships/slide"/>
  
    
    <Relationship Id="rId22" Target="slides/slide17.xml" Type="http://schemas.openxmlformats.org/officeDocument/2006/relationships/slide"/>
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1.png" Type="http://schemas.openxmlformats.org/officeDocument/2006/relationships/image"/>
</Relationships>
</file>

<file path=ppt/slides/_rels/slide10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0.png" Type="http://schemas.openxmlformats.org/officeDocument/2006/relationships/image"/>
</Relationships>
</file>

<file path=ppt/slides/_rels/slide1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1.png" Type="http://schemas.openxmlformats.org/officeDocument/2006/relationships/image"/>
</Relationships>
</file>

<file path=ppt/slides/_rels/slide1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2.png" Type="http://schemas.openxmlformats.org/officeDocument/2006/relationships/image"/>
</Relationships>
</file>

<file path=ppt/slides/_rels/slide1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3.png" Type="http://schemas.openxmlformats.org/officeDocument/2006/relationships/image"/>
</Relationships>
</file>

<file path=ppt/slides/_rels/slide1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4.png" Type="http://schemas.openxmlformats.org/officeDocument/2006/relationships/image"/>
</Relationships>
</file>

<file path=ppt/slides/_rels/slide1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5.png" Type="http://schemas.openxmlformats.org/officeDocument/2006/relationships/image"/>
</Relationships>
</file>

<file path=ppt/slides/_rels/slide1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6.png" Type="http://schemas.openxmlformats.org/officeDocument/2006/relationships/image"/>
</Relationships>
</file>

<file path=ppt/slides/_rels/slide1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17.png" Type="http://schemas.openxmlformats.org/officeDocument/2006/relationships/image"/>
</Relationships>
</file>

<file path=ppt/slides/_rels/slide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2.png" Type="http://schemas.openxmlformats.org/officeDocument/2006/relationships/image"/>
</Relationships>
</file>

<file path=ppt/slides/_rels/slide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3.png" Type="http://schemas.openxmlformats.org/officeDocument/2006/relationships/image"/>
</Relationships>
</file>

<file path=ppt/slides/_rels/slide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4.png" Type="http://schemas.openxmlformats.org/officeDocument/2006/relationships/image"/>
</Relationships>
</file>

<file path=ppt/slides/_rels/slide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5.png" Type="http://schemas.openxmlformats.org/officeDocument/2006/relationships/image"/>
</Relationships>
</file>

<file path=ppt/slides/_rels/slide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6.png" Type="http://schemas.openxmlformats.org/officeDocument/2006/relationships/image"/>
</Relationships>
</file>

<file path=ppt/slides/_rels/slide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7.png" Type="http://schemas.openxmlformats.org/officeDocument/2006/relationships/image"/>
</Relationships>
</file>

<file path=ppt/slides/_rels/slide8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8.png" Type="http://schemas.openxmlformats.org/officeDocument/2006/relationships/image"/>
</Relationships>
</file>

<file path=ppt/slides/_rels/slide9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1-3_009.png" Type="http://schemas.openxmlformats.org/officeDocument/2006/relationships/image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</dc:title>
  <cp:lastModifiedBy>Nobody</cp:lastModifiedBy>
  <cp:revision>1</cp:revision>
  <dcterms:modified xsi:type="dcterms:W3CDTF">2015-07-15T00:51:18Z</dcterms:modified>
</cp:coreProperties>
</file>