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  <p:sldMasterId id="2147483873" r:id="rId2"/>
    <p:sldMasterId id="2147483885" r:id="rId3"/>
    <p:sldMasterId id="2147483898" r:id="rId4"/>
  </p:sldMasterIdLst>
  <p:handoutMasterIdLst>
    <p:handoutMasterId r:id="rId54"/>
  </p:handoutMasterIdLst>
  <p:sldIdLst>
    <p:sldId id="256" r:id="rId5"/>
    <p:sldId id="306" r:id="rId6"/>
    <p:sldId id="307" r:id="rId7"/>
    <p:sldId id="308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09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37" r:id="rId50"/>
    <p:sldId id="338" r:id="rId51"/>
    <p:sldId id="339" r:id="rId52"/>
    <p:sldId id="340" r:id="rId5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5" autoAdjust="0"/>
    <p:restoredTop sz="94660"/>
  </p:normalViewPr>
  <p:slideViewPr>
    <p:cSldViewPr>
      <p:cViewPr varScale="1">
        <p:scale>
          <a:sx n="109" d="100"/>
          <a:sy n="109" d="100"/>
        </p:scale>
        <p:origin x="10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72F57-0E0A-40ED-8DFF-B90590E4C82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598819C-783D-4A18-BA01-9563643EFB06}">
      <dgm:prSet phldrT="[Text]"/>
      <dgm:spPr/>
      <dgm:t>
        <a:bodyPr/>
        <a:lstStyle/>
        <a:p>
          <a:r>
            <a:rPr lang="cs-CZ" dirty="0" err="1" smtClean="0"/>
            <a:t>See</a:t>
          </a:r>
          <a:endParaRPr lang="cs-CZ" dirty="0"/>
        </a:p>
      </dgm:t>
    </dgm:pt>
    <dgm:pt modelId="{CE2EB89B-A564-43AF-9C92-56DA8413C169}" type="parTrans" cxnId="{F66A810B-CAE2-4FE0-8B5A-AE31209BADE3}">
      <dgm:prSet/>
      <dgm:spPr/>
      <dgm:t>
        <a:bodyPr/>
        <a:lstStyle/>
        <a:p>
          <a:endParaRPr lang="cs-CZ"/>
        </a:p>
      </dgm:t>
    </dgm:pt>
    <dgm:pt modelId="{CC647ED0-8C3B-49C6-B97B-BE16CC882702}" type="sibTrans" cxnId="{F66A810B-CAE2-4FE0-8B5A-AE31209BADE3}">
      <dgm:prSet/>
      <dgm:spPr/>
      <dgm:t>
        <a:bodyPr/>
        <a:lstStyle/>
        <a:p>
          <a:endParaRPr lang="cs-CZ"/>
        </a:p>
      </dgm:t>
    </dgm:pt>
    <dgm:pt modelId="{44AE2616-B4F3-4EE1-8DA7-B7355E049989}">
      <dgm:prSet phldrT="[Text]"/>
      <dgm:spPr/>
      <dgm:t>
        <a:bodyPr/>
        <a:lstStyle/>
        <a:p>
          <a:r>
            <a:rPr lang="cs-CZ" dirty="0" err="1" smtClean="0"/>
            <a:t>Recognize</a:t>
          </a:r>
          <a:endParaRPr lang="cs-CZ" dirty="0"/>
        </a:p>
      </dgm:t>
    </dgm:pt>
    <dgm:pt modelId="{FDD2BA56-EC50-4116-A402-69376E2A0555}" type="parTrans" cxnId="{6026A81C-A8A5-45E3-8A02-2331C0401C02}">
      <dgm:prSet/>
      <dgm:spPr/>
      <dgm:t>
        <a:bodyPr/>
        <a:lstStyle/>
        <a:p>
          <a:endParaRPr lang="cs-CZ"/>
        </a:p>
      </dgm:t>
    </dgm:pt>
    <dgm:pt modelId="{F7E736BC-2EA0-42BE-A27C-F5E9E22765F6}" type="sibTrans" cxnId="{6026A81C-A8A5-45E3-8A02-2331C0401C02}">
      <dgm:prSet/>
      <dgm:spPr/>
      <dgm:t>
        <a:bodyPr/>
        <a:lstStyle/>
        <a:p>
          <a:endParaRPr lang="cs-CZ"/>
        </a:p>
      </dgm:t>
    </dgm:pt>
    <dgm:pt modelId="{49F506BA-452A-4C45-891E-E085F32BAB32}">
      <dgm:prSet phldrT="[Text]"/>
      <dgm:spPr/>
      <dgm:t>
        <a:bodyPr/>
        <a:lstStyle/>
        <a:p>
          <a:r>
            <a:rPr lang="cs-CZ" dirty="0" err="1" smtClean="0"/>
            <a:t>Organize</a:t>
          </a:r>
          <a:endParaRPr lang="cs-CZ" dirty="0"/>
        </a:p>
      </dgm:t>
    </dgm:pt>
    <dgm:pt modelId="{BBD7384D-EA83-4752-BFBB-7C78A63E20A3}" type="parTrans" cxnId="{4E3E6FE8-493D-493B-B574-6FBE0A3164F4}">
      <dgm:prSet/>
      <dgm:spPr/>
      <dgm:t>
        <a:bodyPr/>
        <a:lstStyle/>
        <a:p>
          <a:endParaRPr lang="cs-CZ"/>
        </a:p>
      </dgm:t>
    </dgm:pt>
    <dgm:pt modelId="{81FCD958-7A1B-4B75-B1C6-877D82A91DCE}" type="sibTrans" cxnId="{4E3E6FE8-493D-493B-B574-6FBE0A3164F4}">
      <dgm:prSet/>
      <dgm:spPr/>
      <dgm:t>
        <a:bodyPr/>
        <a:lstStyle/>
        <a:p>
          <a:endParaRPr lang="cs-CZ"/>
        </a:p>
      </dgm:t>
    </dgm:pt>
    <dgm:pt modelId="{6B9DC73D-8606-4B03-A7AC-E256C44DD482}">
      <dgm:prSet phldrT="[Text]"/>
      <dgm:spPr/>
      <dgm:t>
        <a:bodyPr/>
        <a:lstStyle/>
        <a:p>
          <a:r>
            <a:rPr lang="cs-CZ" dirty="0" smtClean="0"/>
            <a:t>Do</a:t>
          </a:r>
          <a:endParaRPr lang="cs-CZ" dirty="0"/>
        </a:p>
      </dgm:t>
    </dgm:pt>
    <dgm:pt modelId="{1C8062C4-E549-4F2A-97B3-278C7601C315}" type="parTrans" cxnId="{6731B4C3-4E38-4B54-969C-C67BB4A177E7}">
      <dgm:prSet/>
      <dgm:spPr/>
      <dgm:t>
        <a:bodyPr/>
        <a:lstStyle/>
        <a:p>
          <a:endParaRPr lang="cs-CZ"/>
        </a:p>
      </dgm:t>
    </dgm:pt>
    <dgm:pt modelId="{03AD118F-A8F4-4DD8-B9B8-C36E01DE4A36}" type="sibTrans" cxnId="{6731B4C3-4E38-4B54-969C-C67BB4A177E7}">
      <dgm:prSet/>
      <dgm:spPr/>
      <dgm:t>
        <a:bodyPr/>
        <a:lstStyle/>
        <a:p>
          <a:endParaRPr lang="cs-CZ"/>
        </a:p>
      </dgm:t>
    </dgm:pt>
    <dgm:pt modelId="{278CEE54-B8AF-4E62-912C-4389D048D8B4}" type="pres">
      <dgm:prSet presAssocID="{25372F57-0E0A-40ED-8DFF-B90590E4C829}" presName="Name0" presStyleCnt="0">
        <dgm:presLayoutVars>
          <dgm:dir/>
          <dgm:animLvl val="lvl"/>
          <dgm:resizeHandles val="exact"/>
        </dgm:presLayoutVars>
      </dgm:prSet>
      <dgm:spPr/>
    </dgm:pt>
    <dgm:pt modelId="{4C207878-6BDD-4AF2-B232-5873F46DF6F1}" type="pres">
      <dgm:prSet presAssocID="{3598819C-783D-4A18-BA01-9563643EFB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3BEAA7-59F0-434D-B0F4-FA2F01784496}" type="pres">
      <dgm:prSet presAssocID="{CC647ED0-8C3B-49C6-B97B-BE16CC882702}" presName="parTxOnlySpace" presStyleCnt="0"/>
      <dgm:spPr/>
    </dgm:pt>
    <dgm:pt modelId="{BDD6D45E-6282-42F4-9557-89F81C48B9C8}" type="pres">
      <dgm:prSet presAssocID="{44AE2616-B4F3-4EE1-8DA7-B7355E0499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BA297-BE42-47F5-86E4-A09CE0D84FAE}" type="pres">
      <dgm:prSet presAssocID="{F7E736BC-2EA0-42BE-A27C-F5E9E22765F6}" presName="parTxOnlySpace" presStyleCnt="0"/>
      <dgm:spPr/>
    </dgm:pt>
    <dgm:pt modelId="{08C93B3D-BBFF-42C7-B057-72EBED506836}" type="pres">
      <dgm:prSet presAssocID="{49F506BA-452A-4C45-891E-E085F32BAB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E3127-3588-49FB-B7BB-A06CEEB95772}" type="pres">
      <dgm:prSet presAssocID="{81FCD958-7A1B-4B75-B1C6-877D82A91DCE}" presName="parTxOnlySpace" presStyleCnt="0"/>
      <dgm:spPr/>
    </dgm:pt>
    <dgm:pt modelId="{6FE3F587-B8FE-49A0-8E03-899ED4ABE312}" type="pres">
      <dgm:prSet presAssocID="{6B9DC73D-8606-4B03-A7AC-E256C44DD4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E3E6FE8-493D-493B-B574-6FBE0A3164F4}" srcId="{25372F57-0E0A-40ED-8DFF-B90590E4C829}" destId="{49F506BA-452A-4C45-891E-E085F32BAB32}" srcOrd="2" destOrd="0" parTransId="{BBD7384D-EA83-4752-BFBB-7C78A63E20A3}" sibTransId="{81FCD958-7A1B-4B75-B1C6-877D82A91DCE}"/>
    <dgm:cxn modelId="{F66A810B-CAE2-4FE0-8B5A-AE31209BADE3}" srcId="{25372F57-0E0A-40ED-8DFF-B90590E4C829}" destId="{3598819C-783D-4A18-BA01-9563643EFB06}" srcOrd="0" destOrd="0" parTransId="{CE2EB89B-A564-43AF-9C92-56DA8413C169}" sibTransId="{CC647ED0-8C3B-49C6-B97B-BE16CC882702}"/>
    <dgm:cxn modelId="{9E49C9CA-CDB0-44AD-AD08-64309B5F144F}" type="presOf" srcId="{3598819C-783D-4A18-BA01-9563643EFB06}" destId="{4C207878-6BDD-4AF2-B232-5873F46DF6F1}" srcOrd="0" destOrd="0" presId="urn:microsoft.com/office/officeart/2005/8/layout/chevron1"/>
    <dgm:cxn modelId="{DF66C1E2-3C72-429C-AADF-A1FBF6909308}" type="presOf" srcId="{25372F57-0E0A-40ED-8DFF-B90590E4C829}" destId="{278CEE54-B8AF-4E62-912C-4389D048D8B4}" srcOrd="0" destOrd="0" presId="urn:microsoft.com/office/officeart/2005/8/layout/chevron1"/>
    <dgm:cxn modelId="{7ED3EC48-7453-4DAF-B4A6-46110F739B2F}" type="presOf" srcId="{6B9DC73D-8606-4B03-A7AC-E256C44DD482}" destId="{6FE3F587-B8FE-49A0-8E03-899ED4ABE312}" srcOrd="0" destOrd="0" presId="urn:microsoft.com/office/officeart/2005/8/layout/chevron1"/>
    <dgm:cxn modelId="{092F307E-5A65-440F-B2B2-9C0BD4AA158D}" type="presOf" srcId="{49F506BA-452A-4C45-891E-E085F32BAB32}" destId="{08C93B3D-BBFF-42C7-B057-72EBED506836}" srcOrd="0" destOrd="0" presId="urn:microsoft.com/office/officeart/2005/8/layout/chevron1"/>
    <dgm:cxn modelId="{AA764845-2F3A-4F53-A7ED-065EBF8F9C42}" type="presOf" srcId="{44AE2616-B4F3-4EE1-8DA7-B7355E049989}" destId="{BDD6D45E-6282-42F4-9557-89F81C48B9C8}" srcOrd="0" destOrd="0" presId="urn:microsoft.com/office/officeart/2005/8/layout/chevron1"/>
    <dgm:cxn modelId="{6731B4C3-4E38-4B54-969C-C67BB4A177E7}" srcId="{25372F57-0E0A-40ED-8DFF-B90590E4C829}" destId="{6B9DC73D-8606-4B03-A7AC-E256C44DD482}" srcOrd="3" destOrd="0" parTransId="{1C8062C4-E549-4F2A-97B3-278C7601C315}" sibTransId="{03AD118F-A8F4-4DD8-B9B8-C36E01DE4A36}"/>
    <dgm:cxn modelId="{6026A81C-A8A5-45E3-8A02-2331C0401C02}" srcId="{25372F57-0E0A-40ED-8DFF-B90590E4C829}" destId="{44AE2616-B4F3-4EE1-8DA7-B7355E049989}" srcOrd="1" destOrd="0" parTransId="{FDD2BA56-EC50-4116-A402-69376E2A0555}" sibTransId="{F7E736BC-2EA0-42BE-A27C-F5E9E22765F6}"/>
    <dgm:cxn modelId="{BB47FBAE-E265-4DB2-8463-542F070DB395}" type="presParOf" srcId="{278CEE54-B8AF-4E62-912C-4389D048D8B4}" destId="{4C207878-6BDD-4AF2-B232-5873F46DF6F1}" srcOrd="0" destOrd="0" presId="urn:microsoft.com/office/officeart/2005/8/layout/chevron1"/>
    <dgm:cxn modelId="{AC3FF06D-ACFD-4464-B59D-C43B4A473635}" type="presParOf" srcId="{278CEE54-B8AF-4E62-912C-4389D048D8B4}" destId="{1C3BEAA7-59F0-434D-B0F4-FA2F01784496}" srcOrd="1" destOrd="0" presId="urn:microsoft.com/office/officeart/2005/8/layout/chevron1"/>
    <dgm:cxn modelId="{325DD366-29F7-4F31-8BE2-83A86A27EF18}" type="presParOf" srcId="{278CEE54-B8AF-4E62-912C-4389D048D8B4}" destId="{BDD6D45E-6282-42F4-9557-89F81C48B9C8}" srcOrd="2" destOrd="0" presId="urn:microsoft.com/office/officeart/2005/8/layout/chevron1"/>
    <dgm:cxn modelId="{A61C4B0D-398B-48A5-BA4A-F9921ED540CB}" type="presParOf" srcId="{278CEE54-B8AF-4E62-912C-4389D048D8B4}" destId="{B42BA297-BE42-47F5-86E4-A09CE0D84FAE}" srcOrd="3" destOrd="0" presId="urn:microsoft.com/office/officeart/2005/8/layout/chevron1"/>
    <dgm:cxn modelId="{B7CD9E9A-4424-4691-B6B3-584BAF95B4CE}" type="presParOf" srcId="{278CEE54-B8AF-4E62-912C-4389D048D8B4}" destId="{08C93B3D-BBFF-42C7-B057-72EBED506836}" srcOrd="4" destOrd="0" presId="urn:microsoft.com/office/officeart/2005/8/layout/chevron1"/>
    <dgm:cxn modelId="{5AEB399B-6BE8-4984-90B9-7099158FA7BA}" type="presParOf" srcId="{278CEE54-B8AF-4E62-912C-4389D048D8B4}" destId="{C4AE3127-3588-49FB-B7BB-A06CEEB95772}" srcOrd="5" destOrd="0" presId="urn:microsoft.com/office/officeart/2005/8/layout/chevron1"/>
    <dgm:cxn modelId="{96C0E109-C3C7-492D-A043-5EA09C7A7D0F}" type="presParOf" srcId="{278CEE54-B8AF-4E62-912C-4389D048D8B4}" destId="{6FE3F587-B8FE-49A0-8E03-899ED4ABE3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B0E28-A8B2-403D-8894-89E62E30369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D7C46E37-E6FC-4613-BC38-010A252F1AA3}">
      <dgm:prSet phldrT="[Text]"/>
      <dgm:spPr/>
      <dgm:t>
        <a:bodyPr/>
        <a:lstStyle/>
        <a:p>
          <a:r>
            <a:rPr lang="cs-CZ" b="0" i="0" dirty="0" err="1" smtClean="0"/>
            <a:t>Accidental</a:t>
          </a:r>
          <a:endParaRPr lang="cs-CZ" dirty="0"/>
        </a:p>
      </dgm:t>
    </dgm:pt>
    <dgm:pt modelId="{F57AE6F7-9269-4EB9-BE53-1B5FF1F47DBE}" type="parTrans" cxnId="{82A46A96-0FA2-4197-B05F-354F51EEDCEC}">
      <dgm:prSet/>
      <dgm:spPr/>
      <dgm:t>
        <a:bodyPr/>
        <a:lstStyle/>
        <a:p>
          <a:endParaRPr lang="cs-CZ"/>
        </a:p>
      </dgm:t>
    </dgm:pt>
    <dgm:pt modelId="{CB00D417-44FF-4D9A-AB72-89C1207A1962}" type="sibTrans" cxnId="{82A46A96-0FA2-4197-B05F-354F51EEDCEC}">
      <dgm:prSet/>
      <dgm:spPr/>
      <dgm:t>
        <a:bodyPr/>
        <a:lstStyle/>
        <a:p>
          <a:endParaRPr lang="cs-CZ"/>
        </a:p>
      </dgm:t>
    </dgm:pt>
    <dgm:pt modelId="{FDA82AA4-C44B-4797-81B6-1E4EFE19FA42}">
      <dgm:prSet phldrT="[Text]"/>
      <dgm:spPr/>
      <dgm:t>
        <a:bodyPr/>
        <a:lstStyle/>
        <a:p>
          <a:r>
            <a:rPr lang="cs-CZ" b="0" i="0" dirty="0" err="1" smtClean="0"/>
            <a:t>Repeatable</a:t>
          </a:r>
          <a:endParaRPr lang="cs-CZ" dirty="0"/>
        </a:p>
      </dgm:t>
    </dgm:pt>
    <dgm:pt modelId="{8A03978B-71D3-4AE5-A177-E3271ADDDFAD}" type="parTrans" cxnId="{21CD00AC-C63F-4B7E-9055-7EC6236C808A}">
      <dgm:prSet/>
      <dgm:spPr/>
      <dgm:t>
        <a:bodyPr/>
        <a:lstStyle/>
        <a:p>
          <a:endParaRPr lang="cs-CZ"/>
        </a:p>
      </dgm:t>
    </dgm:pt>
    <dgm:pt modelId="{A29C0282-79FA-4EDB-A486-CCCF036902FB}" type="sibTrans" cxnId="{21CD00AC-C63F-4B7E-9055-7EC6236C808A}">
      <dgm:prSet/>
      <dgm:spPr/>
      <dgm:t>
        <a:bodyPr/>
        <a:lstStyle/>
        <a:p>
          <a:endParaRPr lang="cs-CZ"/>
        </a:p>
      </dgm:t>
    </dgm:pt>
    <dgm:pt modelId="{131FE47F-C2A3-4BD2-951D-BB31821AE99F}">
      <dgm:prSet phldrT="[Text]"/>
      <dgm:spPr/>
      <dgm:t>
        <a:bodyPr/>
        <a:lstStyle/>
        <a:p>
          <a:r>
            <a:rPr lang="cs-CZ" dirty="0" err="1" smtClean="0"/>
            <a:t>Optimized</a:t>
          </a:r>
          <a:endParaRPr lang="cs-CZ" dirty="0"/>
        </a:p>
      </dgm:t>
    </dgm:pt>
    <dgm:pt modelId="{192326D4-3FBF-48E9-9CD4-5DDC9412C8D2}" type="parTrans" cxnId="{8215B4BF-4457-4558-A1B6-2BEA89B86F07}">
      <dgm:prSet/>
      <dgm:spPr/>
      <dgm:t>
        <a:bodyPr/>
        <a:lstStyle/>
        <a:p>
          <a:endParaRPr lang="cs-CZ"/>
        </a:p>
      </dgm:t>
    </dgm:pt>
    <dgm:pt modelId="{EDC85CE7-D673-4C11-BC49-EB646B42F4FF}" type="sibTrans" cxnId="{8215B4BF-4457-4558-A1B6-2BEA89B86F07}">
      <dgm:prSet/>
      <dgm:spPr/>
      <dgm:t>
        <a:bodyPr/>
        <a:lstStyle/>
        <a:p>
          <a:endParaRPr lang="cs-CZ"/>
        </a:p>
      </dgm:t>
    </dgm:pt>
    <dgm:pt modelId="{FF044F25-735D-4914-B026-A0938C56DB83}">
      <dgm:prSet phldrT="[Text]"/>
      <dgm:spPr/>
      <dgm:t>
        <a:bodyPr/>
        <a:lstStyle/>
        <a:p>
          <a:r>
            <a:rPr lang="cs-CZ" b="0" i="0" dirty="0" err="1" smtClean="0"/>
            <a:t>Defined</a:t>
          </a:r>
          <a:endParaRPr lang="cs-CZ" dirty="0"/>
        </a:p>
      </dgm:t>
    </dgm:pt>
    <dgm:pt modelId="{1E0C24CD-E0AE-47C5-A18A-A64E96593025}" type="parTrans" cxnId="{1E2BC2F3-9978-46FD-A00F-CF1E1068DC15}">
      <dgm:prSet/>
      <dgm:spPr/>
      <dgm:t>
        <a:bodyPr/>
        <a:lstStyle/>
        <a:p>
          <a:endParaRPr lang="cs-CZ"/>
        </a:p>
      </dgm:t>
    </dgm:pt>
    <dgm:pt modelId="{96216D6D-EF96-4A9D-BA65-B11908E8FF81}" type="sibTrans" cxnId="{1E2BC2F3-9978-46FD-A00F-CF1E1068DC15}">
      <dgm:prSet/>
      <dgm:spPr/>
      <dgm:t>
        <a:bodyPr/>
        <a:lstStyle/>
        <a:p>
          <a:endParaRPr lang="cs-CZ"/>
        </a:p>
      </dgm:t>
    </dgm:pt>
    <dgm:pt modelId="{13EF64A4-4874-43AC-B979-ED2CF931D705}">
      <dgm:prSet phldrT="[Text]"/>
      <dgm:spPr/>
      <dgm:t>
        <a:bodyPr/>
        <a:lstStyle/>
        <a:p>
          <a:r>
            <a:rPr lang="cs-CZ" dirty="0" err="1" smtClean="0"/>
            <a:t>Managed</a:t>
          </a:r>
          <a:endParaRPr lang="cs-CZ" dirty="0"/>
        </a:p>
      </dgm:t>
    </dgm:pt>
    <dgm:pt modelId="{487493BC-8143-468C-90E9-E8BD304C1DCF}" type="parTrans" cxnId="{02052429-6B88-4DB2-B3BE-A88B4E62C5B7}">
      <dgm:prSet/>
      <dgm:spPr/>
      <dgm:t>
        <a:bodyPr/>
        <a:lstStyle/>
        <a:p>
          <a:endParaRPr lang="cs-CZ"/>
        </a:p>
      </dgm:t>
    </dgm:pt>
    <dgm:pt modelId="{A96EE950-206D-485A-B772-FE0CA842CDCF}" type="sibTrans" cxnId="{02052429-6B88-4DB2-B3BE-A88B4E62C5B7}">
      <dgm:prSet/>
      <dgm:spPr/>
      <dgm:t>
        <a:bodyPr/>
        <a:lstStyle/>
        <a:p>
          <a:endParaRPr lang="cs-CZ"/>
        </a:p>
      </dgm:t>
    </dgm:pt>
    <dgm:pt modelId="{AC24B443-BB3C-4288-BB2A-14EB80C7A28C}" type="pres">
      <dgm:prSet presAssocID="{978B0E28-A8B2-403D-8894-89E62E30369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988D20-7343-491E-A80D-D7C6CEA12494}" type="pres">
      <dgm:prSet presAssocID="{D7C46E37-E6FC-4613-BC38-010A252F1AA3}" presName="composite" presStyleCnt="0"/>
      <dgm:spPr/>
    </dgm:pt>
    <dgm:pt modelId="{0CEBCBC7-F6A0-4056-823A-44F26D34C464}" type="pres">
      <dgm:prSet presAssocID="{D7C46E37-E6FC-4613-BC38-010A252F1AA3}" presName="LShape" presStyleLbl="alignNode1" presStyleIdx="0" presStyleCnt="9"/>
      <dgm:spPr/>
    </dgm:pt>
    <dgm:pt modelId="{F617B2C0-2916-405D-9C6A-E29145ED92F5}" type="pres">
      <dgm:prSet presAssocID="{D7C46E37-E6FC-4613-BC38-010A252F1AA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CE52AD-B6EB-42A5-B227-74861E615079}" type="pres">
      <dgm:prSet presAssocID="{D7C46E37-E6FC-4613-BC38-010A252F1AA3}" presName="Triangle" presStyleLbl="alignNode1" presStyleIdx="1" presStyleCnt="9"/>
      <dgm:spPr/>
    </dgm:pt>
    <dgm:pt modelId="{6666441F-A6D6-44A1-90AB-40BEE3E7A898}" type="pres">
      <dgm:prSet presAssocID="{CB00D417-44FF-4D9A-AB72-89C1207A1962}" presName="sibTrans" presStyleCnt="0"/>
      <dgm:spPr/>
    </dgm:pt>
    <dgm:pt modelId="{697C9ADC-ACFB-4475-8183-AA6490F5A8E4}" type="pres">
      <dgm:prSet presAssocID="{CB00D417-44FF-4D9A-AB72-89C1207A1962}" presName="space" presStyleCnt="0"/>
      <dgm:spPr/>
    </dgm:pt>
    <dgm:pt modelId="{A87147DD-C1B0-41DD-B830-D75702A42741}" type="pres">
      <dgm:prSet presAssocID="{FDA82AA4-C44B-4797-81B6-1E4EFE19FA42}" presName="composite" presStyleCnt="0"/>
      <dgm:spPr/>
    </dgm:pt>
    <dgm:pt modelId="{DBEAC7E7-609D-4374-AD0E-7B6EE5326B6E}" type="pres">
      <dgm:prSet presAssocID="{FDA82AA4-C44B-4797-81B6-1E4EFE19FA42}" presName="LShape" presStyleLbl="alignNode1" presStyleIdx="2" presStyleCnt="9"/>
      <dgm:spPr/>
      <dgm:t>
        <a:bodyPr/>
        <a:lstStyle/>
        <a:p>
          <a:endParaRPr lang="cs-CZ"/>
        </a:p>
      </dgm:t>
    </dgm:pt>
    <dgm:pt modelId="{5EF25E74-6204-4509-BA04-28811B146938}" type="pres">
      <dgm:prSet presAssocID="{FDA82AA4-C44B-4797-81B6-1E4EFE19FA4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D81D72-A48B-46CC-ADE2-7878296CE2FD}" type="pres">
      <dgm:prSet presAssocID="{FDA82AA4-C44B-4797-81B6-1E4EFE19FA42}" presName="Triangle" presStyleLbl="alignNode1" presStyleIdx="3" presStyleCnt="9"/>
      <dgm:spPr/>
    </dgm:pt>
    <dgm:pt modelId="{0EB51190-6DC1-4422-9A04-1833A3817A40}" type="pres">
      <dgm:prSet presAssocID="{A29C0282-79FA-4EDB-A486-CCCF036902FB}" presName="sibTrans" presStyleCnt="0"/>
      <dgm:spPr/>
    </dgm:pt>
    <dgm:pt modelId="{208AE12B-1CF3-4C47-8A86-EE95B6BF6C75}" type="pres">
      <dgm:prSet presAssocID="{A29C0282-79FA-4EDB-A486-CCCF036902FB}" presName="space" presStyleCnt="0"/>
      <dgm:spPr/>
    </dgm:pt>
    <dgm:pt modelId="{CA23D2FF-B7D4-4E1A-95BD-A67FF6759F12}" type="pres">
      <dgm:prSet presAssocID="{FF044F25-735D-4914-B026-A0938C56DB83}" presName="composite" presStyleCnt="0"/>
      <dgm:spPr/>
    </dgm:pt>
    <dgm:pt modelId="{7CDC9293-B512-4498-914A-EB777A69035E}" type="pres">
      <dgm:prSet presAssocID="{FF044F25-735D-4914-B026-A0938C56DB83}" presName="LShape" presStyleLbl="alignNode1" presStyleIdx="4" presStyleCnt="9"/>
      <dgm:spPr/>
    </dgm:pt>
    <dgm:pt modelId="{05C3C676-C269-4BCA-832C-B0B4C24A9871}" type="pres">
      <dgm:prSet presAssocID="{FF044F25-735D-4914-B026-A0938C56DB8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E215A8-9B04-49F1-8F6D-E9A6DBDE6A6B}" type="pres">
      <dgm:prSet presAssocID="{FF044F25-735D-4914-B026-A0938C56DB83}" presName="Triangle" presStyleLbl="alignNode1" presStyleIdx="5" presStyleCnt="9"/>
      <dgm:spPr/>
    </dgm:pt>
    <dgm:pt modelId="{89CE2A6E-40E9-4F30-91E7-F2D422A1DB41}" type="pres">
      <dgm:prSet presAssocID="{96216D6D-EF96-4A9D-BA65-B11908E8FF81}" presName="sibTrans" presStyleCnt="0"/>
      <dgm:spPr/>
    </dgm:pt>
    <dgm:pt modelId="{D1466613-90A2-483B-BDEC-3F6ADC22FA14}" type="pres">
      <dgm:prSet presAssocID="{96216D6D-EF96-4A9D-BA65-B11908E8FF81}" presName="space" presStyleCnt="0"/>
      <dgm:spPr/>
    </dgm:pt>
    <dgm:pt modelId="{81D8DE57-A5C3-40B4-A3A9-590E4CEFA7C2}" type="pres">
      <dgm:prSet presAssocID="{13EF64A4-4874-43AC-B979-ED2CF931D705}" presName="composite" presStyleCnt="0"/>
      <dgm:spPr/>
    </dgm:pt>
    <dgm:pt modelId="{1C2CC4D8-0743-4AFC-9FB3-2ABD61EAD286}" type="pres">
      <dgm:prSet presAssocID="{13EF64A4-4874-43AC-B979-ED2CF931D705}" presName="LShape" presStyleLbl="alignNode1" presStyleIdx="6" presStyleCnt="9"/>
      <dgm:spPr/>
    </dgm:pt>
    <dgm:pt modelId="{2AB5E7D9-DD62-4D04-A709-902E79BAC4F3}" type="pres">
      <dgm:prSet presAssocID="{13EF64A4-4874-43AC-B979-ED2CF931D70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B5942-21C8-4EC0-AE8D-720D878C2128}" type="pres">
      <dgm:prSet presAssocID="{13EF64A4-4874-43AC-B979-ED2CF931D705}" presName="Triangle" presStyleLbl="alignNode1" presStyleIdx="7" presStyleCnt="9"/>
      <dgm:spPr/>
    </dgm:pt>
    <dgm:pt modelId="{E4001129-0AD2-40C8-82BB-539FA1752D9B}" type="pres">
      <dgm:prSet presAssocID="{A96EE950-206D-485A-B772-FE0CA842CDCF}" presName="sibTrans" presStyleCnt="0"/>
      <dgm:spPr/>
    </dgm:pt>
    <dgm:pt modelId="{7283794F-C002-4E71-9918-50AD85DC5A6C}" type="pres">
      <dgm:prSet presAssocID="{A96EE950-206D-485A-B772-FE0CA842CDCF}" presName="space" presStyleCnt="0"/>
      <dgm:spPr/>
    </dgm:pt>
    <dgm:pt modelId="{DB2584BA-C1DD-467A-8123-7583FA6E346A}" type="pres">
      <dgm:prSet presAssocID="{131FE47F-C2A3-4BD2-951D-BB31821AE99F}" presName="composite" presStyleCnt="0"/>
      <dgm:spPr/>
    </dgm:pt>
    <dgm:pt modelId="{342F4A03-8FE8-4EB8-98F3-C30A0405A2D3}" type="pres">
      <dgm:prSet presAssocID="{131FE47F-C2A3-4BD2-951D-BB31821AE99F}" presName="LShape" presStyleLbl="alignNode1" presStyleIdx="8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A552097-F277-43CF-A8FF-389076330BE4}" type="pres">
      <dgm:prSet presAssocID="{131FE47F-C2A3-4BD2-951D-BB31821AE99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A49F3-9814-4CED-B6C6-A6FEA422CB07}" type="presOf" srcId="{131FE47F-C2A3-4BD2-951D-BB31821AE99F}" destId="{AA552097-F277-43CF-A8FF-389076330BE4}" srcOrd="0" destOrd="0" presId="urn:microsoft.com/office/officeart/2009/3/layout/StepUpProcess"/>
    <dgm:cxn modelId="{1E2BC2F3-9978-46FD-A00F-CF1E1068DC15}" srcId="{978B0E28-A8B2-403D-8894-89E62E30369A}" destId="{FF044F25-735D-4914-B026-A0938C56DB83}" srcOrd="2" destOrd="0" parTransId="{1E0C24CD-E0AE-47C5-A18A-A64E96593025}" sibTransId="{96216D6D-EF96-4A9D-BA65-B11908E8FF81}"/>
    <dgm:cxn modelId="{7A48BA22-F8C6-4D2A-9210-ABCFF79329E0}" type="presOf" srcId="{FDA82AA4-C44B-4797-81B6-1E4EFE19FA42}" destId="{5EF25E74-6204-4509-BA04-28811B146938}" srcOrd="0" destOrd="0" presId="urn:microsoft.com/office/officeart/2009/3/layout/StepUpProcess"/>
    <dgm:cxn modelId="{AF5960A9-F69C-4580-AE58-057C97720F5B}" type="presOf" srcId="{13EF64A4-4874-43AC-B979-ED2CF931D705}" destId="{2AB5E7D9-DD62-4D04-A709-902E79BAC4F3}" srcOrd="0" destOrd="0" presId="urn:microsoft.com/office/officeart/2009/3/layout/StepUpProcess"/>
    <dgm:cxn modelId="{22473E28-8FA0-4631-A8E5-7170C7E06EB0}" type="presOf" srcId="{FF044F25-735D-4914-B026-A0938C56DB83}" destId="{05C3C676-C269-4BCA-832C-B0B4C24A9871}" srcOrd="0" destOrd="0" presId="urn:microsoft.com/office/officeart/2009/3/layout/StepUpProcess"/>
    <dgm:cxn modelId="{41B6BAB3-6677-4385-B453-5FED5861AFDC}" type="presOf" srcId="{D7C46E37-E6FC-4613-BC38-010A252F1AA3}" destId="{F617B2C0-2916-405D-9C6A-E29145ED92F5}" srcOrd="0" destOrd="0" presId="urn:microsoft.com/office/officeart/2009/3/layout/StepUpProcess"/>
    <dgm:cxn modelId="{02052429-6B88-4DB2-B3BE-A88B4E62C5B7}" srcId="{978B0E28-A8B2-403D-8894-89E62E30369A}" destId="{13EF64A4-4874-43AC-B979-ED2CF931D705}" srcOrd="3" destOrd="0" parTransId="{487493BC-8143-468C-90E9-E8BD304C1DCF}" sibTransId="{A96EE950-206D-485A-B772-FE0CA842CDCF}"/>
    <dgm:cxn modelId="{CF9B55C0-5B4E-4800-8791-99C4A1DC4ADB}" type="presOf" srcId="{978B0E28-A8B2-403D-8894-89E62E30369A}" destId="{AC24B443-BB3C-4288-BB2A-14EB80C7A28C}" srcOrd="0" destOrd="0" presId="urn:microsoft.com/office/officeart/2009/3/layout/StepUpProcess"/>
    <dgm:cxn modelId="{82A46A96-0FA2-4197-B05F-354F51EEDCEC}" srcId="{978B0E28-A8B2-403D-8894-89E62E30369A}" destId="{D7C46E37-E6FC-4613-BC38-010A252F1AA3}" srcOrd="0" destOrd="0" parTransId="{F57AE6F7-9269-4EB9-BE53-1B5FF1F47DBE}" sibTransId="{CB00D417-44FF-4D9A-AB72-89C1207A1962}"/>
    <dgm:cxn modelId="{8215B4BF-4457-4558-A1B6-2BEA89B86F07}" srcId="{978B0E28-A8B2-403D-8894-89E62E30369A}" destId="{131FE47F-C2A3-4BD2-951D-BB31821AE99F}" srcOrd="4" destOrd="0" parTransId="{192326D4-3FBF-48E9-9CD4-5DDC9412C8D2}" sibTransId="{EDC85CE7-D673-4C11-BC49-EB646B42F4FF}"/>
    <dgm:cxn modelId="{21CD00AC-C63F-4B7E-9055-7EC6236C808A}" srcId="{978B0E28-A8B2-403D-8894-89E62E30369A}" destId="{FDA82AA4-C44B-4797-81B6-1E4EFE19FA42}" srcOrd="1" destOrd="0" parTransId="{8A03978B-71D3-4AE5-A177-E3271ADDDFAD}" sibTransId="{A29C0282-79FA-4EDB-A486-CCCF036902FB}"/>
    <dgm:cxn modelId="{E4B79264-ECB8-4137-B177-78CB5A37CE48}" type="presParOf" srcId="{AC24B443-BB3C-4288-BB2A-14EB80C7A28C}" destId="{FD988D20-7343-491E-A80D-D7C6CEA12494}" srcOrd="0" destOrd="0" presId="urn:microsoft.com/office/officeart/2009/3/layout/StepUpProcess"/>
    <dgm:cxn modelId="{357D2A1F-5CED-4FD6-8ECD-DF301413D9F6}" type="presParOf" srcId="{FD988D20-7343-491E-A80D-D7C6CEA12494}" destId="{0CEBCBC7-F6A0-4056-823A-44F26D34C464}" srcOrd="0" destOrd="0" presId="urn:microsoft.com/office/officeart/2009/3/layout/StepUpProcess"/>
    <dgm:cxn modelId="{F1ACAD88-CC65-4DF2-8F27-B64EDC943FE4}" type="presParOf" srcId="{FD988D20-7343-491E-A80D-D7C6CEA12494}" destId="{F617B2C0-2916-405D-9C6A-E29145ED92F5}" srcOrd="1" destOrd="0" presId="urn:microsoft.com/office/officeart/2009/3/layout/StepUpProcess"/>
    <dgm:cxn modelId="{76648328-8030-457B-982C-F42E14C5BBF1}" type="presParOf" srcId="{FD988D20-7343-491E-A80D-D7C6CEA12494}" destId="{67CE52AD-B6EB-42A5-B227-74861E615079}" srcOrd="2" destOrd="0" presId="urn:microsoft.com/office/officeart/2009/3/layout/StepUpProcess"/>
    <dgm:cxn modelId="{0B8B1634-CE51-4AE1-B77F-0D8D3822206B}" type="presParOf" srcId="{AC24B443-BB3C-4288-BB2A-14EB80C7A28C}" destId="{6666441F-A6D6-44A1-90AB-40BEE3E7A898}" srcOrd="1" destOrd="0" presId="urn:microsoft.com/office/officeart/2009/3/layout/StepUpProcess"/>
    <dgm:cxn modelId="{4E47BC02-70B2-497A-9321-0A23C687C297}" type="presParOf" srcId="{6666441F-A6D6-44A1-90AB-40BEE3E7A898}" destId="{697C9ADC-ACFB-4475-8183-AA6490F5A8E4}" srcOrd="0" destOrd="0" presId="urn:microsoft.com/office/officeart/2009/3/layout/StepUpProcess"/>
    <dgm:cxn modelId="{BB4840B1-7F13-4A81-9803-C289D5C2BF9F}" type="presParOf" srcId="{AC24B443-BB3C-4288-BB2A-14EB80C7A28C}" destId="{A87147DD-C1B0-41DD-B830-D75702A42741}" srcOrd="2" destOrd="0" presId="urn:microsoft.com/office/officeart/2009/3/layout/StepUpProcess"/>
    <dgm:cxn modelId="{C7FC2C1C-C573-4ABE-87B9-E34E51244462}" type="presParOf" srcId="{A87147DD-C1B0-41DD-B830-D75702A42741}" destId="{DBEAC7E7-609D-4374-AD0E-7B6EE5326B6E}" srcOrd="0" destOrd="0" presId="urn:microsoft.com/office/officeart/2009/3/layout/StepUpProcess"/>
    <dgm:cxn modelId="{0511056F-DABB-4669-9D1F-5CD4F4803ED0}" type="presParOf" srcId="{A87147DD-C1B0-41DD-B830-D75702A42741}" destId="{5EF25E74-6204-4509-BA04-28811B146938}" srcOrd="1" destOrd="0" presId="urn:microsoft.com/office/officeart/2009/3/layout/StepUpProcess"/>
    <dgm:cxn modelId="{D05A5CAC-EF74-433C-978A-EEF7E22A1D31}" type="presParOf" srcId="{A87147DD-C1B0-41DD-B830-D75702A42741}" destId="{9AD81D72-A48B-46CC-ADE2-7878296CE2FD}" srcOrd="2" destOrd="0" presId="urn:microsoft.com/office/officeart/2009/3/layout/StepUpProcess"/>
    <dgm:cxn modelId="{EE3168A8-7A16-4304-90E9-465ED363209D}" type="presParOf" srcId="{AC24B443-BB3C-4288-BB2A-14EB80C7A28C}" destId="{0EB51190-6DC1-4422-9A04-1833A3817A40}" srcOrd="3" destOrd="0" presId="urn:microsoft.com/office/officeart/2009/3/layout/StepUpProcess"/>
    <dgm:cxn modelId="{3655A4B6-4109-4980-8CCC-13AD0ADFE19F}" type="presParOf" srcId="{0EB51190-6DC1-4422-9A04-1833A3817A40}" destId="{208AE12B-1CF3-4C47-8A86-EE95B6BF6C75}" srcOrd="0" destOrd="0" presId="urn:microsoft.com/office/officeart/2009/3/layout/StepUpProcess"/>
    <dgm:cxn modelId="{52F29950-8D6E-48FC-86FE-682E943BE642}" type="presParOf" srcId="{AC24B443-BB3C-4288-BB2A-14EB80C7A28C}" destId="{CA23D2FF-B7D4-4E1A-95BD-A67FF6759F12}" srcOrd="4" destOrd="0" presId="urn:microsoft.com/office/officeart/2009/3/layout/StepUpProcess"/>
    <dgm:cxn modelId="{E4A17C15-704E-4A6A-AB3D-BD2152953FEE}" type="presParOf" srcId="{CA23D2FF-B7D4-4E1A-95BD-A67FF6759F12}" destId="{7CDC9293-B512-4498-914A-EB777A69035E}" srcOrd="0" destOrd="0" presId="urn:microsoft.com/office/officeart/2009/3/layout/StepUpProcess"/>
    <dgm:cxn modelId="{8062A50D-A0BC-4301-9841-ECA83F20AD46}" type="presParOf" srcId="{CA23D2FF-B7D4-4E1A-95BD-A67FF6759F12}" destId="{05C3C676-C269-4BCA-832C-B0B4C24A9871}" srcOrd="1" destOrd="0" presId="urn:microsoft.com/office/officeart/2009/3/layout/StepUpProcess"/>
    <dgm:cxn modelId="{503EA924-6144-4704-B6CF-DC2EE20B2B7F}" type="presParOf" srcId="{CA23D2FF-B7D4-4E1A-95BD-A67FF6759F12}" destId="{54E215A8-9B04-49F1-8F6D-E9A6DBDE6A6B}" srcOrd="2" destOrd="0" presId="urn:microsoft.com/office/officeart/2009/3/layout/StepUpProcess"/>
    <dgm:cxn modelId="{F5B2BBAA-8049-4F15-BE08-6474A7434A3C}" type="presParOf" srcId="{AC24B443-BB3C-4288-BB2A-14EB80C7A28C}" destId="{89CE2A6E-40E9-4F30-91E7-F2D422A1DB41}" srcOrd="5" destOrd="0" presId="urn:microsoft.com/office/officeart/2009/3/layout/StepUpProcess"/>
    <dgm:cxn modelId="{461A851C-56E4-4180-958D-AC1838C86A8E}" type="presParOf" srcId="{89CE2A6E-40E9-4F30-91E7-F2D422A1DB41}" destId="{D1466613-90A2-483B-BDEC-3F6ADC22FA14}" srcOrd="0" destOrd="0" presId="urn:microsoft.com/office/officeart/2009/3/layout/StepUpProcess"/>
    <dgm:cxn modelId="{73450230-DE4E-48CF-A3D3-ADBE4ED67EE1}" type="presParOf" srcId="{AC24B443-BB3C-4288-BB2A-14EB80C7A28C}" destId="{81D8DE57-A5C3-40B4-A3A9-590E4CEFA7C2}" srcOrd="6" destOrd="0" presId="urn:microsoft.com/office/officeart/2009/3/layout/StepUpProcess"/>
    <dgm:cxn modelId="{C1B4FCDF-8C6E-40B8-AFF3-F7D804F8054A}" type="presParOf" srcId="{81D8DE57-A5C3-40B4-A3A9-590E4CEFA7C2}" destId="{1C2CC4D8-0743-4AFC-9FB3-2ABD61EAD286}" srcOrd="0" destOrd="0" presId="urn:microsoft.com/office/officeart/2009/3/layout/StepUpProcess"/>
    <dgm:cxn modelId="{18338DDC-9DDA-4DCA-A227-CD79A278C5E4}" type="presParOf" srcId="{81D8DE57-A5C3-40B4-A3A9-590E4CEFA7C2}" destId="{2AB5E7D9-DD62-4D04-A709-902E79BAC4F3}" srcOrd="1" destOrd="0" presId="urn:microsoft.com/office/officeart/2009/3/layout/StepUpProcess"/>
    <dgm:cxn modelId="{45356B7E-CCF5-40C9-86F2-1A353AB3B15C}" type="presParOf" srcId="{81D8DE57-A5C3-40B4-A3A9-590E4CEFA7C2}" destId="{33EB5942-21C8-4EC0-AE8D-720D878C2128}" srcOrd="2" destOrd="0" presId="urn:microsoft.com/office/officeart/2009/3/layout/StepUpProcess"/>
    <dgm:cxn modelId="{6C7AD76F-6CDA-4364-81BA-38DEBC0847F3}" type="presParOf" srcId="{AC24B443-BB3C-4288-BB2A-14EB80C7A28C}" destId="{E4001129-0AD2-40C8-82BB-539FA1752D9B}" srcOrd="7" destOrd="0" presId="urn:microsoft.com/office/officeart/2009/3/layout/StepUpProcess"/>
    <dgm:cxn modelId="{C69815C0-1612-4044-9284-440668931B95}" type="presParOf" srcId="{E4001129-0AD2-40C8-82BB-539FA1752D9B}" destId="{7283794F-C002-4E71-9918-50AD85DC5A6C}" srcOrd="0" destOrd="0" presId="urn:microsoft.com/office/officeart/2009/3/layout/StepUpProcess"/>
    <dgm:cxn modelId="{67EC27F3-7465-4CED-A037-30C64B2888AF}" type="presParOf" srcId="{AC24B443-BB3C-4288-BB2A-14EB80C7A28C}" destId="{DB2584BA-C1DD-467A-8123-7583FA6E346A}" srcOrd="8" destOrd="0" presId="urn:microsoft.com/office/officeart/2009/3/layout/StepUpProcess"/>
    <dgm:cxn modelId="{BF2EAB64-3D68-4B76-AF24-22AE1CDE9F76}" type="presParOf" srcId="{DB2584BA-C1DD-467A-8123-7583FA6E346A}" destId="{342F4A03-8FE8-4EB8-98F3-C30A0405A2D3}" srcOrd="0" destOrd="0" presId="urn:microsoft.com/office/officeart/2009/3/layout/StepUpProcess"/>
    <dgm:cxn modelId="{E5277F91-76D0-47C5-A066-EE5A5A407458}" type="presParOf" srcId="{DB2584BA-C1DD-467A-8123-7583FA6E346A}" destId="{AA552097-F277-43CF-A8FF-389076330B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077480-A761-46EB-951A-50109050F1F3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748E78-9BD7-4C21-B6EC-EEBF044295EE}">
      <dgm:prSet phldrT="[Text]"/>
      <dgm:spPr/>
      <dgm:t>
        <a:bodyPr/>
        <a:lstStyle/>
        <a:p>
          <a:r>
            <a:rPr lang="cs-CZ" dirty="0" err="1" smtClean="0"/>
            <a:t>Generic</a:t>
          </a:r>
          <a:r>
            <a:rPr lang="cs-CZ" dirty="0" smtClean="0"/>
            <a:t> MT</a:t>
          </a:r>
          <a:endParaRPr lang="en-US" dirty="0"/>
        </a:p>
      </dgm:t>
    </dgm:pt>
    <dgm:pt modelId="{276FF399-FB86-4414-ACF6-4DBEADDB4543}" type="parTrans" cxnId="{B7D95314-980D-4600-8332-100CE85D9F7C}">
      <dgm:prSet/>
      <dgm:spPr/>
      <dgm:t>
        <a:bodyPr/>
        <a:lstStyle/>
        <a:p>
          <a:endParaRPr lang="en-US"/>
        </a:p>
      </dgm:t>
    </dgm:pt>
    <dgm:pt modelId="{3D6AABEB-21FC-441D-9872-BD8CEA9A8AE4}" type="sibTrans" cxnId="{B7D95314-980D-4600-8332-100CE85D9F7C}">
      <dgm:prSet/>
      <dgm:spPr/>
      <dgm:t>
        <a:bodyPr/>
        <a:lstStyle/>
        <a:p>
          <a:endParaRPr lang="en-US"/>
        </a:p>
      </dgm:t>
    </dgm:pt>
    <dgm:pt modelId="{B20E2BAD-8B0F-45B4-92B4-65D7BF36C345}">
      <dgm:prSet phldrT="[Text]"/>
      <dgm:spPr/>
      <dgm:t>
        <a:bodyPr/>
        <a:lstStyle/>
        <a:p>
          <a:r>
            <a:rPr lang="cs-CZ" dirty="0" err="1" smtClean="0"/>
            <a:t>Domain-specific</a:t>
          </a:r>
          <a:r>
            <a:rPr lang="cs-CZ" dirty="0" smtClean="0"/>
            <a:t> MT</a:t>
          </a:r>
          <a:endParaRPr lang="en-US" dirty="0"/>
        </a:p>
      </dgm:t>
    </dgm:pt>
    <dgm:pt modelId="{4971528F-D62F-4833-AFE0-2562D8009FCD}" type="parTrans" cxnId="{C9E0F193-4CB9-4D97-9181-268F6A1848D4}">
      <dgm:prSet/>
      <dgm:spPr/>
      <dgm:t>
        <a:bodyPr/>
        <a:lstStyle/>
        <a:p>
          <a:endParaRPr lang="en-US"/>
        </a:p>
      </dgm:t>
    </dgm:pt>
    <dgm:pt modelId="{4A79D98A-18FD-47EA-BA95-464A0A4463F1}" type="sibTrans" cxnId="{C9E0F193-4CB9-4D97-9181-268F6A1848D4}">
      <dgm:prSet/>
      <dgm:spPr/>
      <dgm:t>
        <a:bodyPr/>
        <a:lstStyle/>
        <a:p>
          <a:endParaRPr lang="en-US"/>
        </a:p>
      </dgm:t>
    </dgm:pt>
    <dgm:pt modelId="{71D35354-16B7-441D-A710-BCD7F679CB07}">
      <dgm:prSet phldrT="[Text]"/>
      <dgm:spPr/>
      <dgm:t>
        <a:bodyPr/>
        <a:lstStyle/>
        <a:p>
          <a:r>
            <a:rPr lang="cs-CZ" dirty="0" err="1" smtClean="0"/>
            <a:t>Domain</a:t>
          </a:r>
          <a:r>
            <a:rPr lang="cs-CZ" dirty="0" smtClean="0"/>
            <a:t> model</a:t>
          </a:r>
          <a:endParaRPr lang="en-US" dirty="0"/>
        </a:p>
      </dgm:t>
    </dgm:pt>
    <dgm:pt modelId="{73ED69B5-7DA1-42E2-AF75-1443C5B1F92E}" type="parTrans" cxnId="{0DD8AC61-BA87-47CB-8203-6E2010F371AB}">
      <dgm:prSet/>
      <dgm:spPr/>
      <dgm:t>
        <a:bodyPr/>
        <a:lstStyle/>
        <a:p>
          <a:endParaRPr lang="en-US"/>
        </a:p>
      </dgm:t>
    </dgm:pt>
    <dgm:pt modelId="{F3358037-D64E-43FE-ACDB-8FA784EC9E4A}" type="sibTrans" cxnId="{0DD8AC61-BA87-47CB-8203-6E2010F371AB}">
      <dgm:prSet/>
      <dgm:spPr/>
      <dgm:t>
        <a:bodyPr/>
        <a:lstStyle/>
        <a:p>
          <a:endParaRPr lang="en-US"/>
        </a:p>
      </dgm:t>
    </dgm:pt>
    <dgm:pt modelId="{CC614C8A-E713-4983-93D9-CFAD7D38BC1D}" type="pres">
      <dgm:prSet presAssocID="{09077480-A761-46EB-951A-50109050F1F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D5CA02-26C4-4B22-B27D-281BDFB1BD81}" type="pres">
      <dgm:prSet presAssocID="{64748E78-9BD7-4C21-B6EC-EEBF044295EE}" presName="Accent1" presStyleCnt="0"/>
      <dgm:spPr/>
    </dgm:pt>
    <dgm:pt modelId="{1D87F2C3-D9F3-4582-ABAE-511B8011349A}" type="pres">
      <dgm:prSet presAssocID="{64748E78-9BD7-4C21-B6EC-EEBF044295EE}" presName="Accent" presStyleLbl="node1" presStyleIdx="0" presStyleCnt="3"/>
      <dgm:spPr/>
    </dgm:pt>
    <dgm:pt modelId="{786C0F4B-23CD-4933-9C89-222B66B807A6}" type="pres">
      <dgm:prSet presAssocID="{64748E78-9BD7-4C21-B6EC-EEBF044295E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7144D-EA0E-4F1C-AC3E-8E3A4E56CEEC}" type="pres">
      <dgm:prSet presAssocID="{B20E2BAD-8B0F-45B4-92B4-65D7BF36C345}" presName="Accent2" presStyleCnt="0"/>
      <dgm:spPr/>
    </dgm:pt>
    <dgm:pt modelId="{098A248D-D416-4E50-9F07-A371CDF3B437}" type="pres">
      <dgm:prSet presAssocID="{B20E2BAD-8B0F-45B4-92B4-65D7BF36C345}" presName="Accent" presStyleLbl="node1" presStyleIdx="1" presStyleCnt="3"/>
      <dgm:spPr/>
    </dgm:pt>
    <dgm:pt modelId="{0B2C5AE5-DAE3-44C3-9507-67A418D0D301}" type="pres">
      <dgm:prSet presAssocID="{B20E2BAD-8B0F-45B4-92B4-65D7BF36C34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A1346-C072-4D30-B2B9-CA1D1DAB5760}" type="pres">
      <dgm:prSet presAssocID="{71D35354-16B7-441D-A710-BCD7F679CB07}" presName="Accent3" presStyleCnt="0"/>
      <dgm:spPr/>
    </dgm:pt>
    <dgm:pt modelId="{8E53E016-E36A-4433-B3F6-BEA4B79D1F98}" type="pres">
      <dgm:prSet presAssocID="{71D35354-16B7-441D-A710-BCD7F679CB07}" presName="Accent" presStyleLbl="node1" presStyleIdx="2" presStyleCnt="3"/>
      <dgm:spPr/>
    </dgm:pt>
    <dgm:pt modelId="{114722BC-7A63-4EE0-B947-3698585F9BD4}" type="pres">
      <dgm:prSet presAssocID="{71D35354-16B7-441D-A710-BCD7F679CB0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95830-927F-436F-B102-4C36F6EBF30C}" type="presOf" srcId="{64748E78-9BD7-4C21-B6EC-EEBF044295EE}" destId="{786C0F4B-23CD-4933-9C89-222B66B807A6}" srcOrd="0" destOrd="0" presId="urn:microsoft.com/office/officeart/2009/layout/CircleArrowProcess"/>
    <dgm:cxn modelId="{E965F3C1-BFA6-4607-9A55-C3FA5085A373}" type="presOf" srcId="{71D35354-16B7-441D-A710-BCD7F679CB07}" destId="{114722BC-7A63-4EE0-B947-3698585F9BD4}" srcOrd="0" destOrd="0" presId="urn:microsoft.com/office/officeart/2009/layout/CircleArrowProcess"/>
    <dgm:cxn modelId="{F68A303E-39F8-463A-98DB-C03BE2D97A45}" type="presOf" srcId="{B20E2BAD-8B0F-45B4-92B4-65D7BF36C345}" destId="{0B2C5AE5-DAE3-44C3-9507-67A418D0D301}" srcOrd="0" destOrd="0" presId="urn:microsoft.com/office/officeart/2009/layout/CircleArrowProcess"/>
    <dgm:cxn modelId="{C9E0F193-4CB9-4D97-9181-268F6A1848D4}" srcId="{09077480-A761-46EB-951A-50109050F1F3}" destId="{B20E2BAD-8B0F-45B4-92B4-65D7BF36C345}" srcOrd="1" destOrd="0" parTransId="{4971528F-D62F-4833-AFE0-2562D8009FCD}" sibTransId="{4A79D98A-18FD-47EA-BA95-464A0A4463F1}"/>
    <dgm:cxn modelId="{B7D95314-980D-4600-8332-100CE85D9F7C}" srcId="{09077480-A761-46EB-951A-50109050F1F3}" destId="{64748E78-9BD7-4C21-B6EC-EEBF044295EE}" srcOrd="0" destOrd="0" parTransId="{276FF399-FB86-4414-ACF6-4DBEADDB4543}" sibTransId="{3D6AABEB-21FC-441D-9872-BD8CEA9A8AE4}"/>
    <dgm:cxn modelId="{5253F4F6-D5EB-4E1C-9364-B79E03FD9D4C}" type="presOf" srcId="{09077480-A761-46EB-951A-50109050F1F3}" destId="{CC614C8A-E713-4983-93D9-CFAD7D38BC1D}" srcOrd="0" destOrd="0" presId="urn:microsoft.com/office/officeart/2009/layout/CircleArrowProcess"/>
    <dgm:cxn modelId="{0DD8AC61-BA87-47CB-8203-6E2010F371AB}" srcId="{09077480-A761-46EB-951A-50109050F1F3}" destId="{71D35354-16B7-441D-A710-BCD7F679CB07}" srcOrd="2" destOrd="0" parTransId="{73ED69B5-7DA1-42E2-AF75-1443C5B1F92E}" sibTransId="{F3358037-D64E-43FE-ACDB-8FA784EC9E4A}"/>
    <dgm:cxn modelId="{26DA567D-E0DE-4CE8-92AA-ED971F0F8FD6}" type="presParOf" srcId="{CC614C8A-E713-4983-93D9-CFAD7D38BC1D}" destId="{3CD5CA02-26C4-4B22-B27D-281BDFB1BD81}" srcOrd="0" destOrd="0" presId="urn:microsoft.com/office/officeart/2009/layout/CircleArrowProcess"/>
    <dgm:cxn modelId="{ED4D5587-6E9B-4D70-92BA-DF5DF3A87296}" type="presParOf" srcId="{3CD5CA02-26C4-4B22-B27D-281BDFB1BD81}" destId="{1D87F2C3-D9F3-4582-ABAE-511B8011349A}" srcOrd="0" destOrd="0" presId="urn:microsoft.com/office/officeart/2009/layout/CircleArrowProcess"/>
    <dgm:cxn modelId="{CAE56B38-52A3-424D-95E2-F649DFDAD087}" type="presParOf" srcId="{CC614C8A-E713-4983-93D9-CFAD7D38BC1D}" destId="{786C0F4B-23CD-4933-9C89-222B66B807A6}" srcOrd="1" destOrd="0" presId="urn:microsoft.com/office/officeart/2009/layout/CircleArrowProcess"/>
    <dgm:cxn modelId="{D623DFEC-D428-45EA-84E6-35CD06A19400}" type="presParOf" srcId="{CC614C8A-E713-4983-93D9-CFAD7D38BC1D}" destId="{A137144D-EA0E-4F1C-AC3E-8E3A4E56CEEC}" srcOrd="2" destOrd="0" presId="urn:microsoft.com/office/officeart/2009/layout/CircleArrowProcess"/>
    <dgm:cxn modelId="{BC091C25-B668-476D-BF3E-17503C39B005}" type="presParOf" srcId="{A137144D-EA0E-4F1C-AC3E-8E3A4E56CEEC}" destId="{098A248D-D416-4E50-9F07-A371CDF3B437}" srcOrd="0" destOrd="0" presId="urn:microsoft.com/office/officeart/2009/layout/CircleArrowProcess"/>
    <dgm:cxn modelId="{824412CE-68F7-47FE-B30D-A6A98953CEA2}" type="presParOf" srcId="{CC614C8A-E713-4983-93D9-CFAD7D38BC1D}" destId="{0B2C5AE5-DAE3-44C3-9507-67A418D0D301}" srcOrd="3" destOrd="0" presId="urn:microsoft.com/office/officeart/2009/layout/CircleArrowProcess"/>
    <dgm:cxn modelId="{61C5FBA1-33AA-49D3-960A-53ACC66FEE46}" type="presParOf" srcId="{CC614C8A-E713-4983-93D9-CFAD7D38BC1D}" destId="{2F1A1346-C072-4D30-B2B9-CA1D1DAB5760}" srcOrd="4" destOrd="0" presId="urn:microsoft.com/office/officeart/2009/layout/CircleArrowProcess"/>
    <dgm:cxn modelId="{85D24E74-D4C8-4C66-9BC3-41FF1925B3DE}" type="presParOf" srcId="{2F1A1346-C072-4D30-B2B9-CA1D1DAB5760}" destId="{8E53E016-E36A-4433-B3F6-BEA4B79D1F98}" srcOrd="0" destOrd="0" presId="urn:microsoft.com/office/officeart/2009/layout/CircleArrowProcess"/>
    <dgm:cxn modelId="{9055C6A7-2549-41C7-A8F0-217832592A02}" type="presParOf" srcId="{CC614C8A-E713-4983-93D9-CFAD7D38BC1D}" destId="{114722BC-7A63-4EE0-B947-3698585F9B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372F57-0E0A-40ED-8DFF-B90590E4C82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598819C-783D-4A18-BA01-9563643EFB06}">
      <dgm:prSet phldrT="[Text]"/>
      <dgm:spPr/>
      <dgm:t>
        <a:bodyPr/>
        <a:lstStyle/>
        <a:p>
          <a:r>
            <a:rPr lang="cs-CZ" dirty="0" err="1" smtClean="0"/>
            <a:t>See</a:t>
          </a:r>
          <a:endParaRPr lang="cs-CZ" dirty="0"/>
        </a:p>
      </dgm:t>
    </dgm:pt>
    <dgm:pt modelId="{CE2EB89B-A564-43AF-9C92-56DA8413C169}" type="parTrans" cxnId="{F66A810B-CAE2-4FE0-8B5A-AE31209BADE3}">
      <dgm:prSet/>
      <dgm:spPr/>
      <dgm:t>
        <a:bodyPr/>
        <a:lstStyle/>
        <a:p>
          <a:endParaRPr lang="cs-CZ"/>
        </a:p>
      </dgm:t>
    </dgm:pt>
    <dgm:pt modelId="{CC647ED0-8C3B-49C6-B97B-BE16CC882702}" type="sibTrans" cxnId="{F66A810B-CAE2-4FE0-8B5A-AE31209BADE3}">
      <dgm:prSet/>
      <dgm:spPr/>
      <dgm:t>
        <a:bodyPr/>
        <a:lstStyle/>
        <a:p>
          <a:endParaRPr lang="cs-CZ"/>
        </a:p>
      </dgm:t>
    </dgm:pt>
    <dgm:pt modelId="{44AE2616-B4F3-4EE1-8DA7-B7355E049989}">
      <dgm:prSet phldrT="[Text]"/>
      <dgm:spPr/>
      <dgm:t>
        <a:bodyPr/>
        <a:lstStyle/>
        <a:p>
          <a:r>
            <a:rPr lang="cs-CZ" dirty="0" err="1" smtClean="0"/>
            <a:t>Recognize</a:t>
          </a:r>
          <a:endParaRPr lang="cs-CZ" dirty="0"/>
        </a:p>
      </dgm:t>
    </dgm:pt>
    <dgm:pt modelId="{FDD2BA56-EC50-4116-A402-69376E2A0555}" type="parTrans" cxnId="{6026A81C-A8A5-45E3-8A02-2331C0401C02}">
      <dgm:prSet/>
      <dgm:spPr/>
      <dgm:t>
        <a:bodyPr/>
        <a:lstStyle/>
        <a:p>
          <a:endParaRPr lang="cs-CZ"/>
        </a:p>
      </dgm:t>
    </dgm:pt>
    <dgm:pt modelId="{F7E736BC-2EA0-42BE-A27C-F5E9E22765F6}" type="sibTrans" cxnId="{6026A81C-A8A5-45E3-8A02-2331C0401C02}">
      <dgm:prSet/>
      <dgm:spPr/>
      <dgm:t>
        <a:bodyPr/>
        <a:lstStyle/>
        <a:p>
          <a:endParaRPr lang="cs-CZ"/>
        </a:p>
      </dgm:t>
    </dgm:pt>
    <dgm:pt modelId="{49F506BA-452A-4C45-891E-E085F32BAB32}">
      <dgm:prSet phldrT="[Text]"/>
      <dgm:spPr/>
      <dgm:t>
        <a:bodyPr/>
        <a:lstStyle/>
        <a:p>
          <a:r>
            <a:rPr lang="cs-CZ" dirty="0" err="1" smtClean="0"/>
            <a:t>Organize</a:t>
          </a:r>
          <a:endParaRPr lang="cs-CZ" dirty="0"/>
        </a:p>
      </dgm:t>
    </dgm:pt>
    <dgm:pt modelId="{BBD7384D-EA83-4752-BFBB-7C78A63E20A3}" type="parTrans" cxnId="{4E3E6FE8-493D-493B-B574-6FBE0A3164F4}">
      <dgm:prSet/>
      <dgm:spPr/>
      <dgm:t>
        <a:bodyPr/>
        <a:lstStyle/>
        <a:p>
          <a:endParaRPr lang="cs-CZ"/>
        </a:p>
      </dgm:t>
    </dgm:pt>
    <dgm:pt modelId="{81FCD958-7A1B-4B75-B1C6-877D82A91DCE}" type="sibTrans" cxnId="{4E3E6FE8-493D-493B-B574-6FBE0A3164F4}">
      <dgm:prSet/>
      <dgm:spPr/>
      <dgm:t>
        <a:bodyPr/>
        <a:lstStyle/>
        <a:p>
          <a:endParaRPr lang="cs-CZ"/>
        </a:p>
      </dgm:t>
    </dgm:pt>
    <dgm:pt modelId="{6B9DC73D-8606-4B03-A7AC-E256C44DD482}">
      <dgm:prSet phldrT="[Text]"/>
      <dgm:spPr/>
      <dgm:t>
        <a:bodyPr/>
        <a:lstStyle/>
        <a:p>
          <a:r>
            <a:rPr lang="cs-CZ" dirty="0" smtClean="0"/>
            <a:t>Do</a:t>
          </a:r>
          <a:endParaRPr lang="cs-CZ" dirty="0"/>
        </a:p>
      </dgm:t>
    </dgm:pt>
    <dgm:pt modelId="{1C8062C4-E549-4F2A-97B3-278C7601C315}" type="parTrans" cxnId="{6731B4C3-4E38-4B54-969C-C67BB4A177E7}">
      <dgm:prSet/>
      <dgm:spPr/>
      <dgm:t>
        <a:bodyPr/>
        <a:lstStyle/>
        <a:p>
          <a:endParaRPr lang="cs-CZ"/>
        </a:p>
      </dgm:t>
    </dgm:pt>
    <dgm:pt modelId="{03AD118F-A8F4-4DD8-B9B8-C36E01DE4A36}" type="sibTrans" cxnId="{6731B4C3-4E38-4B54-969C-C67BB4A177E7}">
      <dgm:prSet/>
      <dgm:spPr/>
      <dgm:t>
        <a:bodyPr/>
        <a:lstStyle/>
        <a:p>
          <a:endParaRPr lang="cs-CZ"/>
        </a:p>
      </dgm:t>
    </dgm:pt>
    <dgm:pt modelId="{278CEE54-B8AF-4E62-912C-4389D048D8B4}" type="pres">
      <dgm:prSet presAssocID="{25372F57-0E0A-40ED-8DFF-B90590E4C829}" presName="Name0" presStyleCnt="0">
        <dgm:presLayoutVars>
          <dgm:dir/>
          <dgm:animLvl val="lvl"/>
          <dgm:resizeHandles val="exact"/>
        </dgm:presLayoutVars>
      </dgm:prSet>
      <dgm:spPr/>
    </dgm:pt>
    <dgm:pt modelId="{4C207878-6BDD-4AF2-B232-5873F46DF6F1}" type="pres">
      <dgm:prSet presAssocID="{3598819C-783D-4A18-BA01-9563643EFB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3BEAA7-59F0-434D-B0F4-FA2F01784496}" type="pres">
      <dgm:prSet presAssocID="{CC647ED0-8C3B-49C6-B97B-BE16CC882702}" presName="parTxOnlySpace" presStyleCnt="0"/>
      <dgm:spPr/>
    </dgm:pt>
    <dgm:pt modelId="{BDD6D45E-6282-42F4-9557-89F81C48B9C8}" type="pres">
      <dgm:prSet presAssocID="{44AE2616-B4F3-4EE1-8DA7-B7355E0499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BA297-BE42-47F5-86E4-A09CE0D84FAE}" type="pres">
      <dgm:prSet presAssocID="{F7E736BC-2EA0-42BE-A27C-F5E9E22765F6}" presName="parTxOnlySpace" presStyleCnt="0"/>
      <dgm:spPr/>
    </dgm:pt>
    <dgm:pt modelId="{08C93B3D-BBFF-42C7-B057-72EBED506836}" type="pres">
      <dgm:prSet presAssocID="{49F506BA-452A-4C45-891E-E085F32BAB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E3127-3588-49FB-B7BB-A06CEEB95772}" type="pres">
      <dgm:prSet presAssocID="{81FCD958-7A1B-4B75-B1C6-877D82A91DCE}" presName="parTxOnlySpace" presStyleCnt="0"/>
      <dgm:spPr/>
    </dgm:pt>
    <dgm:pt modelId="{6FE3F587-B8FE-49A0-8E03-899ED4ABE312}" type="pres">
      <dgm:prSet presAssocID="{6B9DC73D-8606-4B03-A7AC-E256C44DD4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982C278-7ACF-40BE-A7DB-26CB5D0AE0FB}" type="presOf" srcId="{49F506BA-452A-4C45-891E-E085F32BAB32}" destId="{08C93B3D-BBFF-42C7-B057-72EBED506836}" srcOrd="0" destOrd="0" presId="urn:microsoft.com/office/officeart/2005/8/layout/chevron1"/>
    <dgm:cxn modelId="{4E3E6FE8-493D-493B-B574-6FBE0A3164F4}" srcId="{25372F57-0E0A-40ED-8DFF-B90590E4C829}" destId="{49F506BA-452A-4C45-891E-E085F32BAB32}" srcOrd="2" destOrd="0" parTransId="{BBD7384D-EA83-4752-BFBB-7C78A63E20A3}" sibTransId="{81FCD958-7A1B-4B75-B1C6-877D82A91DCE}"/>
    <dgm:cxn modelId="{D098C66E-15A5-4E03-AB95-D03DC93D2131}" type="presOf" srcId="{25372F57-0E0A-40ED-8DFF-B90590E4C829}" destId="{278CEE54-B8AF-4E62-912C-4389D048D8B4}" srcOrd="0" destOrd="0" presId="urn:microsoft.com/office/officeart/2005/8/layout/chevron1"/>
    <dgm:cxn modelId="{F66A810B-CAE2-4FE0-8B5A-AE31209BADE3}" srcId="{25372F57-0E0A-40ED-8DFF-B90590E4C829}" destId="{3598819C-783D-4A18-BA01-9563643EFB06}" srcOrd="0" destOrd="0" parTransId="{CE2EB89B-A564-43AF-9C92-56DA8413C169}" sibTransId="{CC647ED0-8C3B-49C6-B97B-BE16CC882702}"/>
    <dgm:cxn modelId="{E0CFA559-CC0F-4881-B87F-50FFA84E93C4}" type="presOf" srcId="{44AE2616-B4F3-4EE1-8DA7-B7355E049989}" destId="{BDD6D45E-6282-42F4-9557-89F81C48B9C8}" srcOrd="0" destOrd="0" presId="urn:microsoft.com/office/officeart/2005/8/layout/chevron1"/>
    <dgm:cxn modelId="{FB809194-9E36-4508-9849-98323BB86662}" type="presOf" srcId="{3598819C-783D-4A18-BA01-9563643EFB06}" destId="{4C207878-6BDD-4AF2-B232-5873F46DF6F1}" srcOrd="0" destOrd="0" presId="urn:microsoft.com/office/officeart/2005/8/layout/chevron1"/>
    <dgm:cxn modelId="{35F0C93A-3EBD-4120-9E78-C4382F815D91}" type="presOf" srcId="{6B9DC73D-8606-4B03-A7AC-E256C44DD482}" destId="{6FE3F587-B8FE-49A0-8E03-899ED4ABE312}" srcOrd="0" destOrd="0" presId="urn:microsoft.com/office/officeart/2005/8/layout/chevron1"/>
    <dgm:cxn modelId="{6731B4C3-4E38-4B54-969C-C67BB4A177E7}" srcId="{25372F57-0E0A-40ED-8DFF-B90590E4C829}" destId="{6B9DC73D-8606-4B03-A7AC-E256C44DD482}" srcOrd="3" destOrd="0" parTransId="{1C8062C4-E549-4F2A-97B3-278C7601C315}" sibTransId="{03AD118F-A8F4-4DD8-B9B8-C36E01DE4A36}"/>
    <dgm:cxn modelId="{6026A81C-A8A5-45E3-8A02-2331C0401C02}" srcId="{25372F57-0E0A-40ED-8DFF-B90590E4C829}" destId="{44AE2616-B4F3-4EE1-8DA7-B7355E049989}" srcOrd="1" destOrd="0" parTransId="{FDD2BA56-EC50-4116-A402-69376E2A0555}" sibTransId="{F7E736BC-2EA0-42BE-A27C-F5E9E22765F6}"/>
    <dgm:cxn modelId="{3EDCF7EF-126F-42A6-85FA-4071FB1AC04F}" type="presParOf" srcId="{278CEE54-B8AF-4E62-912C-4389D048D8B4}" destId="{4C207878-6BDD-4AF2-B232-5873F46DF6F1}" srcOrd="0" destOrd="0" presId="urn:microsoft.com/office/officeart/2005/8/layout/chevron1"/>
    <dgm:cxn modelId="{72F17AA0-54A2-4F93-934F-C0D149ABA68B}" type="presParOf" srcId="{278CEE54-B8AF-4E62-912C-4389D048D8B4}" destId="{1C3BEAA7-59F0-434D-B0F4-FA2F01784496}" srcOrd="1" destOrd="0" presId="urn:microsoft.com/office/officeart/2005/8/layout/chevron1"/>
    <dgm:cxn modelId="{9B2257B6-0787-4FB4-B0E7-BA01D7B1D6DA}" type="presParOf" srcId="{278CEE54-B8AF-4E62-912C-4389D048D8B4}" destId="{BDD6D45E-6282-42F4-9557-89F81C48B9C8}" srcOrd="2" destOrd="0" presId="urn:microsoft.com/office/officeart/2005/8/layout/chevron1"/>
    <dgm:cxn modelId="{CA8437C4-653D-4C85-BD4A-4CD7043434EC}" type="presParOf" srcId="{278CEE54-B8AF-4E62-912C-4389D048D8B4}" destId="{B42BA297-BE42-47F5-86E4-A09CE0D84FAE}" srcOrd="3" destOrd="0" presId="urn:microsoft.com/office/officeart/2005/8/layout/chevron1"/>
    <dgm:cxn modelId="{BEA14B61-00FA-41DB-B758-E4BBA7BE9689}" type="presParOf" srcId="{278CEE54-B8AF-4E62-912C-4389D048D8B4}" destId="{08C93B3D-BBFF-42C7-B057-72EBED506836}" srcOrd="4" destOrd="0" presId="urn:microsoft.com/office/officeart/2005/8/layout/chevron1"/>
    <dgm:cxn modelId="{683AE072-1F36-4294-96B3-8E161A34E608}" type="presParOf" srcId="{278CEE54-B8AF-4E62-912C-4389D048D8B4}" destId="{C4AE3127-3588-49FB-B7BB-A06CEEB95772}" srcOrd="5" destOrd="0" presId="urn:microsoft.com/office/officeart/2005/8/layout/chevron1"/>
    <dgm:cxn modelId="{58EA9378-ABDD-44E5-8B8A-56A48B0463EB}" type="presParOf" srcId="{278CEE54-B8AF-4E62-912C-4389D048D8B4}" destId="{6FE3F587-B8FE-49A0-8E03-899ED4ABE3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9F582-39EA-489D-ACBC-0076D3089E38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B68BD26C-E96F-482E-B1A3-6BF9EF18C372}">
      <dgm:prSet phldrT="[Text]"/>
      <dgm:spPr/>
      <dgm:t>
        <a:bodyPr/>
        <a:lstStyle/>
        <a:p>
          <a:r>
            <a:rPr lang="cs-CZ" dirty="0" err="1" smtClean="0"/>
            <a:t>object</a:t>
          </a:r>
          <a:endParaRPr lang="en-US" dirty="0"/>
        </a:p>
      </dgm:t>
    </dgm:pt>
    <dgm:pt modelId="{1650FD8A-5568-45D3-B989-9048C1871B4B}" type="parTrans" cxnId="{498D01BF-11EE-44E3-AFE1-891FB863961F}">
      <dgm:prSet/>
      <dgm:spPr/>
      <dgm:t>
        <a:bodyPr/>
        <a:lstStyle/>
        <a:p>
          <a:endParaRPr lang="en-US"/>
        </a:p>
      </dgm:t>
    </dgm:pt>
    <dgm:pt modelId="{B77D534A-D89D-4BAB-9803-92E0702BB786}" type="sibTrans" cxnId="{498D01BF-11EE-44E3-AFE1-891FB863961F}">
      <dgm:prSet/>
      <dgm:spPr/>
      <dgm:t>
        <a:bodyPr/>
        <a:lstStyle/>
        <a:p>
          <a:endParaRPr lang="en-US"/>
        </a:p>
      </dgm:t>
    </dgm:pt>
    <dgm:pt modelId="{2ECE274D-1FA6-478B-B42F-67BAAE2B8E22}">
      <dgm:prSet phldrT="[Text]"/>
      <dgm:spPr/>
      <dgm:t>
        <a:bodyPr/>
        <a:lstStyle/>
        <a:p>
          <a:r>
            <a:rPr lang="cs-CZ" dirty="0" err="1" smtClean="0"/>
            <a:t>energy-grid</a:t>
          </a:r>
          <a:r>
            <a:rPr lang="cs-CZ" dirty="0" smtClean="0"/>
            <a:t> element</a:t>
          </a:r>
          <a:endParaRPr lang="en-US" dirty="0"/>
        </a:p>
      </dgm:t>
    </dgm:pt>
    <dgm:pt modelId="{F5B7CBF5-68EA-4FE6-A546-1099844DBAFB}" type="parTrans" cxnId="{83B267CA-10E8-4F02-B12C-3EDDCAF1EFB2}">
      <dgm:prSet/>
      <dgm:spPr/>
      <dgm:t>
        <a:bodyPr/>
        <a:lstStyle/>
        <a:p>
          <a:endParaRPr lang="en-US"/>
        </a:p>
      </dgm:t>
    </dgm:pt>
    <dgm:pt modelId="{8737FDC6-0368-4398-AA74-4B458207356D}" type="sibTrans" cxnId="{83B267CA-10E8-4F02-B12C-3EDDCAF1EFB2}">
      <dgm:prSet/>
      <dgm:spPr/>
      <dgm:t>
        <a:bodyPr/>
        <a:lstStyle/>
        <a:p>
          <a:endParaRPr lang="en-US"/>
        </a:p>
      </dgm:t>
    </dgm:pt>
    <dgm:pt modelId="{2A141597-D95B-4D9C-9EF6-5DECE67E2086}">
      <dgm:prSet phldrT="[Text]"/>
      <dgm:spPr/>
      <dgm:t>
        <a:bodyPr/>
        <a:lstStyle/>
        <a:p>
          <a:r>
            <a:rPr lang="cs-CZ" dirty="0" err="1" smtClean="0"/>
            <a:t>secondary</a:t>
          </a:r>
          <a:r>
            <a:rPr lang="cs-CZ" dirty="0" smtClean="0"/>
            <a:t> </a:t>
          </a:r>
          <a:r>
            <a:rPr lang="cs-CZ" dirty="0" err="1" smtClean="0"/>
            <a:t>substation</a:t>
          </a:r>
          <a:endParaRPr lang="en-US" dirty="0"/>
        </a:p>
      </dgm:t>
    </dgm:pt>
    <dgm:pt modelId="{CDB402E0-3963-496D-8CDA-788759319BC4}" type="parTrans" cxnId="{BA9943E2-3E95-4F2A-894B-BAF1EA8E1FD4}">
      <dgm:prSet/>
      <dgm:spPr/>
      <dgm:t>
        <a:bodyPr/>
        <a:lstStyle/>
        <a:p>
          <a:endParaRPr lang="en-US"/>
        </a:p>
      </dgm:t>
    </dgm:pt>
    <dgm:pt modelId="{581C282F-F8AF-4387-855B-6A1C6BE8B7BD}" type="sibTrans" cxnId="{BA9943E2-3E95-4F2A-894B-BAF1EA8E1FD4}">
      <dgm:prSet/>
      <dgm:spPr/>
      <dgm:t>
        <a:bodyPr/>
        <a:lstStyle/>
        <a:p>
          <a:endParaRPr lang="en-US"/>
        </a:p>
      </dgm:t>
    </dgm:pt>
    <dgm:pt modelId="{536B0D4B-1296-476B-8342-C89FD53E34AC}">
      <dgm:prSet phldrT="[Text]"/>
      <dgm:spPr/>
      <dgm:t>
        <a:bodyPr/>
        <a:lstStyle/>
        <a:p>
          <a:r>
            <a:rPr lang="cs-CZ" dirty="0" smtClean="0"/>
            <a:t>BR_1234</a:t>
          </a:r>
          <a:endParaRPr lang="en-US" dirty="0"/>
        </a:p>
      </dgm:t>
    </dgm:pt>
    <dgm:pt modelId="{4A04F7DB-E819-4BB2-A93A-CF75D965D853}" type="parTrans" cxnId="{CCD2A5B3-A324-45A3-9010-27C1E180C033}">
      <dgm:prSet/>
      <dgm:spPr/>
      <dgm:t>
        <a:bodyPr/>
        <a:lstStyle/>
        <a:p>
          <a:endParaRPr lang="en-US"/>
        </a:p>
      </dgm:t>
    </dgm:pt>
    <dgm:pt modelId="{552A96E5-9DAD-41F7-A35E-451E49BB612B}" type="sibTrans" cxnId="{CCD2A5B3-A324-45A3-9010-27C1E180C033}">
      <dgm:prSet/>
      <dgm:spPr/>
      <dgm:t>
        <a:bodyPr/>
        <a:lstStyle/>
        <a:p>
          <a:endParaRPr lang="en-US"/>
        </a:p>
      </dgm:t>
    </dgm:pt>
    <dgm:pt modelId="{5B087A3D-D444-4EB1-8934-6ECB55B0134B}" type="pres">
      <dgm:prSet presAssocID="{8559F582-39EA-489D-ACBC-0076D3089E38}" presName="linearFlow" presStyleCnt="0">
        <dgm:presLayoutVars>
          <dgm:resizeHandles val="exact"/>
        </dgm:presLayoutVars>
      </dgm:prSet>
      <dgm:spPr/>
    </dgm:pt>
    <dgm:pt modelId="{1F85E45D-F62D-4383-8ED5-EFD5DDACD0D4}" type="pres">
      <dgm:prSet presAssocID="{B68BD26C-E96F-482E-B1A3-6BF9EF18C3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C4CA5-5490-4CC0-8286-3CB77659ED1C}" type="pres">
      <dgm:prSet presAssocID="{B77D534A-D89D-4BAB-9803-92E0702BB78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18DB02-5068-4B06-8278-E21779CFB89F}" type="pres">
      <dgm:prSet presAssocID="{B77D534A-D89D-4BAB-9803-92E0702BB78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25EAB3-1F8E-4543-80E2-6D18F4A12FFA}" type="pres">
      <dgm:prSet presAssocID="{2ECE274D-1FA6-478B-B42F-67BAAE2B8E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3E66C-248C-4D74-BDA0-28F5F985817A}" type="pres">
      <dgm:prSet presAssocID="{8737FDC6-0368-4398-AA74-4B458207356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2E411AF-D852-45F4-891F-7B1A2F217773}" type="pres">
      <dgm:prSet presAssocID="{8737FDC6-0368-4398-AA74-4B458207356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678E0C-4F25-44F6-ADC8-D01A31572980}" type="pres">
      <dgm:prSet presAssocID="{2A141597-D95B-4D9C-9EF6-5DECE67E20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BAAE3-3FF7-418E-ACF2-D189B03AA36D}" type="pres">
      <dgm:prSet presAssocID="{581C282F-F8AF-4387-855B-6A1C6BE8B7B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729E54D-89B2-413B-8867-78EB0E937382}" type="pres">
      <dgm:prSet presAssocID="{581C282F-F8AF-4387-855B-6A1C6BE8B7B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9093FB1-F0B0-44D9-B33A-6FA8AF867DED}" type="pres">
      <dgm:prSet presAssocID="{536B0D4B-1296-476B-8342-C89FD53E34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0E3D8-0826-4469-B78E-04ED93145E35}" type="presOf" srcId="{2ECE274D-1FA6-478B-B42F-67BAAE2B8E22}" destId="{1D25EAB3-1F8E-4543-80E2-6D18F4A12FFA}" srcOrd="0" destOrd="0" presId="urn:microsoft.com/office/officeart/2005/8/layout/process2"/>
    <dgm:cxn modelId="{5F0DC99E-1749-40FD-BA61-50B6C4A24B7B}" type="presOf" srcId="{B68BD26C-E96F-482E-B1A3-6BF9EF18C372}" destId="{1F85E45D-F62D-4383-8ED5-EFD5DDACD0D4}" srcOrd="0" destOrd="0" presId="urn:microsoft.com/office/officeart/2005/8/layout/process2"/>
    <dgm:cxn modelId="{479ED22B-2B10-49FF-BE2E-060B6558D0BC}" type="presOf" srcId="{B77D534A-D89D-4BAB-9803-92E0702BB786}" destId="{371C4CA5-5490-4CC0-8286-3CB77659ED1C}" srcOrd="0" destOrd="0" presId="urn:microsoft.com/office/officeart/2005/8/layout/process2"/>
    <dgm:cxn modelId="{BA9943E2-3E95-4F2A-894B-BAF1EA8E1FD4}" srcId="{8559F582-39EA-489D-ACBC-0076D3089E38}" destId="{2A141597-D95B-4D9C-9EF6-5DECE67E2086}" srcOrd="2" destOrd="0" parTransId="{CDB402E0-3963-496D-8CDA-788759319BC4}" sibTransId="{581C282F-F8AF-4387-855B-6A1C6BE8B7BD}"/>
    <dgm:cxn modelId="{CCD2A5B3-A324-45A3-9010-27C1E180C033}" srcId="{8559F582-39EA-489D-ACBC-0076D3089E38}" destId="{536B0D4B-1296-476B-8342-C89FD53E34AC}" srcOrd="3" destOrd="0" parTransId="{4A04F7DB-E819-4BB2-A93A-CF75D965D853}" sibTransId="{552A96E5-9DAD-41F7-A35E-451E49BB612B}"/>
    <dgm:cxn modelId="{6141EC49-CEC1-4369-9A43-2DFD0E44656D}" type="presOf" srcId="{2A141597-D95B-4D9C-9EF6-5DECE67E2086}" destId="{64678E0C-4F25-44F6-ADC8-D01A31572980}" srcOrd="0" destOrd="0" presId="urn:microsoft.com/office/officeart/2005/8/layout/process2"/>
    <dgm:cxn modelId="{61B16C1A-C98E-476E-AB8A-795CDBA921E1}" type="presOf" srcId="{8737FDC6-0368-4398-AA74-4B458207356D}" destId="{A6D3E66C-248C-4D74-BDA0-28F5F985817A}" srcOrd="0" destOrd="0" presId="urn:microsoft.com/office/officeart/2005/8/layout/process2"/>
    <dgm:cxn modelId="{4783B026-FDEE-4D31-AFA6-A2B4BEFDB72B}" type="presOf" srcId="{581C282F-F8AF-4387-855B-6A1C6BE8B7BD}" destId="{365BAAE3-3FF7-418E-ACF2-D189B03AA36D}" srcOrd="0" destOrd="0" presId="urn:microsoft.com/office/officeart/2005/8/layout/process2"/>
    <dgm:cxn modelId="{E81C2EF3-1E67-4BC9-9CD2-FDF1BFB7E074}" type="presOf" srcId="{536B0D4B-1296-476B-8342-C89FD53E34AC}" destId="{19093FB1-F0B0-44D9-B33A-6FA8AF867DED}" srcOrd="0" destOrd="0" presId="urn:microsoft.com/office/officeart/2005/8/layout/process2"/>
    <dgm:cxn modelId="{83B267CA-10E8-4F02-B12C-3EDDCAF1EFB2}" srcId="{8559F582-39EA-489D-ACBC-0076D3089E38}" destId="{2ECE274D-1FA6-478B-B42F-67BAAE2B8E22}" srcOrd="1" destOrd="0" parTransId="{F5B7CBF5-68EA-4FE6-A546-1099844DBAFB}" sibTransId="{8737FDC6-0368-4398-AA74-4B458207356D}"/>
    <dgm:cxn modelId="{9985723A-2154-4E25-BB1D-2ED83BFDF722}" type="presOf" srcId="{8737FDC6-0368-4398-AA74-4B458207356D}" destId="{82E411AF-D852-45F4-891F-7B1A2F217773}" srcOrd="1" destOrd="0" presId="urn:microsoft.com/office/officeart/2005/8/layout/process2"/>
    <dgm:cxn modelId="{4A0F05E4-E010-486C-AB7F-BE41DEA873F6}" type="presOf" srcId="{581C282F-F8AF-4387-855B-6A1C6BE8B7BD}" destId="{B729E54D-89B2-413B-8867-78EB0E937382}" srcOrd="1" destOrd="0" presId="urn:microsoft.com/office/officeart/2005/8/layout/process2"/>
    <dgm:cxn modelId="{9F60E816-67A8-4260-899D-E936C46D68BE}" type="presOf" srcId="{8559F582-39EA-489D-ACBC-0076D3089E38}" destId="{5B087A3D-D444-4EB1-8934-6ECB55B0134B}" srcOrd="0" destOrd="0" presId="urn:microsoft.com/office/officeart/2005/8/layout/process2"/>
    <dgm:cxn modelId="{498D01BF-11EE-44E3-AFE1-891FB863961F}" srcId="{8559F582-39EA-489D-ACBC-0076D3089E38}" destId="{B68BD26C-E96F-482E-B1A3-6BF9EF18C372}" srcOrd="0" destOrd="0" parTransId="{1650FD8A-5568-45D3-B989-9048C1871B4B}" sibTransId="{B77D534A-D89D-4BAB-9803-92E0702BB786}"/>
    <dgm:cxn modelId="{357FE5C4-76A7-4261-942F-612613CE9CD1}" type="presOf" srcId="{B77D534A-D89D-4BAB-9803-92E0702BB786}" destId="{5A18DB02-5068-4B06-8278-E21779CFB89F}" srcOrd="1" destOrd="0" presId="urn:microsoft.com/office/officeart/2005/8/layout/process2"/>
    <dgm:cxn modelId="{AF2CA521-CA6C-4CE5-A88A-CE3DBA75DBD8}" type="presParOf" srcId="{5B087A3D-D444-4EB1-8934-6ECB55B0134B}" destId="{1F85E45D-F62D-4383-8ED5-EFD5DDACD0D4}" srcOrd="0" destOrd="0" presId="urn:microsoft.com/office/officeart/2005/8/layout/process2"/>
    <dgm:cxn modelId="{91B73D92-EF88-4F3C-A0E0-2A0F91DD7FBA}" type="presParOf" srcId="{5B087A3D-D444-4EB1-8934-6ECB55B0134B}" destId="{371C4CA5-5490-4CC0-8286-3CB77659ED1C}" srcOrd="1" destOrd="0" presId="urn:microsoft.com/office/officeart/2005/8/layout/process2"/>
    <dgm:cxn modelId="{80C75042-58E3-43B0-BABA-95CED41595BA}" type="presParOf" srcId="{371C4CA5-5490-4CC0-8286-3CB77659ED1C}" destId="{5A18DB02-5068-4B06-8278-E21779CFB89F}" srcOrd="0" destOrd="0" presId="urn:microsoft.com/office/officeart/2005/8/layout/process2"/>
    <dgm:cxn modelId="{5BDEE9BC-5AFD-4397-9C47-558DAF924B9D}" type="presParOf" srcId="{5B087A3D-D444-4EB1-8934-6ECB55B0134B}" destId="{1D25EAB3-1F8E-4543-80E2-6D18F4A12FFA}" srcOrd="2" destOrd="0" presId="urn:microsoft.com/office/officeart/2005/8/layout/process2"/>
    <dgm:cxn modelId="{167E05CB-443C-437A-9285-B85CAF169180}" type="presParOf" srcId="{5B087A3D-D444-4EB1-8934-6ECB55B0134B}" destId="{A6D3E66C-248C-4D74-BDA0-28F5F985817A}" srcOrd="3" destOrd="0" presId="urn:microsoft.com/office/officeart/2005/8/layout/process2"/>
    <dgm:cxn modelId="{91D68767-DB67-40C6-A848-C1B25B938030}" type="presParOf" srcId="{A6D3E66C-248C-4D74-BDA0-28F5F985817A}" destId="{82E411AF-D852-45F4-891F-7B1A2F217773}" srcOrd="0" destOrd="0" presId="urn:microsoft.com/office/officeart/2005/8/layout/process2"/>
    <dgm:cxn modelId="{31858DAC-8129-44FE-B481-BF63F594BDC6}" type="presParOf" srcId="{5B087A3D-D444-4EB1-8934-6ECB55B0134B}" destId="{64678E0C-4F25-44F6-ADC8-D01A31572980}" srcOrd="4" destOrd="0" presId="urn:microsoft.com/office/officeart/2005/8/layout/process2"/>
    <dgm:cxn modelId="{A77063F7-1938-4E22-8838-EC17535C06EE}" type="presParOf" srcId="{5B087A3D-D444-4EB1-8934-6ECB55B0134B}" destId="{365BAAE3-3FF7-418E-ACF2-D189B03AA36D}" srcOrd="5" destOrd="0" presId="urn:microsoft.com/office/officeart/2005/8/layout/process2"/>
    <dgm:cxn modelId="{1EDEFB1E-6A32-490A-9738-6E7AA06ED847}" type="presParOf" srcId="{365BAAE3-3FF7-418E-ACF2-D189B03AA36D}" destId="{B729E54D-89B2-413B-8867-78EB0E937382}" srcOrd="0" destOrd="0" presId="urn:microsoft.com/office/officeart/2005/8/layout/process2"/>
    <dgm:cxn modelId="{536E2427-21FF-4DF6-9E1D-5E6157B79E45}" type="presParOf" srcId="{5B087A3D-D444-4EB1-8934-6ECB55B0134B}" destId="{19093FB1-F0B0-44D9-B33A-6FA8AF867D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7878-6BDD-4AF2-B232-5873F46DF6F1}">
      <dsp:nvSpPr>
        <dsp:cNvPr id="0" name=""/>
        <dsp:cNvSpPr/>
      </dsp:nvSpPr>
      <dsp:spPr>
        <a:xfrm>
          <a:off x="2827" y="434764"/>
          <a:ext cx="1646039" cy="6584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See</a:t>
          </a:r>
          <a:endParaRPr lang="cs-CZ" sz="1700" kern="1200" dirty="0"/>
        </a:p>
      </dsp:txBody>
      <dsp:txXfrm>
        <a:off x="332035" y="434764"/>
        <a:ext cx="987624" cy="658415"/>
      </dsp:txXfrm>
    </dsp:sp>
    <dsp:sp modelId="{BDD6D45E-6282-42F4-9557-89F81C48B9C8}">
      <dsp:nvSpPr>
        <dsp:cNvPr id="0" name=""/>
        <dsp:cNvSpPr/>
      </dsp:nvSpPr>
      <dsp:spPr>
        <a:xfrm>
          <a:off x="1484262" y="434764"/>
          <a:ext cx="1646039" cy="658415"/>
        </a:xfrm>
        <a:prstGeom prst="chevron">
          <a:avLst/>
        </a:prstGeom>
        <a:solidFill>
          <a:schemeClr val="accent2">
            <a:hueOff val="-477861"/>
            <a:satOff val="-11515"/>
            <a:lumOff val="-69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Recognize</a:t>
          </a:r>
          <a:endParaRPr lang="cs-CZ" sz="1700" kern="1200" dirty="0"/>
        </a:p>
      </dsp:txBody>
      <dsp:txXfrm>
        <a:off x="1813470" y="434764"/>
        <a:ext cx="987624" cy="658415"/>
      </dsp:txXfrm>
    </dsp:sp>
    <dsp:sp modelId="{08C93B3D-BBFF-42C7-B057-72EBED506836}">
      <dsp:nvSpPr>
        <dsp:cNvPr id="0" name=""/>
        <dsp:cNvSpPr/>
      </dsp:nvSpPr>
      <dsp:spPr>
        <a:xfrm>
          <a:off x="2965698" y="434764"/>
          <a:ext cx="1646039" cy="658415"/>
        </a:xfrm>
        <a:prstGeom prst="chevron">
          <a:avLst/>
        </a:prstGeom>
        <a:solidFill>
          <a:schemeClr val="accent2">
            <a:hueOff val="-955721"/>
            <a:satOff val="-23029"/>
            <a:lumOff val="-138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Organize</a:t>
          </a:r>
          <a:endParaRPr lang="cs-CZ" sz="1700" kern="1200" dirty="0"/>
        </a:p>
      </dsp:txBody>
      <dsp:txXfrm>
        <a:off x="3294906" y="434764"/>
        <a:ext cx="987624" cy="658415"/>
      </dsp:txXfrm>
    </dsp:sp>
    <dsp:sp modelId="{6FE3F587-B8FE-49A0-8E03-899ED4ABE312}">
      <dsp:nvSpPr>
        <dsp:cNvPr id="0" name=""/>
        <dsp:cNvSpPr/>
      </dsp:nvSpPr>
      <dsp:spPr>
        <a:xfrm>
          <a:off x="4447133" y="434764"/>
          <a:ext cx="1646039" cy="658415"/>
        </a:xfrm>
        <a:prstGeom prst="chevron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Do</a:t>
          </a:r>
          <a:endParaRPr lang="cs-CZ" sz="1700" kern="1200" dirty="0"/>
        </a:p>
      </dsp:txBody>
      <dsp:txXfrm>
        <a:off x="4776341" y="434764"/>
        <a:ext cx="987624" cy="658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BCBC7-F6A0-4056-823A-44F26D34C464}">
      <dsp:nvSpPr>
        <dsp:cNvPr id="0" name=""/>
        <dsp:cNvSpPr/>
      </dsp:nvSpPr>
      <dsp:spPr>
        <a:xfrm rot="5400000">
          <a:off x="298980" y="1743301"/>
          <a:ext cx="895519" cy="1490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7B2C0-2916-405D-9C6A-E29145ED92F5}">
      <dsp:nvSpPr>
        <dsp:cNvPr id="0" name=""/>
        <dsp:cNvSpPr/>
      </dsp:nvSpPr>
      <dsp:spPr>
        <a:xfrm>
          <a:off x="149495" y="2188527"/>
          <a:ext cx="1345291" cy="117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0" kern="1200" dirty="0" err="1" smtClean="0"/>
            <a:t>Accidental</a:t>
          </a:r>
          <a:endParaRPr lang="cs-CZ" sz="2000" kern="1200" dirty="0"/>
        </a:p>
      </dsp:txBody>
      <dsp:txXfrm>
        <a:off x="149495" y="2188527"/>
        <a:ext cx="1345291" cy="1179227"/>
      </dsp:txXfrm>
    </dsp:sp>
    <dsp:sp modelId="{67CE52AD-B6EB-42A5-B227-74861E615079}">
      <dsp:nvSpPr>
        <dsp:cNvPr id="0" name=""/>
        <dsp:cNvSpPr/>
      </dsp:nvSpPr>
      <dsp:spPr>
        <a:xfrm>
          <a:off x="1240959" y="1633596"/>
          <a:ext cx="253828" cy="253828"/>
        </a:xfrm>
        <a:prstGeom prst="triangle">
          <a:avLst>
            <a:gd name="adj" fmla="val 100000"/>
          </a:avLst>
        </a:prstGeom>
        <a:solidFill>
          <a:schemeClr val="accent2">
            <a:hueOff val="-179198"/>
            <a:satOff val="-4318"/>
            <a:lumOff val="-2598"/>
            <a:alphaOff val="0"/>
          </a:schemeClr>
        </a:solidFill>
        <a:ln w="25400" cap="flat" cmpd="sng" algn="ctr">
          <a:solidFill>
            <a:schemeClr val="accent2">
              <a:hueOff val="-179198"/>
              <a:satOff val="-4318"/>
              <a:lumOff val="-2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AC7E7-609D-4374-AD0E-7B6EE5326B6E}">
      <dsp:nvSpPr>
        <dsp:cNvPr id="0" name=""/>
        <dsp:cNvSpPr/>
      </dsp:nvSpPr>
      <dsp:spPr>
        <a:xfrm rot="5400000">
          <a:off x="1945880" y="1335774"/>
          <a:ext cx="895519" cy="1490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25400" cap="flat" cmpd="sng" algn="ctr">
          <a:solidFill>
            <a:schemeClr val="accent2">
              <a:hueOff val="-358396"/>
              <a:satOff val="-8636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25E74-6204-4509-BA04-28811B146938}">
      <dsp:nvSpPr>
        <dsp:cNvPr id="0" name=""/>
        <dsp:cNvSpPr/>
      </dsp:nvSpPr>
      <dsp:spPr>
        <a:xfrm>
          <a:off x="1796395" y="1781000"/>
          <a:ext cx="1345291" cy="117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0" kern="1200" dirty="0" err="1" smtClean="0"/>
            <a:t>Repeatable</a:t>
          </a:r>
          <a:endParaRPr lang="cs-CZ" sz="2000" kern="1200" dirty="0"/>
        </a:p>
      </dsp:txBody>
      <dsp:txXfrm>
        <a:off x="1796395" y="1781000"/>
        <a:ext cx="1345291" cy="1179227"/>
      </dsp:txXfrm>
    </dsp:sp>
    <dsp:sp modelId="{9AD81D72-A48B-46CC-ADE2-7878296CE2FD}">
      <dsp:nvSpPr>
        <dsp:cNvPr id="0" name=""/>
        <dsp:cNvSpPr/>
      </dsp:nvSpPr>
      <dsp:spPr>
        <a:xfrm>
          <a:off x="2887859" y="1226069"/>
          <a:ext cx="253828" cy="253828"/>
        </a:xfrm>
        <a:prstGeom prst="triangle">
          <a:avLst>
            <a:gd name="adj" fmla="val 100000"/>
          </a:avLst>
        </a:prstGeom>
        <a:solidFill>
          <a:schemeClr val="accent2">
            <a:hueOff val="-537593"/>
            <a:satOff val="-12954"/>
            <a:lumOff val="-7794"/>
            <a:alphaOff val="0"/>
          </a:schemeClr>
        </a:solidFill>
        <a:ln w="25400" cap="flat" cmpd="sng" algn="ctr">
          <a:solidFill>
            <a:schemeClr val="accent2">
              <a:hueOff val="-537593"/>
              <a:satOff val="-12954"/>
              <a:lumOff val="-7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C9293-B512-4498-914A-EB777A69035E}">
      <dsp:nvSpPr>
        <dsp:cNvPr id="0" name=""/>
        <dsp:cNvSpPr/>
      </dsp:nvSpPr>
      <dsp:spPr>
        <a:xfrm rot="5400000">
          <a:off x="3592780" y="928247"/>
          <a:ext cx="895519" cy="1490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25400" cap="flat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3C676-C269-4BCA-832C-B0B4C24A9871}">
      <dsp:nvSpPr>
        <dsp:cNvPr id="0" name=""/>
        <dsp:cNvSpPr/>
      </dsp:nvSpPr>
      <dsp:spPr>
        <a:xfrm>
          <a:off x="3443295" y="1373473"/>
          <a:ext cx="1345291" cy="117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0" kern="1200" dirty="0" err="1" smtClean="0"/>
            <a:t>Defined</a:t>
          </a:r>
          <a:endParaRPr lang="cs-CZ" sz="2000" kern="1200" dirty="0"/>
        </a:p>
      </dsp:txBody>
      <dsp:txXfrm>
        <a:off x="3443295" y="1373473"/>
        <a:ext cx="1345291" cy="1179227"/>
      </dsp:txXfrm>
    </dsp:sp>
    <dsp:sp modelId="{54E215A8-9B04-49F1-8F6D-E9A6DBDE6A6B}">
      <dsp:nvSpPr>
        <dsp:cNvPr id="0" name=""/>
        <dsp:cNvSpPr/>
      </dsp:nvSpPr>
      <dsp:spPr>
        <a:xfrm>
          <a:off x="4534759" y="818542"/>
          <a:ext cx="253828" cy="253828"/>
        </a:xfrm>
        <a:prstGeom prst="triangle">
          <a:avLst>
            <a:gd name="adj" fmla="val 100000"/>
          </a:avLst>
        </a:prstGeom>
        <a:solidFill>
          <a:schemeClr val="accent2">
            <a:hueOff val="-895989"/>
            <a:satOff val="-21590"/>
            <a:lumOff val="-12991"/>
            <a:alphaOff val="0"/>
          </a:schemeClr>
        </a:solidFill>
        <a:ln w="25400" cap="flat" cmpd="sng" algn="ctr">
          <a:solidFill>
            <a:schemeClr val="accent2">
              <a:hueOff val="-895989"/>
              <a:satOff val="-21590"/>
              <a:lumOff val="-12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C4D8-0743-4AFC-9FB3-2ABD61EAD286}">
      <dsp:nvSpPr>
        <dsp:cNvPr id="0" name=""/>
        <dsp:cNvSpPr/>
      </dsp:nvSpPr>
      <dsp:spPr>
        <a:xfrm rot="5400000">
          <a:off x="5239680" y="520720"/>
          <a:ext cx="895519" cy="149012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25400" cap="flat" cmpd="sng" algn="ctr">
          <a:solidFill>
            <a:schemeClr val="accent2">
              <a:hueOff val="-1075187"/>
              <a:satOff val="-25908"/>
              <a:lumOff val="-15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5E7D9-DD62-4D04-A709-902E79BAC4F3}">
      <dsp:nvSpPr>
        <dsp:cNvPr id="0" name=""/>
        <dsp:cNvSpPr/>
      </dsp:nvSpPr>
      <dsp:spPr>
        <a:xfrm>
          <a:off x="5090196" y="965946"/>
          <a:ext cx="1345291" cy="117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Managed</a:t>
          </a:r>
          <a:endParaRPr lang="cs-CZ" sz="2000" kern="1200" dirty="0"/>
        </a:p>
      </dsp:txBody>
      <dsp:txXfrm>
        <a:off x="5090196" y="965946"/>
        <a:ext cx="1345291" cy="1179227"/>
      </dsp:txXfrm>
    </dsp:sp>
    <dsp:sp modelId="{33EB5942-21C8-4EC0-AE8D-720D878C2128}">
      <dsp:nvSpPr>
        <dsp:cNvPr id="0" name=""/>
        <dsp:cNvSpPr/>
      </dsp:nvSpPr>
      <dsp:spPr>
        <a:xfrm>
          <a:off x="6181659" y="411015"/>
          <a:ext cx="253828" cy="253828"/>
        </a:xfrm>
        <a:prstGeom prst="triangle">
          <a:avLst>
            <a:gd name="adj" fmla="val 100000"/>
          </a:avLst>
        </a:prstGeom>
        <a:solidFill>
          <a:schemeClr val="accent2">
            <a:hueOff val="-1254384"/>
            <a:satOff val="-30226"/>
            <a:lumOff val="-18187"/>
            <a:alphaOff val="0"/>
          </a:schemeClr>
        </a:solidFill>
        <a:ln w="25400" cap="flat" cmpd="sng" algn="ctr">
          <a:solidFill>
            <a:schemeClr val="accent2">
              <a:hueOff val="-1254384"/>
              <a:satOff val="-30226"/>
              <a:lumOff val="-181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F4A03-8FE8-4EB8-98F3-C30A0405A2D3}">
      <dsp:nvSpPr>
        <dsp:cNvPr id="0" name=""/>
        <dsp:cNvSpPr/>
      </dsp:nvSpPr>
      <dsp:spPr>
        <a:xfrm rot="5400000">
          <a:off x="6886580" y="113193"/>
          <a:ext cx="895519" cy="1490123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52097-F277-43CF-A8FF-389076330BE4}">
      <dsp:nvSpPr>
        <dsp:cNvPr id="0" name=""/>
        <dsp:cNvSpPr/>
      </dsp:nvSpPr>
      <dsp:spPr>
        <a:xfrm>
          <a:off x="6737096" y="558419"/>
          <a:ext cx="1345291" cy="117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Optimized</a:t>
          </a:r>
          <a:endParaRPr lang="cs-CZ" sz="2000" kern="1200" dirty="0"/>
        </a:p>
      </dsp:txBody>
      <dsp:txXfrm>
        <a:off x="6737096" y="558419"/>
        <a:ext cx="1345291" cy="1179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7F2C3-D9F3-4582-ABAE-511B8011349A}">
      <dsp:nvSpPr>
        <dsp:cNvPr id="0" name=""/>
        <dsp:cNvSpPr/>
      </dsp:nvSpPr>
      <dsp:spPr>
        <a:xfrm>
          <a:off x="2331399" y="0"/>
          <a:ext cx="1984346" cy="198464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C0F4B-23CD-4933-9C89-222B66B807A6}">
      <dsp:nvSpPr>
        <dsp:cNvPr id="0" name=""/>
        <dsp:cNvSpPr/>
      </dsp:nvSpPr>
      <dsp:spPr>
        <a:xfrm>
          <a:off x="2770005" y="716518"/>
          <a:ext cx="1102662" cy="5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Generic</a:t>
          </a:r>
          <a:r>
            <a:rPr lang="cs-CZ" sz="1800" kern="1200" dirty="0" smtClean="0"/>
            <a:t> MT</a:t>
          </a:r>
          <a:endParaRPr lang="en-US" sz="1800" kern="1200" dirty="0"/>
        </a:p>
      </dsp:txBody>
      <dsp:txXfrm>
        <a:off x="2770005" y="716518"/>
        <a:ext cx="1102662" cy="551199"/>
      </dsp:txXfrm>
    </dsp:sp>
    <dsp:sp modelId="{098A248D-D416-4E50-9F07-A371CDF3B437}">
      <dsp:nvSpPr>
        <dsp:cNvPr id="0" name=""/>
        <dsp:cNvSpPr/>
      </dsp:nvSpPr>
      <dsp:spPr>
        <a:xfrm>
          <a:off x="1780254" y="1140327"/>
          <a:ext cx="1984346" cy="198464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C5AE5-DAE3-44C3-9507-67A418D0D301}">
      <dsp:nvSpPr>
        <dsp:cNvPr id="0" name=""/>
        <dsp:cNvSpPr/>
      </dsp:nvSpPr>
      <dsp:spPr>
        <a:xfrm>
          <a:off x="2221095" y="1863441"/>
          <a:ext cx="1102662" cy="5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Domain-specific</a:t>
          </a:r>
          <a:r>
            <a:rPr lang="cs-CZ" sz="1800" kern="1200" dirty="0" smtClean="0"/>
            <a:t> MT</a:t>
          </a:r>
          <a:endParaRPr lang="en-US" sz="1800" kern="1200" dirty="0"/>
        </a:p>
      </dsp:txBody>
      <dsp:txXfrm>
        <a:off x="2221095" y="1863441"/>
        <a:ext cx="1102662" cy="551199"/>
      </dsp:txXfrm>
    </dsp:sp>
    <dsp:sp modelId="{8E53E016-E36A-4433-B3F6-BEA4B79D1F98}">
      <dsp:nvSpPr>
        <dsp:cNvPr id="0" name=""/>
        <dsp:cNvSpPr/>
      </dsp:nvSpPr>
      <dsp:spPr>
        <a:xfrm>
          <a:off x="2472632" y="2417114"/>
          <a:ext cx="1704860" cy="170554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722BC-7A63-4EE0-B947-3698585F9BD4}">
      <dsp:nvSpPr>
        <dsp:cNvPr id="0" name=""/>
        <dsp:cNvSpPr/>
      </dsp:nvSpPr>
      <dsp:spPr>
        <a:xfrm>
          <a:off x="2772613" y="3012014"/>
          <a:ext cx="1102662" cy="5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Domain</a:t>
          </a:r>
          <a:r>
            <a:rPr lang="cs-CZ" sz="1800" kern="1200" dirty="0" smtClean="0"/>
            <a:t> model</a:t>
          </a:r>
          <a:endParaRPr lang="en-US" sz="1800" kern="1200" dirty="0"/>
        </a:p>
      </dsp:txBody>
      <dsp:txXfrm>
        <a:off x="2772613" y="3012014"/>
        <a:ext cx="1102662" cy="551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7878-6BDD-4AF2-B232-5873F46DF6F1}">
      <dsp:nvSpPr>
        <dsp:cNvPr id="0" name=""/>
        <dsp:cNvSpPr/>
      </dsp:nvSpPr>
      <dsp:spPr>
        <a:xfrm>
          <a:off x="3941" y="620847"/>
          <a:ext cx="2294340" cy="9177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See</a:t>
          </a:r>
          <a:endParaRPr lang="cs-CZ" sz="2400" kern="1200" dirty="0"/>
        </a:p>
      </dsp:txBody>
      <dsp:txXfrm>
        <a:off x="462809" y="620847"/>
        <a:ext cx="1376604" cy="917736"/>
      </dsp:txXfrm>
    </dsp:sp>
    <dsp:sp modelId="{BDD6D45E-6282-42F4-9557-89F81C48B9C8}">
      <dsp:nvSpPr>
        <dsp:cNvPr id="0" name=""/>
        <dsp:cNvSpPr/>
      </dsp:nvSpPr>
      <dsp:spPr>
        <a:xfrm>
          <a:off x="2068848" y="620847"/>
          <a:ext cx="2294340" cy="917736"/>
        </a:xfrm>
        <a:prstGeom prst="chevron">
          <a:avLst/>
        </a:prstGeom>
        <a:solidFill>
          <a:schemeClr val="accent2">
            <a:hueOff val="-477861"/>
            <a:satOff val="-11515"/>
            <a:lumOff val="-69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Recognize</a:t>
          </a:r>
          <a:endParaRPr lang="cs-CZ" sz="2400" kern="1200" dirty="0"/>
        </a:p>
      </dsp:txBody>
      <dsp:txXfrm>
        <a:off x="2527716" y="620847"/>
        <a:ext cx="1376604" cy="917736"/>
      </dsp:txXfrm>
    </dsp:sp>
    <dsp:sp modelId="{08C93B3D-BBFF-42C7-B057-72EBED506836}">
      <dsp:nvSpPr>
        <dsp:cNvPr id="0" name=""/>
        <dsp:cNvSpPr/>
      </dsp:nvSpPr>
      <dsp:spPr>
        <a:xfrm>
          <a:off x="4133754" y="620847"/>
          <a:ext cx="2294340" cy="917736"/>
        </a:xfrm>
        <a:prstGeom prst="chevron">
          <a:avLst/>
        </a:prstGeom>
        <a:solidFill>
          <a:schemeClr val="accent2">
            <a:hueOff val="-955721"/>
            <a:satOff val="-23029"/>
            <a:lumOff val="-138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Organize</a:t>
          </a:r>
          <a:endParaRPr lang="cs-CZ" sz="2400" kern="1200" dirty="0"/>
        </a:p>
      </dsp:txBody>
      <dsp:txXfrm>
        <a:off x="4592622" y="620847"/>
        <a:ext cx="1376604" cy="917736"/>
      </dsp:txXfrm>
    </dsp:sp>
    <dsp:sp modelId="{6FE3F587-B8FE-49A0-8E03-899ED4ABE312}">
      <dsp:nvSpPr>
        <dsp:cNvPr id="0" name=""/>
        <dsp:cNvSpPr/>
      </dsp:nvSpPr>
      <dsp:spPr>
        <a:xfrm>
          <a:off x="6198661" y="620847"/>
          <a:ext cx="2294340" cy="917736"/>
        </a:xfrm>
        <a:prstGeom prst="chevron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Do</a:t>
          </a:r>
          <a:endParaRPr lang="cs-CZ" sz="2400" kern="1200" dirty="0"/>
        </a:p>
      </dsp:txBody>
      <dsp:txXfrm>
        <a:off x="6657529" y="620847"/>
        <a:ext cx="1376604" cy="917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5E45D-F62D-4383-8ED5-EFD5DDACD0D4}">
      <dsp:nvSpPr>
        <dsp:cNvPr id="0" name=""/>
        <dsp:cNvSpPr/>
      </dsp:nvSpPr>
      <dsp:spPr>
        <a:xfrm>
          <a:off x="2037656" y="1371"/>
          <a:ext cx="2020687" cy="5101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object</a:t>
          </a:r>
          <a:endParaRPr lang="en-US" sz="1700" kern="1200" dirty="0"/>
        </a:p>
      </dsp:txBody>
      <dsp:txXfrm>
        <a:off x="2052596" y="16311"/>
        <a:ext cx="1990807" cy="480223"/>
      </dsp:txXfrm>
    </dsp:sp>
    <dsp:sp modelId="{371C4CA5-5490-4CC0-8286-3CB77659ED1C}">
      <dsp:nvSpPr>
        <dsp:cNvPr id="0" name=""/>
        <dsp:cNvSpPr/>
      </dsp:nvSpPr>
      <dsp:spPr>
        <a:xfrm rot="5400000">
          <a:off x="2952355" y="524227"/>
          <a:ext cx="191288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2979135" y="543356"/>
        <a:ext cx="137728" cy="133902"/>
      </dsp:txXfrm>
    </dsp:sp>
    <dsp:sp modelId="{1D25EAB3-1F8E-4543-80E2-6D18F4A12FFA}">
      <dsp:nvSpPr>
        <dsp:cNvPr id="0" name=""/>
        <dsp:cNvSpPr/>
      </dsp:nvSpPr>
      <dsp:spPr>
        <a:xfrm>
          <a:off x="2037656" y="766526"/>
          <a:ext cx="2020687" cy="510103"/>
        </a:xfrm>
        <a:prstGeom prst="roundRect">
          <a:avLst>
            <a:gd name="adj" fmla="val 10000"/>
          </a:avLst>
        </a:prstGeom>
        <a:solidFill>
          <a:schemeClr val="accent2">
            <a:hueOff val="-477861"/>
            <a:satOff val="-11515"/>
            <a:lumOff val="-69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energy-grid</a:t>
          </a:r>
          <a:r>
            <a:rPr lang="cs-CZ" sz="1700" kern="1200" dirty="0" smtClean="0"/>
            <a:t> element</a:t>
          </a:r>
          <a:endParaRPr lang="en-US" sz="1700" kern="1200" dirty="0"/>
        </a:p>
      </dsp:txBody>
      <dsp:txXfrm>
        <a:off x="2052596" y="781466"/>
        <a:ext cx="1990807" cy="480223"/>
      </dsp:txXfrm>
    </dsp:sp>
    <dsp:sp modelId="{A6D3E66C-248C-4D74-BDA0-28F5F985817A}">
      <dsp:nvSpPr>
        <dsp:cNvPr id="0" name=""/>
        <dsp:cNvSpPr/>
      </dsp:nvSpPr>
      <dsp:spPr>
        <a:xfrm rot="5400000">
          <a:off x="2952355" y="1289382"/>
          <a:ext cx="191288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2979135" y="1308511"/>
        <a:ext cx="137728" cy="133902"/>
      </dsp:txXfrm>
    </dsp:sp>
    <dsp:sp modelId="{64678E0C-4F25-44F6-ADC8-D01A31572980}">
      <dsp:nvSpPr>
        <dsp:cNvPr id="0" name=""/>
        <dsp:cNvSpPr/>
      </dsp:nvSpPr>
      <dsp:spPr>
        <a:xfrm>
          <a:off x="2037656" y="1531681"/>
          <a:ext cx="2020687" cy="510103"/>
        </a:xfrm>
        <a:prstGeom prst="roundRect">
          <a:avLst>
            <a:gd name="adj" fmla="val 10000"/>
          </a:avLst>
        </a:prstGeom>
        <a:solidFill>
          <a:schemeClr val="accent2">
            <a:hueOff val="-955721"/>
            <a:satOff val="-23029"/>
            <a:lumOff val="-138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secondary</a:t>
          </a:r>
          <a:r>
            <a:rPr lang="cs-CZ" sz="1700" kern="1200" dirty="0" smtClean="0"/>
            <a:t> </a:t>
          </a:r>
          <a:r>
            <a:rPr lang="cs-CZ" sz="1700" kern="1200" dirty="0" err="1" smtClean="0"/>
            <a:t>substation</a:t>
          </a:r>
          <a:endParaRPr lang="en-US" sz="1700" kern="1200" dirty="0"/>
        </a:p>
      </dsp:txBody>
      <dsp:txXfrm>
        <a:off x="2052596" y="1546621"/>
        <a:ext cx="1990807" cy="480223"/>
      </dsp:txXfrm>
    </dsp:sp>
    <dsp:sp modelId="{365BAAE3-3FF7-418E-ACF2-D189B03AA36D}">
      <dsp:nvSpPr>
        <dsp:cNvPr id="0" name=""/>
        <dsp:cNvSpPr/>
      </dsp:nvSpPr>
      <dsp:spPr>
        <a:xfrm rot="5400000">
          <a:off x="2952355" y="2054538"/>
          <a:ext cx="191288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2979135" y="2073667"/>
        <a:ext cx="137728" cy="133902"/>
      </dsp:txXfrm>
    </dsp:sp>
    <dsp:sp modelId="{19093FB1-F0B0-44D9-B33A-6FA8AF867DED}">
      <dsp:nvSpPr>
        <dsp:cNvPr id="0" name=""/>
        <dsp:cNvSpPr/>
      </dsp:nvSpPr>
      <dsp:spPr>
        <a:xfrm>
          <a:off x="2037656" y="2296837"/>
          <a:ext cx="2020687" cy="510103"/>
        </a:xfrm>
        <a:prstGeom prst="roundRect">
          <a:avLst>
            <a:gd name="adj" fmla="val 10000"/>
          </a:avLst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BR_1234</a:t>
          </a:r>
          <a:endParaRPr lang="en-US" sz="1700" kern="1200" dirty="0"/>
        </a:p>
      </dsp:txBody>
      <dsp:txXfrm>
        <a:off x="2052596" y="2311777"/>
        <a:ext cx="1990807" cy="48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A18D5-9C85-46B1-A8B0-392EBB115391}" type="datetimeFigureOut">
              <a:rPr lang="cs-CZ" smtClean="0"/>
              <a:t>4.5.2016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CC90B-B246-45CB-AE8E-871CD1CC8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655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7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7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58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10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8427-FE65-43D4-B217-2BA040CE7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57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156A-A5E1-4834-8D2F-749563AD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286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402-AAEF-4691-BD1F-842265B9F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249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841-A01C-4E9A-8E3B-8D71043E4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453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AF7-1C6C-42A6-B113-B859E78990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0058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19D-D820-4B5F-9050-2C5199EFD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0024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05F-BE04-4CF2-9B57-5D873B57F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97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1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813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B86B-7B3D-48EC-8EF2-542C45783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8061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C4D-8F13-410F-8FE9-5BB6B43EFA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0665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7B3-C916-47C1-9A8D-FA30CC557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837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FC-84EE-445F-95F2-310F589F2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0055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14668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7775" y="255588"/>
            <a:ext cx="5688013" cy="83026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3915" y="2728913"/>
            <a:ext cx="7651873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8377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4710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38234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6960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835392"/>
            <a:ext cx="7827963" cy="6477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F95-2FD9-4A48-89EC-66A3B8FBB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9806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2345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675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69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4982-33B1-4D17-A56C-8E95AABC3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2641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797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635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74E2-6B54-4EA5-A272-0FFB35F61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7902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13238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6176"/>
            <a:ext cx="5486400" cy="309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56638" y="5503985"/>
            <a:ext cx="4006362" cy="615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00B-7D58-47A8-A8F7-9E4EA0740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7682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0B68-1BAB-402A-B180-5E023D61B0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1894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7AB-0A72-4E0F-A7C4-436D8C6202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9002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3CA-F8C7-49DB-A71D-7020D87E3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595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317-CF61-4C59-91F1-B9E218D8F5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1953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F5DD-489F-4C99-A620-05F2C4F12B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929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0DBE-2272-4377-A530-309ADF40DE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83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D41D-3CFF-4643-B0EF-688FE423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47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886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FAD4-CCE0-4A97-9F61-7EA3BCCF6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449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41BC-1363-4792-BA74-38BB2C89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3198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38D-D8BF-4DD7-9562-8FA72EF62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1890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501-11C8-421B-9181-EC342C7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6928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8A33-F2E3-40AA-A094-D2E4CDE66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6927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044-FDE4-4A59-9918-4D6077E25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4888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8ADB-C5A4-4C09-B811-4C38C9857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385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16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77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88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81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4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20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99CA0CA-484A-42D3-8DB0-4C850F57CA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1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0669FC7-DAAE-436F-A956-E243585EA0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1" name="Picture 8" descr="OPVK_MU_stred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7475"/>
            <a:ext cx="812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1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DIAMOND-PATH FRAMEWORK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© Leonard Walletzký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20" y="592088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Then, we find...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496287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2352" y="347240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...between our...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1722512"/>
            <a:ext cx="1929142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Relationship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99504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-s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208" y="52354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-s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Each </a:t>
            </a:r>
            <a:r>
              <a:rPr lang="en-GB" sz="2800" dirty="0" smtClean="0">
                <a:solidFill>
                  <a:srgbClr val="0070C0"/>
                </a:solidFill>
              </a:rPr>
              <a:t>relationship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can connect multiple objects...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79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Relationship</a:t>
            </a:r>
            <a:endParaRPr lang="en-GB" dirty="0"/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4596241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2"/>
            <a:endCxn id="27" idx="0"/>
          </p:cNvCxnSpPr>
          <p:nvPr/>
        </p:nvCxnSpPr>
        <p:spPr>
          <a:xfrm flipH="1">
            <a:off x="2580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8" idx="0"/>
          </p:cNvCxnSpPr>
          <p:nvPr/>
        </p:nvCxnSpPr>
        <p:spPr>
          <a:xfrm>
            <a:off x="4608004" y="2924944"/>
            <a:ext cx="200537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115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...and each object can be present in multiple connections.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63688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796136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796136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Relationship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763688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Relationship</a:t>
            </a:r>
            <a:endParaRPr lang="en-GB" dirty="0"/>
          </a:p>
        </p:txBody>
      </p:sp>
      <p:cxnSp>
        <p:nvCxnSpPr>
          <p:cNvPr id="34" name="Straight Connector 33"/>
          <p:cNvCxnSpPr>
            <a:stCxn id="27" idx="0"/>
            <a:endCxn id="30" idx="2"/>
          </p:cNvCxnSpPr>
          <p:nvPr/>
        </p:nvCxnSpPr>
        <p:spPr>
          <a:xfrm flipV="1">
            <a:off x="2580928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0"/>
            <a:endCxn id="9" idx="2"/>
          </p:cNvCxnSpPr>
          <p:nvPr/>
        </p:nvCxnSpPr>
        <p:spPr>
          <a:xfrm flipV="1">
            <a:off x="2580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0"/>
            <a:endCxn id="30" idx="2"/>
          </p:cNvCxnSpPr>
          <p:nvPr/>
        </p:nvCxnSpPr>
        <p:spPr>
          <a:xfrm flipH="1" flipV="1">
            <a:off x="2580928" y="2924944"/>
            <a:ext cx="2015313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0"/>
            <a:endCxn id="29" idx="2"/>
          </p:cNvCxnSpPr>
          <p:nvPr/>
        </p:nvCxnSpPr>
        <p:spPr>
          <a:xfrm flipV="1">
            <a:off x="6613376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0"/>
            <a:endCxn id="29" idx="2"/>
          </p:cNvCxnSpPr>
          <p:nvPr/>
        </p:nvCxnSpPr>
        <p:spPr>
          <a:xfrm flipV="1">
            <a:off x="4596241" y="2924944"/>
            <a:ext cx="2017135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Each </a:t>
            </a:r>
            <a:r>
              <a:rPr lang="en-GB" sz="2800" dirty="0" smtClean="0">
                <a:solidFill>
                  <a:srgbClr val="0070C0"/>
                </a:solidFill>
              </a:rPr>
              <a:t>relationship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can connect multiple objects...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79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Relationship</a:t>
            </a:r>
            <a:endParaRPr lang="en-GB" dirty="0"/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4596241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115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...and each object can be present in multiple connections.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28"/>
          <p:cNvGrpSpPr/>
          <p:nvPr/>
        </p:nvGrpSpPr>
        <p:grpSpPr>
          <a:xfrm rot="10800000">
            <a:off x="4468273" y="2920828"/>
            <a:ext cx="255935" cy="292147"/>
            <a:chOff x="4460081" y="3767336"/>
            <a:chExt cx="255935" cy="292147"/>
          </a:xfrm>
        </p:grpSpPr>
        <p:grpSp>
          <p:nvGrpSpPr>
            <p:cNvPr id="19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" name="Group 28"/>
          <p:cNvGrpSpPr/>
          <p:nvPr/>
        </p:nvGrpSpPr>
        <p:grpSpPr>
          <a:xfrm rot="10800000" flipV="1">
            <a:off x="4468152" y="3866993"/>
            <a:ext cx="255935" cy="292147"/>
            <a:chOff x="4460081" y="3767336"/>
            <a:chExt cx="255935" cy="292147"/>
          </a:xfrm>
        </p:grpSpPr>
        <p:grpSp>
          <p:nvGrpSpPr>
            <p:cNvPr id="26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6" name="TextovéPole 35"/>
          <p:cNvSpPr txBox="1"/>
          <p:nvPr/>
        </p:nvSpPr>
        <p:spPr>
          <a:xfrm rot="16200000">
            <a:off x="3835059" y="3398481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projection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552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Which objects do we find interesting for modelling?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Category</a:t>
            </a:r>
            <a:endParaRPr lang="en-GB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Rule</a:t>
            </a:r>
            <a:endParaRPr lang="en-GB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Relationship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2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Category</a:t>
            </a:r>
            <a:endParaRPr lang="en-GB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Rule</a:t>
            </a:r>
            <a:endParaRPr lang="en-GB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Relationship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</a:t>
            </a:r>
            <a:endParaRPr lang="en-GB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</a:t>
            </a:r>
            <a:endParaRPr lang="en-GB" sz="1400" dirty="0"/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 rot="5400000" flipV="1">
            <a:off x="3063018" y="3564100"/>
            <a:ext cx="203324" cy="1201536"/>
            <a:chOff x="4475835" y="4563296"/>
            <a:chExt cx="203324" cy="1201536"/>
          </a:xfrm>
        </p:grpSpPr>
        <p:cxnSp>
          <p:nvCxnSpPr>
            <p:cNvPr id="136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MENTION – USE duality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Category</a:t>
            </a:r>
            <a:endParaRPr lang="en-GB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Rule</a:t>
            </a:r>
            <a:endParaRPr lang="en-GB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Relationship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</a:t>
            </a:r>
            <a:endParaRPr lang="en-GB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</a:t>
            </a:r>
            <a:endParaRPr lang="en-GB" sz="1400" dirty="0"/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3164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3576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2640912" y="4058214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 of Attention Focussing</a:t>
            </a:r>
            <a:endParaRPr lang="en-GB" dirty="0"/>
          </a:p>
        </p:txBody>
      </p:sp>
      <p:grpSp>
        <p:nvGrpSpPr>
          <p:cNvPr id="9" name="Skupina 8"/>
          <p:cNvGrpSpPr/>
          <p:nvPr/>
        </p:nvGrpSpPr>
        <p:grpSpPr>
          <a:xfrm>
            <a:off x="1619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5432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1619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5432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9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 of Attention Focussing</a:t>
            </a:r>
            <a:endParaRPr lang="en-GB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Objects and relationships between them</a:t>
            </a:r>
          </a:p>
          <a:p>
            <a:r>
              <a:rPr lang="en-GB" dirty="0" smtClean="0"/>
              <a:t>Mention-use duality</a:t>
            </a:r>
          </a:p>
          <a:p>
            <a:pPr lvl="1"/>
            <a:r>
              <a:rPr lang="en-GB" dirty="0" smtClean="0"/>
              <a:t>Modelling a modelling tool </a:t>
            </a:r>
          </a:p>
          <a:p>
            <a:pPr lvl="1"/>
            <a:r>
              <a:rPr lang="en-GB" dirty="0" smtClean="0"/>
              <a:t>Referring to itself</a:t>
            </a:r>
            <a:endParaRPr lang="en-GB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807066" y="3573016"/>
            <a:ext cx="4797382" cy="2891311"/>
            <a:chOff x="905537" y="1843456"/>
            <a:chExt cx="7383726" cy="4620871"/>
          </a:xfrm>
        </p:grpSpPr>
        <p:sp>
          <p:nvSpPr>
            <p:cNvPr id="27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Category</a:t>
              </a:r>
              <a:endParaRPr lang="cs-CZ" sz="1200" dirty="0"/>
            </a:p>
          </p:txBody>
        </p:sp>
        <p:sp>
          <p:nvSpPr>
            <p:cNvPr id="28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Rule</a:t>
              </a:r>
              <a:endParaRPr lang="cs-CZ" sz="1200" dirty="0"/>
            </a:p>
          </p:txBody>
        </p:sp>
        <p:sp>
          <p:nvSpPr>
            <p:cNvPr id="66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>
                  <a:solidFill>
                    <a:schemeClr val="bg1"/>
                  </a:solidFill>
                </a:rPr>
                <a:t>Relationship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Operation</a:t>
              </a:r>
              <a:endParaRPr lang="cs-CZ" sz="1200" dirty="0"/>
            </a:p>
          </p:txBody>
        </p:sp>
        <p:sp>
          <p:nvSpPr>
            <p:cNvPr id="68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Object</a:t>
              </a:r>
              <a:endParaRPr lang="cs-CZ" sz="1200" dirty="0"/>
            </a:p>
          </p:txBody>
        </p:sp>
        <p:cxnSp>
          <p:nvCxnSpPr>
            <p:cNvPr id="69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74" name="Skupina 7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78" name="TextovéPole 77"/>
            <p:cNvSpPr txBox="1"/>
            <p:nvPr/>
          </p:nvSpPr>
          <p:spPr>
            <a:xfrm>
              <a:off x="4497561" y="3046935"/>
              <a:ext cx="479564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P</a:t>
              </a:r>
            </a:p>
          </p:txBody>
        </p:sp>
        <p:cxnSp>
          <p:nvCxnSpPr>
            <p:cNvPr id="79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4062306" y="3046935"/>
              <a:ext cx="482469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126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130" name="TextovéPole 129"/>
            <p:cNvSpPr txBox="1"/>
            <p:nvPr/>
          </p:nvSpPr>
          <p:spPr>
            <a:xfrm>
              <a:off x="4266873" y="5045326"/>
              <a:ext cx="482469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R</a:t>
              </a:r>
            </a:p>
          </p:txBody>
        </p:sp>
        <p:grpSp>
          <p:nvGrpSpPr>
            <p:cNvPr id="4" name="Skupina 3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12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Skupina 13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3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136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141" name="Skupina 140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142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Skupina 143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45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147" name="TextovéPole 146"/>
            <p:cNvSpPr txBox="1"/>
            <p:nvPr/>
          </p:nvSpPr>
          <p:spPr>
            <a:xfrm>
              <a:off x="3085887" y="3866630"/>
              <a:ext cx="482469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R</a:t>
              </a:r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5810971" y="3858267"/>
              <a:ext cx="482469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R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45" name="Straight Connector 23"/>
              <p:cNvCxnSpPr>
                <a:stCxn id="59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ovéPole 52"/>
              <p:cNvSpPr txBox="1"/>
              <p:nvPr/>
            </p:nvSpPr>
            <p:spPr>
              <a:xfrm rot="2167460" flipH="1">
                <a:off x="1800983" y="5173999"/>
                <a:ext cx="1945544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characteristic</a:t>
                </a:r>
                <a:endParaRPr lang="cs-CZ" sz="1050" dirty="0"/>
              </a:p>
            </p:txBody>
          </p:sp>
          <p:grpSp>
            <p:nvGrpSpPr>
              <p:cNvPr id="56" name="Skupina 55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61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Skupina 79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81" name="Straight Connector 23"/>
              <p:cNvCxnSpPr>
                <a:stCxn id="9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ovéPole 85"/>
              <p:cNvSpPr txBox="1"/>
              <p:nvPr/>
            </p:nvSpPr>
            <p:spPr>
              <a:xfrm rot="2167460" flipH="1">
                <a:off x="1800981" y="5173999"/>
                <a:ext cx="1945545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characteristic</a:t>
                </a:r>
                <a:endParaRPr lang="cs-CZ" sz="1050" dirty="0"/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8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Skupina 91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93" name="Straight Connector 23"/>
              <p:cNvCxnSpPr>
                <a:stCxn id="10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ovéPole 95"/>
              <p:cNvSpPr txBox="1"/>
              <p:nvPr/>
            </p:nvSpPr>
            <p:spPr>
              <a:xfrm rot="13007415" flipH="1">
                <a:off x="1800983" y="5174001"/>
                <a:ext cx="1945544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characteristic</a:t>
                </a:r>
                <a:endParaRPr lang="cs-CZ" sz="1050" dirty="0"/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9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9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Skupina 101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103" name="Straight Connector 23"/>
              <p:cNvCxnSpPr>
                <a:stCxn id="11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ovéPole 105"/>
              <p:cNvSpPr txBox="1"/>
              <p:nvPr/>
            </p:nvSpPr>
            <p:spPr>
              <a:xfrm rot="13019275" flipH="1">
                <a:off x="1800981" y="5174001"/>
                <a:ext cx="1945545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characteristic</a:t>
                </a:r>
                <a:endParaRPr lang="cs-CZ" sz="1050" dirty="0"/>
              </a:p>
            </p:txBody>
          </p:sp>
          <p:grpSp>
            <p:nvGrpSpPr>
              <p:cNvPr id="107" name="Skupina 10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0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10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604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79712" y="5141168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9888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488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488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63280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1755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 love with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06080"/>
            <a:ext cx="203792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06080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3674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 love with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03240"/>
            <a:ext cx="2135088" cy="28551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8289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killing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68860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4827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killing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6" name="Curved Connector 55"/>
          <p:cNvCxnSpPr/>
          <p:nvPr/>
        </p:nvCxnSpPr>
        <p:spPr>
          <a:xfrm rot="16200000" flipH="1" flipV="1">
            <a:off x="2159733" y="2368861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5576" y="204827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killing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573" y="993830"/>
            <a:ext cx="6699054" cy="117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We can see that some connections are somehow similar – they belong to the same </a:t>
            </a:r>
            <a:r>
              <a:rPr lang="en-GB" dirty="0" smtClean="0">
                <a:solidFill>
                  <a:srgbClr val="0070C0"/>
                </a:solidFill>
              </a:rPr>
              <a:t>category: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360" y="998934"/>
            <a:ext cx="6840760" cy="117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It‘s possible to classify everything we see in the diagram. But how to classify our objects?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3924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Introduction</a:t>
            </a:r>
          </a:p>
          <a:p>
            <a:pPr lvl="1"/>
            <a:r>
              <a:rPr lang="en-GB" dirty="0" smtClean="0"/>
              <a:t>Presentation aims</a:t>
            </a:r>
          </a:p>
          <a:p>
            <a:pPr lvl="1"/>
            <a:r>
              <a:rPr lang="en-GB" dirty="0" smtClean="0"/>
              <a:t>Motivation</a:t>
            </a:r>
          </a:p>
          <a:p>
            <a:r>
              <a:rPr lang="en-GB" dirty="0" smtClean="0"/>
              <a:t>Service Systems Reference Model</a:t>
            </a:r>
          </a:p>
          <a:p>
            <a:pPr lvl="1"/>
            <a:r>
              <a:rPr lang="en-GB" dirty="0" smtClean="0"/>
              <a:t>Organization</a:t>
            </a:r>
          </a:p>
          <a:p>
            <a:pPr lvl="1"/>
            <a:r>
              <a:rPr lang="en-GB" dirty="0" smtClean="0"/>
              <a:t>Predictive behaviour</a:t>
            </a:r>
          </a:p>
          <a:p>
            <a:r>
              <a:rPr lang="en-GB" dirty="0" smtClean="0"/>
              <a:t>Universal modelling</a:t>
            </a:r>
          </a:p>
          <a:p>
            <a:pPr lvl="1"/>
            <a:r>
              <a:rPr lang="en-GB" dirty="0" smtClean="0"/>
              <a:t>Meta-modelling</a:t>
            </a:r>
          </a:p>
          <a:p>
            <a:pPr lvl="1"/>
            <a:r>
              <a:rPr lang="en-GB" dirty="0" smtClean="0"/>
              <a:t>Context-specific classification</a:t>
            </a:r>
          </a:p>
          <a:p>
            <a:r>
              <a:rPr lang="en-GB" dirty="0" smtClean="0"/>
              <a:t>See – Recognize – Organize – Do</a:t>
            </a:r>
          </a:p>
          <a:p>
            <a:r>
              <a:rPr lang="en-GB" dirty="0" smtClean="0"/>
              <a:t>Reflexion</a:t>
            </a:r>
          </a:p>
          <a:p>
            <a:pPr lvl="1"/>
            <a:r>
              <a:rPr lang="en-GB" dirty="0" smtClean="0"/>
              <a:t>Usability</a:t>
            </a:r>
          </a:p>
          <a:p>
            <a:pPr lvl="1"/>
            <a:r>
              <a:rPr lang="en-GB" dirty="0" smtClean="0"/>
              <a:t>Follow-up Efforts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9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16" y="1205997"/>
            <a:ext cx="8435280" cy="1177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We could certainly divide the objects to men and women: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892" y="1173311"/>
            <a:ext cx="7505767" cy="154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But won‘t it be more useful to show, which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chatacter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belongs to the house of Montague and which one to the house of Capulet?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33" name="Curved Connector 32"/>
          <p:cNvCxnSpPr>
            <a:stCxn id="23" idx="0"/>
          </p:cNvCxnSpPr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5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68" y="1221903"/>
            <a:ext cx="7327015" cy="154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It probably depends on a context – a mental model we want to build. Sometimes, both categorizations may be useful: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Paris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FF0066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 love with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33" name="Curved Connector 32"/>
          <p:cNvCxnSpPr>
            <a:stCxn id="23" idx="0"/>
          </p:cNvCxnSpPr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5576" y="20642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killing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Classifications are blurred</a:t>
            </a:r>
            <a:br>
              <a:rPr lang="en-GB" dirty="0" smtClean="0"/>
            </a:br>
            <a:r>
              <a:rPr lang="en-GB" sz="2800" dirty="0" smtClean="0"/>
              <a:t>Good or bad?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1976438"/>
            <a:ext cx="5867400" cy="3305175"/>
          </a:xfrm>
        </p:spPr>
      </p:pic>
    </p:spTree>
    <p:extLst>
      <p:ext uri="{BB962C8B-B14F-4D97-AF65-F5344CB8AC3E}">
        <p14:creationId xmlns:p14="http://schemas.microsoft.com/office/powerpoint/2010/main" val="40498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878132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CI-connection</a:t>
            </a:r>
            <a:endParaRPr lang="en-GB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38055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Category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878132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</a:t>
            </a:r>
            <a:endParaRPr lang="en-GB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485742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08800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10646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593881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10646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586768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29797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37541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Certainty</a:t>
            </a:r>
            <a:endParaRPr lang="en-GB" dirty="0"/>
          </a:p>
        </p:txBody>
      </p:sp>
      <p:sp>
        <p:nvSpPr>
          <p:cNvPr id="110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Items (= objects as such, not their constructs) belongs to a category with a given certainty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CI-connection</a:t>
            </a:r>
            <a:endParaRPr lang="en-GB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Category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</a:t>
            </a:r>
            <a:endParaRPr lang="en-GB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Attention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19672" y="1272544"/>
            <a:ext cx="6591985" cy="1264912"/>
          </a:xfrm>
        </p:spPr>
        <p:txBody>
          <a:bodyPr/>
          <a:lstStyle/>
          <a:p>
            <a:r>
              <a:rPr lang="en-GB" dirty="0" smtClean="0"/>
              <a:t>The fact is manifested with a certain attention in a given context</a:t>
            </a:r>
            <a:endParaRPr lang="en-GB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30" name="Straight Connector 23"/>
            <p:cNvCxnSpPr>
              <a:stCxn id="38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Skupina 3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Manifestation</a:t>
            </a:r>
            <a:endParaRPr lang="en-GB" dirty="0"/>
          </a:p>
        </p:txBody>
      </p:sp>
      <p:grpSp>
        <p:nvGrpSpPr>
          <p:cNvPr id="52" name="Skupina 51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53" name="Straight Connector 23"/>
            <p:cNvCxnSpPr>
              <a:stCxn id="6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7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15616" y="2204864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 killing Romeo</a:t>
            </a:r>
            <a:endParaRPr lang="en-GB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1114499" y="3664024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 belonging to </a:t>
            </a:r>
            <a:r>
              <a:rPr lang="en-GB" dirty="0" err="1" smtClean="0"/>
              <a:t>Monteques</a:t>
            </a:r>
            <a:endParaRPr lang="en-GB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6012160" y="2204864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Juliet killing Juliet</a:t>
            </a:r>
            <a:endParaRPr lang="en-GB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6012160" y="3650952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Juliet belonging to Capulets</a:t>
            </a:r>
            <a:endParaRPr lang="en-GB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3516354" y="3650952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Romeo in love with Juliet</a:t>
            </a:r>
            <a:endParaRPr lang="en-GB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3516353" y="5106888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&lt;fact1&gt;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FF00"/>
                </a:solidFill>
              </a:rPr>
              <a:t>&lt;fact2&gt;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FF00"/>
                </a:solidFill>
              </a:rPr>
              <a:t>&lt;fact3&gt;</a:t>
            </a:r>
            <a:endParaRPr lang="en-GB" dirty="0" smtClean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stCxn id="23" idx="3"/>
            <a:endCxn id="53" idx="1"/>
          </p:cNvCxnSpPr>
          <p:nvPr/>
        </p:nvCxnSpPr>
        <p:spPr>
          <a:xfrm>
            <a:off x="2772587" y="2662064"/>
            <a:ext cx="32395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7904" y="229273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Resulting in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stCxn id="46" idx="2"/>
            <a:endCxn id="57" idx="0"/>
          </p:cNvCxnSpPr>
          <p:nvPr/>
        </p:nvCxnSpPr>
        <p:spPr>
          <a:xfrm>
            <a:off x="1942985" y="4578424"/>
            <a:ext cx="2401854" cy="52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6" idx="2"/>
            <a:endCxn id="57" idx="0"/>
          </p:cNvCxnSpPr>
          <p:nvPr/>
        </p:nvCxnSpPr>
        <p:spPr>
          <a:xfrm flipH="1">
            <a:off x="4344839" y="4565352"/>
            <a:ext cx="1" cy="54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5" idx="2"/>
            <a:endCxn id="57" idx="0"/>
          </p:cNvCxnSpPr>
          <p:nvPr/>
        </p:nvCxnSpPr>
        <p:spPr>
          <a:xfrm flipH="1">
            <a:off x="4344839" y="4565352"/>
            <a:ext cx="2495807" cy="54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39752" y="478577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Fact1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968" y="466856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Fact2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5602" y="472514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Fact3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40646" y="5106888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Story plot</a:t>
            </a:r>
            <a:endParaRPr lang="en-GB" dirty="0" smtClean="0"/>
          </a:p>
        </p:txBody>
      </p:sp>
      <p:cxnSp>
        <p:nvCxnSpPr>
          <p:cNvPr id="13" name="Straight Arrow Connector 12"/>
          <p:cNvCxnSpPr>
            <a:stCxn id="57" idx="3"/>
            <a:endCxn id="21" idx="1"/>
          </p:cNvCxnSpPr>
          <p:nvPr/>
        </p:nvCxnSpPr>
        <p:spPr>
          <a:xfrm>
            <a:off x="5173324" y="5564088"/>
            <a:ext cx="16673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92080" y="5517232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Belonging to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some cases, it might be also useful to mention non-trivial concepts – contexts, categories, classifications or manifestations</a:t>
            </a:r>
            <a:endParaRPr lang="en-GB" dirty="0"/>
          </a:p>
        </p:txBody>
      </p:sp>
      <p:sp>
        <p:nvSpPr>
          <p:cNvPr id="2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R-edges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6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 animBg="1"/>
      <p:bldP spid="53" grpId="0" animBg="1"/>
      <p:bldP spid="55" grpId="0" animBg="1"/>
      <p:bldP spid="56" grpId="0" animBg="1"/>
      <p:bldP spid="57" grpId="0" animBg="1"/>
      <p:bldP spid="5" grpId="0"/>
      <p:bldP spid="18" grpId="0"/>
      <p:bldP spid="19" grpId="0"/>
      <p:bldP spid="20" grpId="0"/>
      <p:bldP spid="21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CI-connection</a:t>
            </a:r>
            <a:endParaRPr lang="en-GB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Category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</a:t>
            </a:r>
            <a:endParaRPr lang="en-GB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R-edges</a:t>
            </a:r>
            <a:endParaRPr lang="en-GB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5" name="TextovéPole 54"/>
          <p:cNvSpPr txBox="1"/>
          <p:nvPr/>
        </p:nvSpPr>
        <p:spPr>
          <a:xfrm>
            <a:off x="4266873" y="519353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56" name="Skupina 55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57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Skupina 58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78" name="Skupina 77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79" name="Straight Connector 23"/>
            <p:cNvCxnSpPr>
              <a:stCxn id="8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Skupina 8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Manifestation</a:t>
            </a:r>
            <a:endParaRPr lang="en-GB" dirty="0"/>
          </a:p>
        </p:txBody>
      </p:sp>
      <p:grpSp>
        <p:nvGrpSpPr>
          <p:cNvPr id="88" name="Skupina 87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89" name="Straight Connector 23"/>
            <p:cNvCxnSpPr>
              <a:stCxn id="11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Skupina 9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6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CI-connection</a:t>
            </a:r>
            <a:endParaRPr lang="en-GB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Category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</a:t>
            </a:r>
            <a:endParaRPr lang="en-GB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base</a:t>
            </a:r>
            <a:endParaRPr lang="en-GB" dirty="0"/>
          </a:p>
        </p:txBody>
      </p:sp>
      <p:sp>
        <p:nvSpPr>
          <p:cNvPr id="86" name="Zástupný symbol pro obsah 5"/>
          <p:cNvSpPr>
            <a:spLocks noGrp="1"/>
          </p:cNvSpPr>
          <p:nvPr>
            <p:ph idx="1"/>
          </p:nvPr>
        </p:nvSpPr>
        <p:spPr>
          <a:xfrm>
            <a:off x="1619672" y="1272544"/>
            <a:ext cx="6591985" cy="1264912"/>
          </a:xfrm>
        </p:spPr>
        <p:txBody>
          <a:bodyPr/>
          <a:lstStyle/>
          <a:p>
            <a:r>
              <a:rPr lang="en-GB" dirty="0" smtClean="0"/>
              <a:t>Context serves as a model. The base edge defines the set of categories to classify its items to</a:t>
            </a:r>
            <a:endParaRPr lang="en-GB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2" name="Skupina 1"/>
          <p:cNvGrpSpPr/>
          <p:nvPr/>
        </p:nvGrpSpPr>
        <p:grpSpPr>
          <a:xfrm flipH="1">
            <a:off x="5432768" y="2365684"/>
            <a:ext cx="2134198" cy="1570026"/>
            <a:chOff x="2139919" y="2217854"/>
            <a:chExt cx="2134198" cy="1570026"/>
          </a:xfrm>
        </p:grpSpPr>
        <p:cxnSp>
          <p:nvCxnSpPr>
            <p:cNvPr id="78" name="Straight Connector 23"/>
            <p:cNvCxnSpPr>
              <a:stCxn id="84" idx="0"/>
            </p:cNvCxnSpPr>
            <p:nvPr/>
          </p:nvCxnSpPr>
          <p:spPr>
            <a:xfrm flipV="1">
              <a:off x="2268004" y="2217854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2"/>
            <p:cNvCxnSpPr/>
            <p:nvPr/>
          </p:nvCxnSpPr>
          <p:spPr>
            <a:xfrm flipH="1">
              <a:off x="2268695" y="3501089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V="1">
              <a:off x="3981970" y="2217854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Skupina 80"/>
            <p:cNvGrpSpPr/>
            <p:nvPr/>
          </p:nvGrpSpPr>
          <p:grpSpPr>
            <a:xfrm>
              <a:off x="2139919" y="3493976"/>
              <a:ext cx="255935" cy="292147"/>
              <a:chOff x="4460081" y="3268293"/>
              <a:chExt cx="255935" cy="292147"/>
            </a:xfrm>
          </p:grpSpPr>
          <p:cxnSp>
            <p:nvCxnSpPr>
              <p:cNvPr id="8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" name="TextovéPole 2"/>
          <p:cNvSpPr txBox="1"/>
          <p:nvPr/>
        </p:nvSpPr>
        <p:spPr>
          <a:xfrm rot="2283157">
            <a:off x="6311071" y="2701821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base</a:t>
            </a:r>
            <a:endParaRPr lang="en-GB" sz="1600" dirty="0"/>
          </a:p>
        </p:txBody>
      </p:sp>
      <p:grpSp>
        <p:nvGrpSpPr>
          <p:cNvPr id="135" name="Skupina 134"/>
          <p:cNvGrpSpPr/>
          <p:nvPr/>
        </p:nvGrpSpPr>
        <p:grpSpPr>
          <a:xfrm rot="16200000" flipH="1" flipV="1">
            <a:off x="5458378" y="2216969"/>
            <a:ext cx="255935" cy="292147"/>
            <a:chOff x="4460081" y="3268293"/>
            <a:chExt cx="255935" cy="292147"/>
          </a:xfrm>
        </p:grpSpPr>
        <p:cxnSp>
          <p:nvCxnSpPr>
            <p:cNvPr id="13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5" name="TextovéPole 84"/>
          <p:cNvSpPr txBox="1"/>
          <p:nvPr/>
        </p:nvSpPr>
        <p:spPr>
          <a:xfrm>
            <a:off x="4266873" y="519353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110" name="Skupina 109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119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2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24" name="Skupina 123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125" name="Straight Connector 23"/>
            <p:cNvCxnSpPr>
              <a:stCxn id="132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Skupina 127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3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9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Manifestation</a:t>
            </a:r>
            <a:endParaRPr lang="en-GB" dirty="0"/>
          </a:p>
        </p:txBody>
      </p:sp>
      <p:grpSp>
        <p:nvGrpSpPr>
          <p:cNvPr id="134" name="Skupina 133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139" name="Straight Connector 23"/>
            <p:cNvCxnSpPr>
              <a:stCxn id="14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Skupina 14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4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14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/>
          <p:cNvCxnSpPr>
            <a:stCxn id="159" idx="1"/>
            <a:endCxn id="119" idx="3"/>
          </p:cNvCxnSpPr>
          <p:nvPr/>
        </p:nvCxnSpPr>
        <p:spPr>
          <a:xfrm flipH="1">
            <a:off x="3240246" y="4649471"/>
            <a:ext cx="14946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20" idx="4"/>
            <a:endCxn id="119" idx="0"/>
          </p:cNvCxnSpPr>
          <p:nvPr/>
        </p:nvCxnSpPr>
        <p:spPr>
          <a:xfrm>
            <a:off x="2411760" y="3333898"/>
            <a:ext cx="1" cy="8583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6200000">
            <a:off x="4460891" y="4503397"/>
            <a:ext cx="255935" cy="292147"/>
            <a:chOff x="4460081" y="3767336"/>
            <a:chExt cx="255935" cy="292147"/>
          </a:xfrm>
        </p:grpSpPr>
        <p:grpSp>
          <p:nvGrpSpPr>
            <p:cNvPr id="101" name="Group 100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Oval 101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06" name="Group 105"/>
          <p:cNvGrpSpPr/>
          <p:nvPr/>
        </p:nvGrpSpPr>
        <p:grpSpPr>
          <a:xfrm rot="5400000" flipH="1">
            <a:off x="3258352" y="4503274"/>
            <a:ext cx="255935" cy="292147"/>
            <a:chOff x="4460081" y="3767336"/>
            <a:chExt cx="255935" cy="292147"/>
          </a:xfrm>
        </p:grpSpPr>
        <p:grpSp>
          <p:nvGrpSpPr>
            <p:cNvPr id="107" name="Group 106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Oval 107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cxnSp>
        <p:nvCxnSpPr>
          <p:cNvPr id="112" name="Straight Connector 111"/>
          <p:cNvCxnSpPr/>
          <p:nvPr/>
        </p:nvCxnSpPr>
        <p:spPr>
          <a:xfrm rot="10800000">
            <a:off x="2344213" y="4140845"/>
            <a:ext cx="13810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 rot="10800000" flipH="1">
            <a:off x="2283792" y="3333784"/>
            <a:ext cx="255935" cy="292147"/>
            <a:chOff x="4460081" y="3767336"/>
            <a:chExt cx="255935" cy="292147"/>
          </a:xfrm>
        </p:grpSpPr>
        <p:grpSp>
          <p:nvGrpSpPr>
            <p:cNvPr id="114" name="Group 113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Oval 114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1583275" y="4192271"/>
            <a:ext cx="1656971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Entity</a:t>
            </a:r>
            <a:endParaRPr lang="en-GB" sz="1600" dirty="0" smtClean="0"/>
          </a:p>
        </p:txBody>
      </p:sp>
      <p:sp>
        <p:nvSpPr>
          <p:cNvPr id="120" name="Oval 119"/>
          <p:cNvSpPr/>
          <p:nvPr/>
        </p:nvSpPr>
        <p:spPr>
          <a:xfrm>
            <a:off x="1547664" y="2419498"/>
            <a:ext cx="1728192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Attribute</a:t>
            </a:r>
            <a:endParaRPr lang="en-GB" sz="1600" dirty="0"/>
          </a:p>
        </p:txBody>
      </p:sp>
      <p:cxnSp>
        <p:nvCxnSpPr>
          <p:cNvPr id="121" name="Elbow Connector 120"/>
          <p:cNvCxnSpPr>
            <a:stCxn id="119" idx="2"/>
            <a:endCxn id="159" idx="2"/>
          </p:cNvCxnSpPr>
          <p:nvPr/>
        </p:nvCxnSpPr>
        <p:spPr>
          <a:xfrm rot="16200000" flipH="1">
            <a:off x="4243427" y="3275005"/>
            <a:ext cx="27992" cy="3691324"/>
          </a:xfrm>
          <a:prstGeom prst="bentConnector3">
            <a:avLst>
              <a:gd name="adj1" fmla="val 130230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 rot="16200000">
            <a:off x="2302496" y="5206671"/>
            <a:ext cx="216024" cy="148131"/>
            <a:chOff x="2650031" y="1678370"/>
            <a:chExt cx="216024" cy="148131"/>
          </a:xfrm>
        </p:grpSpPr>
        <p:sp>
          <p:nvSpPr>
            <p:cNvPr id="123" name="Oval 122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rgbClr val="00B050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5989232" y="5202517"/>
            <a:ext cx="216024" cy="148131"/>
            <a:chOff x="2650031" y="1678370"/>
            <a:chExt cx="216024" cy="148131"/>
          </a:xfrm>
        </p:grpSpPr>
        <p:sp>
          <p:nvSpPr>
            <p:cNvPr id="126" name="Oval 125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rgbClr val="00B050"/>
                </a:solidFill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5516123" y="3333898"/>
            <a:ext cx="126348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Cardinality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364670" y="4245167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Participants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360940" y="5106670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Associative entity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5801651" y="3703230"/>
            <a:ext cx="122" cy="607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5673683" y="4018205"/>
            <a:ext cx="255935" cy="292147"/>
            <a:chOff x="4460081" y="3767336"/>
            <a:chExt cx="255935" cy="292147"/>
          </a:xfrm>
        </p:grpSpPr>
        <p:grpSp>
          <p:nvGrpSpPr>
            <p:cNvPr id="133" name="Group 132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Oval 133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cxnSp>
        <p:nvCxnSpPr>
          <p:cNvPr id="138" name="Straight Connector 137"/>
          <p:cNvCxnSpPr/>
          <p:nvPr/>
        </p:nvCxnSpPr>
        <p:spPr>
          <a:xfrm rot="10800000">
            <a:off x="5727587" y="3766511"/>
            <a:ext cx="13810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412658" y="3701549"/>
            <a:ext cx="122" cy="607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/>
          <p:cNvGrpSpPr/>
          <p:nvPr/>
        </p:nvGrpSpPr>
        <p:grpSpPr>
          <a:xfrm>
            <a:off x="6284690" y="4016524"/>
            <a:ext cx="255935" cy="292147"/>
            <a:chOff x="4460081" y="3767336"/>
            <a:chExt cx="255935" cy="292147"/>
          </a:xfrm>
        </p:grpSpPr>
        <p:grpSp>
          <p:nvGrpSpPr>
            <p:cNvPr id="141" name="Group 140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 141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>
            <a:off x="6338594" y="3764830"/>
            <a:ext cx="13810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415352" y="3625931"/>
            <a:ext cx="1694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Entity attributes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681420" y="3338172"/>
            <a:ext cx="801823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9" name="Elbow Connector 148"/>
          <p:cNvCxnSpPr>
            <a:stCxn id="159" idx="3"/>
            <a:endCxn id="148" idx="2"/>
          </p:cNvCxnSpPr>
          <p:nvPr/>
        </p:nvCxnSpPr>
        <p:spPr>
          <a:xfrm flipV="1">
            <a:off x="7471237" y="3676726"/>
            <a:ext cx="611095" cy="972745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 rot="16200000">
            <a:off x="7945466" y="3797031"/>
            <a:ext cx="216024" cy="148131"/>
            <a:chOff x="2650031" y="1678370"/>
            <a:chExt cx="216024" cy="148131"/>
          </a:xfrm>
        </p:grpSpPr>
        <p:sp>
          <p:nvSpPr>
            <p:cNvPr id="151" name="Oval 150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rgbClr val="00B050"/>
                </a:solidFill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 rot="5400000" flipH="1">
            <a:off x="7489343" y="4503398"/>
            <a:ext cx="255935" cy="292147"/>
            <a:chOff x="4460081" y="3767336"/>
            <a:chExt cx="255935" cy="292147"/>
          </a:xfrm>
        </p:grpSpPr>
        <p:grpSp>
          <p:nvGrpSpPr>
            <p:cNvPr id="154" name="Group 153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Oval 154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159" name="Diamond 158"/>
          <p:cNvSpPr/>
          <p:nvPr/>
        </p:nvSpPr>
        <p:spPr>
          <a:xfrm>
            <a:off x="4734933" y="4164279"/>
            <a:ext cx="2736304" cy="97038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Relationship</a:t>
            </a:r>
            <a:endParaRPr lang="en-GB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modelling tool: 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69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8" grpId="0" animBg="1"/>
      <p:bldP spid="129" grpId="0"/>
      <p:bldP spid="130" grpId="0"/>
      <p:bldP spid="147" grpId="0"/>
      <p:bldP spid="148" grpId="0" animBg="1"/>
      <p:bldP spid="1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Aims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996952"/>
            <a:ext cx="6591985" cy="2914270"/>
          </a:xfrm>
        </p:spPr>
        <p:txBody>
          <a:bodyPr/>
          <a:lstStyle/>
          <a:p>
            <a:r>
              <a:rPr lang="en-GB" dirty="0" smtClean="0"/>
              <a:t>Introduce Diamond-Path Framework as is</a:t>
            </a:r>
          </a:p>
          <a:p>
            <a:r>
              <a:rPr lang="en-GB" dirty="0" smtClean="0"/>
              <a:t>Initiate a discourse on usefulness</a:t>
            </a:r>
          </a:p>
          <a:p>
            <a:r>
              <a:rPr lang="en-GB" dirty="0" smtClean="0"/>
              <a:t>Show current follow-up efforts, state-of-the-art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97" y="3483673"/>
            <a:ext cx="8435280" cy="881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Forms category base for:</a:t>
            </a:r>
            <a:endParaRPr lang="en-GB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>
            <a:stCxn id="2" idx="1"/>
            <a:endCxn id="13" idx="3"/>
          </p:cNvCxnSpPr>
          <p:nvPr/>
        </p:nvCxnSpPr>
        <p:spPr>
          <a:xfrm flipH="1">
            <a:off x="3093926" y="2254195"/>
            <a:ext cx="16830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13" idx="0"/>
          </p:cNvCxnSpPr>
          <p:nvPr/>
        </p:nvCxnSpPr>
        <p:spPr>
          <a:xfrm>
            <a:off x="2369912" y="1093457"/>
            <a:ext cx="4693" cy="7637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4530909" y="2125524"/>
            <a:ext cx="222212" cy="253653"/>
            <a:chOff x="4460081" y="3767336"/>
            <a:chExt cx="255935" cy="292147"/>
          </a:xfrm>
        </p:grpSpPr>
        <p:grpSp>
          <p:nvGrpSpPr>
            <p:cNvPr id="16" name="Group 15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grpSp>
        <p:nvGrpSpPr>
          <p:cNvPr id="21" name="Group 20"/>
          <p:cNvGrpSpPr/>
          <p:nvPr/>
        </p:nvGrpSpPr>
        <p:grpSpPr>
          <a:xfrm rot="5400000" flipH="1">
            <a:off x="3108144" y="2127368"/>
            <a:ext cx="222212" cy="253653"/>
            <a:chOff x="4460081" y="3767336"/>
            <a:chExt cx="255935" cy="292147"/>
          </a:xfrm>
        </p:grpSpPr>
        <p:grpSp>
          <p:nvGrpSpPr>
            <p:cNvPr id="22" name="Group 2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grpSp>
        <p:nvGrpSpPr>
          <p:cNvPr id="31" name="Group 30"/>
          <p:cNvGrpSpPr/>
          <p:nvPr/>
        </p:nvGrpSpPr>
        <p:grpSpPr>
          <a:xfrm rot="10800000" flipH="1">
            <a:off x="2261152" y="1087114"/>
            <a:ext cx="222212" cy="253653"/>
            <a:chOff x="4460081" y="3767336"/>
            <a:chExt cx="255935" cy="292147"/>
          </a:xfrm>
        </p:grpSpPr>
        <p:grpSp>
          <p:nvGrpSpPr>
            <p:cNvPr id="32" name="Group 3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55283" y="1857237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Entity</a:t>
            </a:r>
            <a:endParaRPr lang="en-GB" sz="1400" dirty="0" smtClean="0"/>
          </a:p>
        </p:txBody>
      </p:sp>
      <p:sp>
        <p:nvSpPr>
          <p:cNvPr id="4" name="Oval 3"/>
          <p:cNvSpPr/>
          <p:nvPr/>
        </p:nvSpPr>
        <p:spPr>
          <a:xfrm>
            <a:off x="1619672" y="299541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Attribute</a:t>
            </a:r>
            <a:endParaRPr lang="en-GB" sz="1400" dirty="0"/>
          </a:p>
        </p:txBody>
      </p:sp>
      <p:cxnSp>
        <p:nvCxnSpPr>
          <p:cNvPr id="51" name="Elbow Connector 50"/>
          <p:cNvCxnSpPr>
            <a:stCxn id="13" idx="2"/>
            <a:endCxn id="2" idx="2"/>
          </p:cNvCxnSpPr>
          <p:nvPr/>
        </p:nvCxnSpPr>
        <p:spPr>
          <a:xfrm rot="16200000" flipH="1">
            <a:off x="4231101" y="794657"/>
            <a:ext cx="24303" cy="3737294"/>
          </a:xfrm>
          <a:prstGeom prst="bentConnector3">
            <a:avLst>
              <a:gd name="adj1" fmla="val 135416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16200000">
            <a:off x="2278581" y="2734396"/>
            <a:ext cx="187563" cy="128615"/>
            <a:chOff x="2650031" y="1678370"/>
            <a:chExt cx="216024" cy="148131"/>
          </a:xfrm>
        </p:grpSpPr>
        <p:sp>
          <p:nvSpPr>
            <p:cNvPr id="54" name="Oval 53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00B05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rot="16200000">
            <a:off x="6020786" y="2734396"/>
            <a:ext cx="187563" cy="128615"/>
            <a:chOff x="2650031" y="1678370"/>
            <a:chExt cx="216024" cy="148131"/>
          </a:xfrm>
        </p:grpSpPr>
        <p:sp>
          <p:nvSpPr>
            <p:cNvPr id="60" name="Oval 59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00B05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581072" y="1045691"/>
            <a:ext cx="1185076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Cardinality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2767" y="1916832"/>
            <a:ext cx="130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Participants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1770" y="2651151"/>
            <a:ext cx="233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Associative entity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797096" y="1367808"/>
            <a:ext cx="0" cy="6075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686338" y="1718886"/>
            <a:ext cx="222212" cy="253653"/>
            <a:chOff x="4460081" y="3767336"/>
            <a:chExt cx="255935" cy="292147"/>
          </a:xfrm>
        </p:grpSpPr>
        <p:grpSp>
          <p:nvGrpSpPr>
            <p:cNvPr id="74" name="Group 73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6408103" y="1367808"/>
            <a:ext cx="106" cy="605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6297345" y="1717205"/>
            <a:ext cx="222212" cy="253653"/>
            <a:chOff x="4460081" y="3767336"/>
            <a:chExt cx="255935" cy="292147"/>
          </a:xfrm>
        </p:grpSpPr>
        <p:grpSp>
          <p:nvGrpSpPr>
            <p:cNvPr id="91" name="Group 90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Oval 91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487361" y="1290897"/>
            <a:ext cx="2257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Entity attributes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30310" y="5682952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Person</a:t>
            </a:r>
            <a:endParaRPr lang="en-GB" dirty="0" smtClean="0"/>
          </a:p>
        </p:txBody>
      </p:sp>
      <p:sp>
        <p:nvSpPr>
          <p:cNvPr id="57" name="Oval 56"/>
          <p:cNvSpPr/>
          <p:nvPr/>
        </p:nvSpPr>
        <p:spPr>
          <a:xfrm>
            <a:off x="3110713" y="5682952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3130840" y="4552662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Date of birth</a:t>
            </a:r>
            <a:endParaRPr lang="en-GB" dirty="0"/>
          </a:p>
        </p:txBody>
      </p:sp>
      <p:sp>
        <p:nvSpPr>
          <p:cNvPr id="62" name="Oval 61"/>
          <p:cNvSpPr/>
          <p:nvPr/>
        </p:nvSpPr>
        <p:spPr>
          <a:xfrm>
            <a:off x="4799712" y="4405300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Phone no.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7753428" y="1045691"/>
            <a:ext cx="779012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2" idx="3"/>
            <a:endCxn id="63" idx="2"/>
          </p:cNvCxnSpPr>
          <p:nvPr/>
        </p:nvCxnSpPr>
        <p:spPr>
          <a:xfrm flipV="1">
            <a:off x="7446854" y="1353468"/>
            <a:ext cx="696080" cy="90072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8078626" y="1490425"/>
            <a:ext cx="128615" cy="128615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87183" y="1431477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rot="5400000" flipH="1">
            <a:off x="7430411" y="2123124"/>
            <a:ext cx="222212" cy="253653"/>
            <a:chOff x="4460081" y="3767336"/>
            <a:chExt cx="255935" cy="292147"/>
          </a:xfrm>
        </p:grpSpPr>
        <p:grpSp>
          <p:nvGrpSpPr>
            <p:cNvPr id="82" name="Group 8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Oval 8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2" name="Diamond 1"/>
          <p:cNvSpPr/>
          <p:nvPr/>
        </p:nvSpPr>
        <p:spPr>
          <a:xfrm>
            <a:off x="4776944" y="1832933"/>
            <a:ext cx="2669910" cy="84252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Relationship</a:t>
            </a:r>
            <a:endParaRPr lang="en-GB" sz="1400" dirty="0"/>
          </a:p>
        </p:txBody>
      </p:sp>
      <p:cxnSp>
        <p:nvCxnSpPr>
          <p:cNvPr id="100" name="Straight Connector 99"/>
          <p:cNvCxnSpPr>
            <a:stCxn id="57" idx="6"/>
            <a:endCxn id="56" idx="1"/>
          </p:cNvCxnSpPr>
          <p:nvPr/>
        </p:nvCxnSpPr>
        <p:spPr>
          <a:xfrm>
            <a:off x="4611193" y="6079910"/>
            <a:ext cx="21911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8" idx="5"/>
          </p:cNvCxnSpPr>
          <p:nvPr/>
        </p:nvCxnSpPr>
        <p:spPr>
          <a:xfrm>
            <a:off x="4411580" y="5230312"/>
            <a:ext cx="418730" cy="4526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2" idx="4"/>
            <a:endCxn id="56" idx="0"/>
          </p:cNvCxnSpPr>
          <p:nvPr/>
        </p:nvCxnSpPr>
        <p:spPr>
          <a:xfrm flipH="1">
            <a:off x="5549632" y="5199216"/>
            <a:ext cx="320" cy="4837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346648" y="1424679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38915" y="1424679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17872" y="1798171"/>
            <a:ext cx="11991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5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97" y="3260763"/>
            <a:ext cx="8435280" cy="1104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Here is a little more complex example of a model created in modelling tool above.</a:t>
            </a:r>
            <a:endParaRPr lang="en-GB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>
            <a:stCxn id="2" idx="1"/>
            <a:endCxn id="13" idx="3"/>
          </p:cNvCxnSpPr>
          <p:nvPr/>
        </p:nvCxnSpPr>
        <p:spPr>
          <a:xfrm flipH="1">
            <a:off x="3093926" y="2254195"/>
            <a:ext cx="16830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13" idx="0"/>
          </p:cNvCxnSpPr>
          <p:nvPr/>
        </p:nvCxnSpPr>
        <p:spPr>
          <a:xfrm>
            <a:off x="2369912" y="1093457"/>
            <a:ext cx="4693" cy="7637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4530909" y="2125524"/>
            <a:ext cx="222212" cy="253653"/>
            <a:chOff x="4460081" y="3767336"/>
            <a:chExt cx="255935" cy="292147"/>
          </a:xfrm>
        </p:grpSpPr>
        <p:grpSp>
          <p:nvGrpSpPr>
            <p:cNvPr id="16" name="Group 15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grpSp>
        <p:nvGrpSpPr>
          <p:cNvPr id="21" name="Group 20"/>
          <p:cNvGrpSpPr/>
          <p:nvPr/>
        </p:nvGrpSpPr>
        <p:grpSpPr>
          <a:xfrm rot="5400000" flipH="1">
            <a:off x="3108144" y="2127368"/>
            <a:ext cx="222212" cy="253653"/>
            <a:chOff x="4460081" y="3767336"/>
            <a:chExt cx="255935" cy="292147"/>
          </a:xfrm>
        </p:grpSpPr>
        <p:grpSp>
          <p:nvGrpSpPr>
            <p:cNvPr id="22" name="Group 2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grpSp>
        <p:nvGrpSpPr>
          <p:cNvPr id="31" name="Group 30"/>
          <p:cNvGrpSpPr/>
          <p:nvPr/>
        </p:nvGrpSpPr>
        <p:grpSpPr>
          <a:xfrm rot="10800000" flipH="1">
            <a:off x="2261152" y="1087114"/>
            <a:ext cx="222212" cy="253653"/>
            <a:chOff x="4460081" y="3767336"/>
            <a:chExt cx="255935" cy="292147"/>
          </a:xfrm>
        </p:grpSpPr>
        <p:grpSp>
          <p:nvGrpSpPr>
            <p:cNvPr id="32" name="Group 3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55283" y="1857237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Entity</a:t>
            </a:r>
            <a:endParaRPr lang="en-GB" sz="1400" dirty="0" smtClean="0"/>
          </a:p>
        </p:txBody>
      </p:sp>
      <p:sp>
        <p:nvSpPr>
          <p:cNvPr id="4" name="Oval 3"/>
          <p:cNvSpPr/>
          <p:nvPr/>
        </p:nvSpPr>
        <p:spPr>
          <a:xfrm>
            <a:off x="1619672" y="299541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Attribute</a:t>
            </a:r>
            <a:endParaRPr lang="en-GB" sz="1400" dirty="0"/>
          </a:p>
        </p:txBody>
      </p:sp>
      <p:cxnSp>
        <p:nvCxnSpPr>
          <p:cNvPr id="51" name="Elbow Connector 50"/>
          <p:cNvCxnSpPr>
            <a:stCxn id="13" idx="2"/>
            <a:endCxn id="2" idx="2"/>
          </p:cNvCxnSpPr>
          <p:nvPr/>
        </p:nvCxnSpPr>
        <p:spPr>
          <a:xfrm rot="16200000" flipH="1">
            <a:off x="4231101" y="794657"/>
            <a:ext cx="24303" cy="3737294"/>
          </a:xfrm>
          <a:prstGeom prst="bentConnector3">
            <a:avLst>
              <a:gd name="adj1" fmla="val 135416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16200000">
            <a:off x="2278581" y="2734396"/>
            <a:ext cx="187563" cy="128615"/>
            <a:chOff x="2650031" y="1678370"/>
            <a:chExt cx="216024" cy="148131"/>
          </a:xfrm>
        </p:grpSpPr>
        <p:sp>
          <p:nvSpPr>
            <p:cNvPr id="54" name="Oval 53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00B05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rot="16200000">
            <a:off x="6020786" y="2734396"/>
            <a:ext cx="187563" cy="128615"/>
            <a:chOff x="2650031" y="1678370"/>
            <a:chExt cx="216024" cy="148131"/>
          </a:xfrm>
        </p:grpSpPr>
        <p:sp>
          <p:nvSpPr>
            <p:cNvPr id="60" name="Oval 59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00B05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581072" y="1052736"/>
            <a:ext cx="1185076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Cardinality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2767" y="1916832"/>
            <a:ext cx="130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Participants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1770" y="2651151"/>
            <a:ext cx="233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Associative entity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797096" y="1367808"/>
            <a:ext cx="0" cy="6075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686338" y="1718886"/>
            <a:ext cx="222212" cy="253653"/>
            <a:chOff x="4460081" y="3767336"/>
            <a:chExt cx="255935" cy="292147"/>
          </a:xfrm>
        </p:grpSpPr>
        <p:grpSp>
          <p:nvGrpSpPr>
            <p:cNvPr id="74" name="Group 73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6408103" y="1367808"/>
            <a:ext cx="106" cy="605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6297345" y="1717205"/>
            <a:ext cx="222212" cy="253653"/>
            <a:chOff x="4460081" y="3767336"/>
            <a:chExt cx="255935" cy="292147"/>
          </a:xfrm>
        </p:grpSpPr>
        <p:grpSp>
          <p:nvGrpSpPr>
            <p:cNvPr id="91" name="Group 90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Oval 91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487361" y="1290897"/>
            <a:ext cx="2257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Entity attributes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27101" y="5682952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Person</a:t>
            </a:r>
            <a:endParaRPr lang="en-GB" dirty="0" smtClean="0"/>
          </a:p>
        </p:txBody>
      </p:sp>
      <p:sp>
        <p:nvSpPr>
          <p:cNvPr id="57" name="Oval 56"/>
          <p:cNvSpPr/>
          <p:nvPr/>
        </p:nvSpPr>
        <p:spPr>
          <a:xfrm>
            <a:off x="107504" y="5682952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127631" y="4552662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Date of birth</a:t>
            </a:r>
            <a:endParaRPr lang="en-GB" dirty="0"/>
          </a:p>
        </p:txBody>
      </p:sp>
      <p:sp>
        <p:nvSpPr>
          <p:cNvPr id="62" name="Oval 61"/>
          <p:cNvSpPr/>
          <p:nvPr/>
        </p:nvSpPr>
        <p:spPr>
          <a:xfrm>
            <a:off x="1796503" y="4405300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Phone no.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7753428" y="1057010"/>
            <a:ext cx="779012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2" idx="3"/>
            <a:endCxn id="63" idx="2"/>
          </p:cNvCxnSpPr>
          <p:nvPr/>
        </p:nvCxnSpPr>
        <p:spPr>
          <a:xfrm flipV="1">
            <a:off x="7446854" y="1364787"/>
            <a:ext cx="696080" cy="88940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8078626" y="1490425"/>
            <a:ext cx="128615" cy="128615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87183" y="1431477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rot="5400000" flipH="1">
            <a:off x="7430411" y="2123124"/>
            <a:ext cx="222212" cy="253653"/>
            <a:chOff x="4460081" y="3767336"/>
            <a:chExt cx="255935" cy="292147"/>
          </a:xfrm>
        </p:grpSpPr>
        <p:grpSp>
          <p:nvGrpSpPr>
            <p:cNvPr id="82" name="Group 8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Oval 8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2" name="Diamond 1"/>
          <p:cNvSpPr/>
          <p:nvPr/>
        </p:nvSpPr>
        <p:spPr>
          <a:xfrm>
            <a:off x="4776944" y="1832933"/>
            <a:ext cx="2669910" cy="84252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Relationship</a:t>
            </a:r>
            <a:endParaRPr lang="en-GB" sz="1400" dirty="0"/>
          </a:p>
        </p:txBody>
      </p:sp>
      <p:cxnSp>
        <p:nvCxnSpPr>
          <p:cNvPr id="100" name="Straight Connector 99"/>
          <p:cNvCxnSpPr>
            <a:stCxn id="57" idx="6"/>
            <a:endCxn id="56" idx="1"/>
          </p:cNvCxnSpPr>
          <p:nvPr/>
        </p:nvCxnSpPr>
        <p:spPr>
          <a:xfrm>
            <a:off x="1607984" y="6079910"/>
            <a:ext cx="21911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8" idx="5"/>
          </p:cNvCxnSpPr>
          <p:nvPr/>
        </p:nvCxnSpPr>
        <p:spPr>
          <a:xfrm>
            <a:off x="1408371" y="5230312"/>
            <a:ext cx="418730" cy="4526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2" idx="4"/>
            <a:endCxn id="56" idx="0"/>
          </p:cNvCxnSpPr>
          <p:nvPr/>
        </p:nvCxnSpPr>
        <p:spPr>
          <a:xfrm flipH="1">
            <a:off x="2546423" y="5199216"/>
            <a:ext cx="320" cy="4837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Diamond 102"/>
          <p:cNvSpPr/>
          <p:nvPr/>
        </p:nvSpPr>
        <p:spPr>
          <a:xfrm>
            <a:off x="3773701" y="5658648"/>
            <a:ext cx="2375760" cy="84252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Working in</a:t>
            </a:r>
            <a:endParaRPr lang="en-GB" dirty="0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6346648" y="1424679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38915" y="1424679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17872" y="1798171"/>
            <a:ext cx="11991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56" idx="3"/>
            <a:endCxn id="103" idx="1"/>
          </p:cNvCxnSpPr>
          <p:nvPr/>
        </p:nvCxnSpPr>
        <p:spPr>
          <a:xfrm>
            <a:off x="3265744" y="6079910"/>
            <a:ext cx="507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6663225" y="5682951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Company</a:t>
            </a:r>
            <a:endParaRPr lang="en-GB" dirty="0" smtClean="0"/>
          </a:p>
        </p:txBody>
      </p:sp>
      <p:cxnSp>
        <p:nvCxnSpPr>
          <p:cNvPr id="133" name="Straight Connector 132"/>
          <p:cNvCxnSpPr>
            <a:stCxn id="103" idx="3"/>
            <a:endCxn id="132" idx="1"/>
          </p:cNvCxnSpPr>
          <p:nvPr/>
        </p:nvCxnSpPr>
        <p:spPr>
          <a:xfrm flipV="1">
            <a:off x="6149461" y="6079909"/>
            <a:ext cx="51376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5663808" y="4436396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Name</a:t>
            </a:r>
            <a:endParaRPr lang="en-GB" dirty="0"/>
          </a:p>
        </p:txBody>
      </p:sp>
      <p:sp>
        <p:nvSpPr>
          <p:cNvPr id="139" name="Oval 138"/>
          <p:cNvSpPr/>
          <p:nvPr/>
        </p:nvSpPr>
        <p:spPr>
          <a:xfrm>
            <a:off x="7536016" y="4436396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Id</a:t>
            </a:r>
            <a:endParaRPr lang="en-GB" dirty="0"/>
          </a:p>
        </p:txBody>
      </p:sp>
      <p:cxnSp>
        <p:nvCxnSpPr>
          <p:cNvPr id="141" name="Straight Connector 140"/>
          <p:cNvCxnSpPr>
            <a:stCxn id="138" idx="4"/>
            <a:endCxn id="132" idx="0"/>
          </p:cNvCxnSpPr>
          <p:nvPr/>
        </p:nvCxnSpPr>
        <p:spPr>
          <a:xfrm>
            <a:off x="6414048" y="5230312"/>
            <a:ext cx="968499" cy="4526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4"/>
            <a:endCxn id="132" idx="0"/>
          </p:cNvCxnSpPr>
          <p:nvPr/>
        </p:nvCxnSpPr>
        <p:spPr>
          <a:xfrm flipH="1">
            <a:off x="7382547" y="5230312"/>
            <a:ext cx="903709" cy="4526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11445" y="5697799"/>
            <a:ext cx="24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2865" y="5673948"/>
            <a:ext cx="24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2" grpId="0" animBg="1"/>
      <p:bldP spid="103" grpId="0" animBg="1"/>
      <p:bldP spid="132" grpId="0" animBg="1"/>
      <p:bldP spid="138" grpId="0" animBg="1"/>
      <p:bldP spid="139" grpId="0" animBg="1"/>
      <p:bldP spid="79" grpId="0"/>
      <p:bldP spid="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 flipH="1">
            <a:off x="1433724" y="3505200"/>
            <a:ext cx="35644" cy="1134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4940" y="2479700"/>
            <a:ext cx="16156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Customer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58167" y="2924944"/>
            <a:ext cx="1622401" cy="580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-name: string</a:t>
            </a:r>
          </a:p>
          <a:p>
            <a:r>
              <a:rPr lang="en-GB" sz="1200" dirty="0" smtClean="0"/>
              <a:t>-address: string</a:t>
            </a:r>
          </a:p>
          <a:p>
            <a:r>
              <a:rPr lang="en-GB" sz="1200" dirty="0" smtClean="0"/>
              <a:t>-invoices: Invoice[]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658168" y="4639940"/>
            <a:ext cx="1551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Invoice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64096" y="5085184"/>
            <a:ext cx="15443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-</a:t>
            </a:r>
            <a:r>
              <a:rPr lang="en-GB" sz="1200" dirty="0" err="1" smtClean="0"/>
              <a:t>cust</a:t>
            </a:r>
            <a:r>
              <a:rPr lang="en-GB" sz="1200" dirty="0" smtClean="0"/>
              <a:t>: Customer</a:t>
            </a:r>
          </a:p>
          <a:p>
            <a:r>
              <a:rPr lang="en-GB" sz="1200" dirty="0" smtClean="0"/>
              <a:t>-good: string</a:t>
            </a:r>
          </a:p>
          <a:p>
            <a:r>
              <a:rPr lang="en-GB" sz="1200" dirty="0" smtClean="0"/>
              <a:t>-amount: </a:t>
            </a:r>
            <a:r>
              <a:rPr lang="en-GB" sz="1200" dirty="0" err="1" smtClean="0"/>
              <a:t>int</a:t>
            </a:r>
            <a:endParaRPr lang="en-GB" sz="1200" dirty="0" smtClean="0"/>
          </a:p>
          <a:p>
            <a:r>
              <a:rPr lang="en-GB" sz="1200" dirty="0" smtClean="0"/>
              <a:t>-</a:t>
            </a:r>
            <a:r>
              <a:rPr lang="en-GB" sz="1200" dirty="0" err="1" smtClean="0"/>
              <a:t>singlePrice</a:t>
            </a:r>
            <a:r>
              <a:rPr lang="en-GB" sz="1200" dirty="0" smtClean="0"/>
              <a:t>: float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664096" y="5877272"/>
            <a:ext cx="15443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-</a:t>
            </a:r>
            <a:r>
              <a:rPr lang="en-GB" sz="1200" dirty="0" err="1" smtClean="0"/>
              <a:t>getTotal</a:t>
            </a:r>
            <a:r>
              <a:rPr lang="en-GB" sz="1200" dirty="0" smtClean="0"/>
              <a:t> (): float</a:t>
            </a:r>
            <a:br>
              <a:rPr lang="en-GB" sz="1200" dirty="0" smtClean="0"/>
            </a:br>
            <a:r>
              <a:rPr lang="en-GB" sz="1200" dirty="0" smtClean="0"/>
              <a:t>-print(): void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3724" y="427060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0..*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35010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991647" y="2492276"/>
            <a:ext cx="1584176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Customer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6994872" y="5034880"/>
            <a:ext cx="1584176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Invoice</a:t>
            </a:r>
            <a:endParaRPr lang="en-GB" dirty="0"/>
          </a:p>
        </p:txBody>
      </p:sp>
      <p:cxnSp>
        <p:nvCxnSpPr>
          <p:cNvPr id="19" name="Straight Connector 18"/>
          <p:cNvCxnSpPr>
            <a:stCxn id="18" idx="0"/>
            <a:endCxn id="14" idx="2"/>
          </p:cNvCxnSpPr>
          <p:nvPr/>
        </p:nvCxnSpPr>
        <p:spPr>
          <a:xfrm flipH="1" flipV="1">
            <a:off x="7783735" y="3406676"/>
            <a:ext cx="3225" cy="1628204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86959" y="4910551"/>
            <a:ext cx="99563" cy="112153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687212" y="4910551"/>
            <a:ext cx="99749" cy="112153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2" name="Oval 21"/>
          <p:cNvSpPr/>
          <p:nvPr/>
        </p:nvSpPr>
        <p:spPr>
          <a:xfrm>
            <a:off x="7729281" y="4798285"/>
            <a:ext cx="115357" cy="115357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707892" y="3540026"/>
            <a:ext cx="157426" cy="0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9" name="Rectangle 28"/>
          <p:cNvSpPr/>
          <p:nvPr/>
        </p:nvSpPr>
        <p:spPr>
          <a:xfrm>
            <a:off x="4050928" y="5769260"/>
            <a:ext cx="1152128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Invoice: Item</a:t>
            </a:r>
            <a:endParaRPr lang="en-GB" sz="1200" dirty="0"/>
          </a:p>
        </p:txBody>
      </p:sp>
      <p:sp>
        <p:nvSpPr>
          <p:cNvPr id="31" name="Rectangle 30"/>
          <p:cNvSpPr/>
          <p:nvPr/>
        </p:nvSpPr>
        <p:spPr>
          <a:xfrm>
            <a:off x="5652120" y="5767164"/>
            <a:ext cx="1152128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Entity: Category</a:t>
            </a:r>
            <a:endParaRPr lang="en-GB" sz="1200" dirty="0"/>
          </a:p>
        </p:txBody>
      </p:sp>
      <p:sp>
        <p:nvSpPr>
          <p:cNvPr id="32" name="Rectangle 31"/>
          <p:cNvSpPr/>
          <p:nvPr/>
        </p:nvSpPr>
        <p:spPr>
          <a:xfrm>
            <a:off x="2411760" y="5779864"/>
            <a:ext cx="1152128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Class: Category</a:t>
            </a:r>
            <a:endParaRPr lang="en-GB" sz="1200" dirty="0"/>
          </a:p>
        </p:txBody>
      </p:sp>
      <p:sp>
        <p:nvSpPr>
          <p:cNvPr id="33" name="Rectangle 32"/>
          <p:cNvSpPr/>
          <p:nvPr/>
        </p:nvSpPr>
        <p:spPr>
          <a:xfrm>
            <a:off x="3203848" y="4653136"/>
            <a:ext cx="122413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Invoice as Class: CI-connection</a:t>
            </a:r>
            <a:endParaRPr lang="en-GB" sz="1200" dirty="0"/>
          </a:p>
        </p:txBody>
      </p:sp>
      <p:sp>
        <p:nvSpPr>
          <p:cNvPr id="34" name="Rectangle 33"/>
          <p:cNvSpPr/>
          <p:nvPr/>
        </p:nvSpPr>
        <p:spPr>
          <a:xfrm>
            <a:off x="4860032" y="4653136"/>
            <a:ext cx="119253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Invoice as Entity: CI-connection</a:t>
            </a:r>
            <a:endParaRPr lang="en-GB" sz="1200" dirty="0"/>
          </a:p>
        </p:txBody>
      </p:sp>
      <p:sp>
        <p:nvSpPr>
          <p:cNvPr id="35" name="Rectangle 34"/>
          <p:cNvSpPr/>
          <p:nvPr/>
        </p:nvSpPr>
        <p:spPr>
          <a:xfrm>
            <a:off x="3203848" y="2420888"/>
            <a:ext cx="122413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Class diagram 1: Context</a:t>
            </a:r>
            <a:endParaRPr lang="en-GB" sz="1200" dirty="0"/>
          </a:p>
        </p:txBody>
      </p:sp>
      <p:sp>
        <p:nvSpPr>
          <p:cNvPr id="36" name="Rectangle 35"/>
          <p:cNvSpPr/>
          <p:nvPr/>
        </p:nvSpPr>
        <p:spPr>
          <a:xfrm>
            <a:off x="4860032" y="2420888"/>
            <a:ext cx="1192534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ERD 1: Context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29090" y="2051556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Class diagram 1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7340644" y="205155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ERD 1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3203848" y="3539108"/>
            <a:ext cx="122413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Inv. As Class in CD1: Manifestation</a:t>
            </a:r>
            <a:endParaRPr lang="en-GB" sz="1200" dirty="0"/>
          </a:p>
        </p:txBody>
      </p:sp>
      <p:sp>
        <p:nvSpPr>
          <p:cNvPr id="40" name="Rectangle 39"/>
          <p:cNvSpPr/>
          <p:nvPr/>
        </p:nvSpPr>
        <p:spPr>
          <a:xfrm>
            <a:off x="4860032" y="3539108"/>
            <a:ext cx="119253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Inv. As Entity in ERD 1: Manifestation</a:t>
            </a:r>
            <a:endParaRPr lang="en-GB" sz="1200" dirty="0"/>
          </a:p>
        </p:txBody>
      </p:sp>
      <p:cxnSp>
        <p:nvCxnSpPr>
          <p:cNvPr id="37" name="Straight Connector 36"/>
          <p:cNvCxnSpPr>
            <a:stCxn id="32" idx="0"/>
            <a:endCxn id="33" idx="2"/>
          </p:cNvCxnSpPr>
          <p:nvPr/>
        </p:nvCxnSpPr>
        <p:spPr>
          <a:xfrm flipV="1">
            <a:off x="2987824" y="5301208"/>
            <a:ext cx="828092" cy="4786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9" idx="0"/>
            <a:endCxn id="33" idx="2"/>
          </p:cNvCxnSpPr>
          <p:nvPr/>
        </p:nvCxnSpPr>
        <p:spPr>
          <a:xfrm flipH="1" flipV="1">
            <a:off x="3815916" y="5301208"/>
            <a:ext cx="811076" cy="4680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0"/>
            <a:endCxn id="34" idx="2"/>
          </p:cNvCxnSpPr>
          <p:nvPr/>
        </p:nvCxnSpPr>
        <p:spPr>
          <a:xfrm flipV="1">
            <a:off x="4626992" y="5301208"/>
            <a:ext cx="829307" cy="4680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1" idx="0"/>
            <a:endCxn id="34" idx="2"/>
          </p:cNvCxnSpPr>
          <p:nvPr/>
        </p:nvCxnSpPr>
        <p:spPr>
          <a:xfrm flipH="1" flipV="1">
            <a:off x="5456299" y="5301208"/>
            <a:ext cx="771885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9" idx="2"/>
          </p:cNvCxnSpPr>
          <p:nvPr/>
        </p:nvCxnSpPr>
        <p:spPr>
          <a:xfrm flipV="1">
            <a:off x="3815916" y="4187180"/>
            <a:ext cx="0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9" idx="0"/>
            <a:endCxn id="35" idx="2"/>
          </p:cNvCxnSpPr>
          <p:nvPr/>
        </p:nvCxnSpPr>
        <p:spPr>
          <a:xfrm flipV="1">
            <a:off x="3815916" y="3068960"/>
            <a:ext cx="0" cy="4701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0" idx="0"/>
            <a:endCxn id="36" idx="2"/>
          </p:cNvCxnSpPr>
          <p:nvPr/>
        </p:nvCxnSpPr>
        <p:spPr>
          <a:xfrm flipV="1">
            <a:off x="5456299" y="3068960"/>
            <a:ext cx="0" cy="4701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4" idx="0"/>
            <a:endCxn id="40" idx="2"/>
          </p:cNvCxnSpPr>
          <p:nvPr/>
        </p:nvCxnSpPr>
        <p:spPr>
          <a:xfrm flipV="1">
            <a:off x="5456299" y="4187180"/>
            <a:ext cx="0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2555776" y="2236222"/>
            <a:ext cx="43204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endCxn id="38" idx="1"/>
          </p:cNvCxnSpPr>
          <p:nvPr/>
        </p:nvCxnSpPr>
        <p:spPr>
          <a:xfrm flipV="1">
            <a:off x="6130924" y="2236222"/>
            <a:ext cx="1209720" cy="243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130924" y="4005064"/>
            <a:ext cx="863948" cy="101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267744" y="4005064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Nadpis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Interconnected models</a:t>
            </a:r>
            <a:endParaRPr lang="en-GB" dirty="0"/>
          </a:p>
        </p:txBody>
      </p:sp>
      <p:sp>
        <p:nvSpPr>
          <p:cNvPr id="61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same object classified to different categories, manifested in different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98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 of Agent-Team Organization</a:t>
            </a:r>
            <a:endParaRPr lang="en-GB" dirty="0"/>
          </a:p>
        </p:txBody>
      </p:sp>
      <p:sp>
        <p:nvSpPr>
          <p:cNvPr id="4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6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7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1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TextovéPole 34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36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1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45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7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5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57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6" name="TextovéPole 65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67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6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7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77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7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2" name="Skupina 81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8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TextovéPole 85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87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64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65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9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95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9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10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4" name="TextovéPole 103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105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Skupina 106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10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1" name="TextovéPole 110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12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11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Skupina 116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11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1" name="TextovéPole 120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19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24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Skupina 225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0" name="Skupina 229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3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4" name="TextovéPole 233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35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Skupina 235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40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ovéPole 240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42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3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Skupina 243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8" name="Skupina 247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2" name="TextovéPole 251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53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Skupina 253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5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8" name="TextovéPole 257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59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Skupina 259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6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4" name="Skupina 263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6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8" name="TextovéPole 267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69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Skupina 269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4" name="Skupina 273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2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8" name="TextovéPole 277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279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9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reaching</a:t>
            </a:r>
            <a:endParaRPr lang="en-GB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fulfilling</a:t>
            </a:r>
            <a:endParaRPr lang="en-GB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focusing</a:t>
            </a:r>
            <a:endParaRPr lang="en-GB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covering</a:t>
            </a:r>
            <a:endParaRPr lang="en-GB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reaching</a:t>
            </a:r>
            <a:endParaRPr lang="en-GB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fulfilling</a:t>
            </a:r>
            <a:endParaRPr lang="en-GB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focusing</a:t>
            </a:r>
            <a:endParaRPr lang="en-GB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covering</a:t>
            </a:r>
            <a:endParaRPr lang="en-GB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>
              <a:endCxn id="214" idx="6"/>
            </p:cNvCxnSpPr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16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reaching</a:t>
            </a:r>
            <a:endParaRPr lang="en-GB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fulfilling</a:t>
            </a:r>
            <a:endParaRPr lang="en-GB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focusing</a:t>
            </a:r>
            <a:endParaRPr lang="en-GB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covering</a:t>
            </a:r>
            <a:endParaRPr lang="en-GB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213" name="Straight Connector 23"/>
            <p:cNvCxnSpPr>
              <a:stCxn id="310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Skupina 21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30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1" name="Straight Connector 32"/>
              <p:cNvCxnSpPr>
                <a:stCxn id="31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ovéPole 217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R22</a:t>
              </a:r>
              <a:endParaRPr lang="cs-CZ" sz="1400" dirty="0"/>
            </a:p>
          </p:txBody>
        </p:sp>
        <p:grpSp>
          <p:nvGrpSpPr>
            <p:cNvPr id="373" name="Skupina 372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374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76" name="Straight Connector 32"/>
              <p:cNvCxnSpPr>
                <a:stCxn id="375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Skupina 2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312" name="Skupina 311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313" name="Straight Connector 23"/>
              <p:cNvCxnSpPr>
                <a:stCxn id="34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Skupina 31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4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45" name="Straight Connector 32"/>
                <p:cNvCxnSpPr>
                  <a:stCxn id="34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Skupina 315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18" name="Straight Connector 32"/>
                <p:cNvCxnSpPr>
                  <a:stCxn id="34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7" name="TextovéPole 316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R11</a:t>
                </a:r>
                <a:endParaRPr lang="cs-CZ" sz="1400" dirty="0"/>
              </a:p>
            </p:txBody>
          </p:sp>
        </p:grpSp>
        <p:cxnSp>
          <p:nvCxnSpPr>
            <p:cNvPr id="381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346" name="Skupina 345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347" name="Straight Connector 23"/>
              <p:cNvCxnSpPr>
                <a:stCxn id="371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Skupina 34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70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2" name="Straight Connector 32"/>
                <p:cNvCxnSpPr>
                  <a:stCxn id="371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Skupina 349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52" name="Straight Connector 32"/>
                <p:cNvCxnSpPr>
                  <a:stCxn id="35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51" name="TextovéPole 350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R33</a:t>
                </a:r>
                <a:endParaRPr lang="cs-CZ" sz="1400" dirty="0"/>
              </a:p>
            </p:txBody>
          </p:sp>
        </p:grpSp>
        <p:cxnSp>
          <p:nvCxnSpPr>
            <p:cNvPr id="382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reaching</a:t>
            </a:r>
            <a:endParaRPr lang="en-GB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fulfilling</a:t>
            </a:r>
            <a:endParaRPr lang="en-GB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focusing</a:t>
            </a:r>
            <a:endParaRPr lang="en-GB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covering</a:t>
            </a:r>
            <a:endParaRPr lang="en-GB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418253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R01</a:t>
              </a:r>
              <a:endParaRPr lang="cs-CZ" sz="1400" dirty="0"/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5403601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R02</a:t>
              </a:r>
              <a:endParaRPr lang="cs-CZ" sz="1400" dirty="0"/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7572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1391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R22</a:t>
              </a:r>
              <a:endParaRPr lang="cs-CZ" sz="1400" dirty="0"/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R11</a:t>
                </a:r>
                <a:endParaRPr lang="cs-CZ" sz="1400" dirty="0"/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R33</a:t>
                </a:r>
                <a:endParaRPr lang="cs-CZ" sz="1400" dirty="0"/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3587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5402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 of Organization</a:t>
            </a:r>
            <a:br>
              <a:rPr lang="en-GB" dirty="0" smtClean="0"/>
            </a:br>
            <a:r>
              <a:rPr lang="en-GB" sz="2800" dirty="0" smtClean="0"/>
              <a:t>Summary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851847" y="2296275"/>
            <a:ext cx="4242634" cy="3378582"/>
          </a:xfrm>
        </p:spPr>
        <p:txBody>
          <a:bodyPr/>
          <a:lstStyle/>
          <a:p>
            <a:r>
              <a:rPr lang="en-GB" dirty="0" smtClean="0"/>
              <a:t>Matrix-based organization: Action vs. Flow</a:t>
            </a:r>
          </a:p>
          <a:p>
            <a:r>
              <a:rPr lang="en-GB" dirty="0" smtClean="0"/>
              <a:t>Activity vs. Action / Flow</a:t>
            </a:r>
          </a:p>
          <a:p>
            <a:r>
              <a:rPr lang="en-GB" dirty="0" smtClean="0"/>
              <a:t>R-edges</a:t>
            </a:r>
            <a:endParaRPr lang="en-GB" dirty="0" smtClean="0"/>
          </a:p>
        </p:txBody>
      </p:sp>
      <p:grpSp>
        <p:nvGrpSpPr>
          <p:cNvPr id="2" name="Skupina 1"/>
          <p:cNvGrpSpPr/>
          <p:nvPr/>
        </p:nvGrpSpPr>
        <p:grpSpPr>
          <a:xfrm>
            <a:off x="4311121" y="2924944"/>
            <a:ext cx="4581359" cy="3689729"/>
            <a:chOff x="905537" y="1304034"/>
            <a:chExt cx="7383726" cy="5455457"/>
          </a:xfrm>
        </p:grpSpPr>
        <p:cxnSp>
          <p:nvCxnSpPr>
            <p:cNvPr id="279" name="Straight Connector 23"/>
            <p:cNvCxnSpPr>
              <a:stCxn id="285" idx="4"/>
              <a:endCxn id="283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Skupina 279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2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84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286" name="Straight Connector 32"/>
            <p:cNvCxnSpPr>
              <a:stCxn id="285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32"/>
            <p:cNvCxnSpPr>
              <a:stCxn id="283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3"/>
            <p:cNvCxnSpPr>
              <a:stCxn id="299" idx="0"/>
              <a:endCxn id="29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Skupina 288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2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93" name="Straight Connector 32"/>
            <p:cNvCxnSpPr>
              <a:stCxn id="29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Skupina 293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295" name="Straight Connector 32"/>
              <p:cNvCxnSpPr>
                <a:stCxn id="2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Skupina 29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29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300" name="Straight Connector 23"/>
            <p:cNvCxnSpPr>
              <a:stCxn id="306" idx="4"/>
              <a:endCxn id="30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Skupina 300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3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05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307" name="Straight Connector 32"/>
            <p:cNvCxnSpPr>
              <a:stCxn id="306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2"/>
            <p:cNvCxnSpPr>
              <a:stCxn id="30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3"/>
            <p:cNvCxnSpPr>
              <a:stCxn id="320" idx="0"/>
              <a:endCxn id="313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Skupina 309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3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14" name="Straight Connector 32"/>
            <p:cNvCxnSpPr>
              <a:stCxn id="313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Skupina 314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316" name="Straight Connector 32"/>
              <p:cNvCxnSpPr>
                <a:stCxn id="320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Skupina 316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18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0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321" name="TextovéPole 320"/>
            <p:cNvSpPr txBox="1"/>
            <p:nvPr/>
          </p:nvSpPr>
          <p:spPr>
            <a:xfrm rot="19527921">
              <a:off x="1790735" y="2452925"/>
              <a:ext cx="12457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reaching</a:t>
              </a:r>
              <a:endParaRPr lang="cs-CZ" sz="1050" dirty="0"/>
            </a:p>
          </p:txBody>
        </p:sp>
        <p:sp>
          <p:nvSpPr>
            <p:cNvPr id="322" name="TextovéPole 321"/>
            <p:cNvSpPr txBox="1"/>
            <p:nvPr/>
          </p:nvSpPr>
          <p:spPr>
            <a:xfrm rot="19527921">
              <a:off x="2200137" y="2907642"/>
              <a:ext cx="106235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fulfilling</a:t>
              </a:r>
              <a:endParaRPr lang="cs-CZ" sz="1050" dirty="0"/>
            </a:p>
          </p:txBody>
        </p:sp>
        <p:grpSp>
          <p:nvGrpSpPr>
            <p:cNvPr id="323" name="Skupina 322"/>
            <p:cNvGrpSpPr/>
            <p:nvPr/>
          </p:nvGrpSpPr>
          <p:grpSpPr>
            <a:xfrm flipH="1">
              <a:off x="5855381" y="2404503"/>
              <a:ext cx="1471756" cy="830145"/>
              <a:chOff x="6325477" y="2122971"/>
              <a:chExt cx="1471756" cy="830145"/>
            </a:xfrm>
          </p:grpSpPr>
          <p:sp>
            <p:nvSpPr>
              <p:cNvPr id="324" name="TextovéPole 323"/>
              <p:cNvSpPr txBox="1"/>
              <p:nvPr/>
            </p:nvSpPr>
            <p:spPr>
              <a:xfrm rot="19527921">
                <a:off x="6325477" y="2122971"/>
                <a:ext cx="1245784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reaching</a:t>
                </a:r>
                <a:endParaRPr lang="cs-CZ" sz="1050" dirty="0"/>
              </a:p>
            </p:txBody>
          </p:sp>
          <p:sp>
            <p:nvSpPr>
              <p:cNvPr id="325" name="TextovéPole 324"/>
              <p:cNvSpPr txBox="1"/>
              <p:nvPr/>
            </p:nvSpPr>
            <p:spPr>
              <a:xfrm rot="19527921">
                <a:off x="6734881" y="2577688"/>
                <a:ext cx="1062352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fulfilling</a:t>
                </a:r>
                <a:endParaRPr lang="cs-CZ" sz="1050" dirty="0"/>
              </a:p>
            </p:txBody>
          </p:sp>
        </p:grpSp>
        <p:cxnSp>
          <p:nvCxnSpPr>
            <p:cNvPr id="326" name="Straight Connector 23"/>
            <p:cNvCxnSpPr>
              <a:endCxn id="330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Skupina 326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3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31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2"/>
            <p:cNvCxnSpPr>
              <a:stCxn id="330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ovéPole 333"/>
            <p:cNvSpPr txBox="1"/>
            <p:nvPr/>
          </p:nvSpPr>
          <p:spPr>
            <a:xfrm rot="19527921">
              <a:off x="5734752" y="5092196"/>
              <a:ext cx="118636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focusing</a:t>
              </a:r>
              <a:endParaRPr lang="cs-CZ" sz="1050" dirty="0"/>
            </a:p>
          </p:txBody>
        </p:sp>
        <p:cxnSp>
          <p:nvCxnSpPr>
            <p:cNvPr id="335" name="Straight Connector 23"/>
            <p:cNvCxnSpPr>
              <a:endCxn id="339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Skupina 335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33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40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2"/>
            <p:cNvCxnSpPr>
              <a:stCxn id="339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ovéPole 342"/>
            <p:cNvSpPr txBox="1"/>
            <p:nvPr/>
          </p:nvSpPr>
          <p:spPr>
            <a:xfrm rot="2072079" flipH="1">
              <a:off x="2227448" y="5109578"/>
              <a:ext cx="12302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covering</a:t>
              </a:r>
              <a:endParaRPr lang="cs-CZ" sz="1050" dirty="0"/>
            </a:p>
          </p:txBody>
        </p:sp>
        <p:sp>
          <p:nvSpPr>
            <p:cNvPr id="344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Action</a:t>
              </a:r>
              <a:endParaRPr lang="cs-CZ" sz="1200" dirty="0"/>
            </a:p>
          </p:txBody>
        </p:sp>
        <p:sp>
          <p:nvSpPr>
            <p:cNvPr id="345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Flow</a:t>
              </a:r>
              <a:endParaRPr lang="cs-CZ" sz="1200" dirty="0"/>
            </a:p>
          </p:txBody>
        </p:sp>
        <p:cxnSp>
          <p:nvCxnSpPr>
            <p:cNvPr id="346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7" name="Skupina 346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34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51" name="TextovéPole 350"/>
            <p:cNvSpPr txBox="1"/>
            <p:nvPr/>
          </p:nvSpPr>
          <p:spPr>
            <a:xfrm>
              <a:off x="2589412" y="4065953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organizer</a:t>
              </a:r>
              <a:endParaRPr lang="cs-CZ" sz="1050" dirty="0"/>
            </a:p>
          </p:txBody>
        </p:sp>
        <p:cxnSp>
          <p:nvCxnSpPr>
            <p:cNvPr id="352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Skupina 352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57" name="Skupina 356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1" name="TextovéPole 360"/>
            <p:cNvSpPr txBox="1"/>
            <p:nvPr/>
          </p:nvSpPr>
          <p:spPr>
            <a:xfrm>
              <a:off x="2586956" y="4391967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member</a:t>
              </a:r>
              <a:endParaRPr lang="cs-CZ" sz="1050" dirty="0"/>
            </a:p>
          </p:txBody>
        </p:sp>
        <p:cxnSp>
          <p:nvCxnSpPr>
            <p:cNvPr id="362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Skupina 363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36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8" name="TextovéPole 367"/>
            <p:cNvSpPr txBox="1"/>
            <p:nvPr/>
          </p:nvSpPr>
          <p:spPr>
            <a:xfrm flipH="1">
              <a:off x="5353046" y="4057327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organizer</a:t>
              </a:r>
              <a:endParaRPr lang="cs-CZ" sz="1050" dirty="0"/>
            </a:p>
          </p:txBody>
        </p:sp>
        <p:cxnSp>
          <p:nvCxnSpPr>
            <p:cNvPr id="369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Skupina 369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74" name="Skupina 373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78" name="TextovéPole 377"/>
            <p:cNvSpPr txBox="1"/>
            <p:nvPr/>
          </p:nvSpPr>
          <p:spPr>
            <a:xfrm flipH="1">
              <a:off x="5400372" y="4390504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member</a:t>
              </a:r>
              <a:endParaRPr lang="cs-CZ" sz="1050" dirty="0"/>
            </a:p>
          </p:txBody>
        </p:sp>
        <p:sp>
          <p:nvSpPr>
            <p:cNvPr id="37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>
                  <a:solidFill>
                    <a:schemeClr val="bg1"/>
                  </a:solidFill>
                </a:rPr>
                <a:t>Goal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Activity</a:t>
              </a:r>
              <a:endParaRPr lang="cs-CZ" sz="1200" dirty="0"/>
            </a:p>
          </p:txBody>
        </p:sp>
        <p:sp>
          <p:nvSpPr>
            <p:cNvPr id="38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Agent</a:t>
              </a:r>
              <a:endParaRPr lang="cs-CZ" sz="1200" dirty="0"/>
            </a:p>
          </p:txBody>
        </p:sp>
        <p:cxnSp>
          <p:nvCxnSpPr>
            <p:cNvPr id="38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Skupina 38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3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87" name="Skupina 386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38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91" name="TextovéPole 390"/>
            <p:cNvSpPr txBox="1"/>
            <p:nvPr/>
          </p:nvSpPr>
          <p:spPr>
            <a:xfrm rot="16200000">
              <a:off x="4066132" y="2996206"/>
              <a:ext cx="103147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follower</a:t>
              </a:r>
              <a:endParaRPr lang="cs-CZ" sz="1050" dirty="0"/>
            </a:p>
          </p:txBody>
        </p:sp>
        <p:cxnSp>
          <p:nvCxnSpPr>
            <p:cNvPr id="392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Skupina 392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39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97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ovéPole 397"/>
            <p:cNvSpPr txBox="1"/>
            <p:nvPr/>
          </p:nvSpPr>
          <p:spPr>
            <a:xfrm rot="16200000">
              <a:off x="3486354" y="2996207"/>
              <a:ext cx="1287451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establisher</a:t>
              </a:r>
              <a:endParaRPr lang="cs-CZ" sz="1050" dirty="0"/>
            </a:p>
          </p:txBody>
        </p:sp>
        <p:sp>
          <p:nvSpPr>
            <p:cNvPr id="399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400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Skupina 400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4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05" name="Skupina 404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40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09" name="TextovéPole 408"/>
            <p:cNvSpPr txBox="1"/>
            <p:nvPr/>
          </p:nvSpPr>
          <p:spPr>
            <a:xfrm rot="16200000">
              <a:off x="3276417" y="4965753"/>
              <a:ext cx="102673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superior</a:t>
              </a:r>
              <a:endParaRPr lang="cs-CZ" sz="1050" dirty="0"/>
            </a:p>
          </p:txBody>
        </p:sp>
        <p:cxnSp>
          <p:nvCxnSpPr>
            <p:cNvPr id="410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Skupina 410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15" name="TextovéPole 414"/>
            <p:cNvSpPr txBox="1"/>
            <p:nvPr/>
          </p:nvSpPr>
          <p:spPr>
            <a:xfrm rot="16200000">
              <a:off x="3696893" y="4960044"/>
              <a:ext cx="905862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author</a:t>
              </a:r>
              <a:endParaRPr lang="cs-CZ" sz="1050" dirty="0"/>
            </a:p>
          </p:txBody>
        </p:sp>
        <p:cxnSp>
          <p:nvCxnSpPr>
            <p:cNvPr id="416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Skupina 416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21" name="Skupina 420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42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25" name="TextovéPole 424"/>
            <p:cNvSpPr txBox="1"/>
            <p:nvPr/>
          </p:nvSpPr>
          <p:spPr>
            <a:xfrm rot="16200000">
              <a:off x="3830707" y="4960044"/>
              <a:ext cx="1462840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collaborator</a:t>
              </a:r>
              <a:endParaRPr lang="cs-CZ" sz="1050" dirty="0"/>
            </a:p>
          </p:txBody>
        </p:sp>
        <p:cxnSp>
          <p:nvCxnSpPr>
            <p:cNvPr id="426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Skupina 426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4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31" name="Skupina 430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43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35" name="TextovéPole 434"/>
            <p:cNvSpPr txBox="1"/>
            <p:nvPr/>
          </p:nvSpPr>
          <p:spPr>
            <a:xfrm rot="16200000">
              <a:off x="4499502" y="4954469"/>
              <a:ext cx="948524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learner</a:t>
              </a:r>
              <a:endParaRPr lang="cs-CZ" sz="1050" dirty="0"/>
            </a:p>
          </p:txBody>
        </p:sp>
        <p:cxnSp>
          <p:nvCxnSpPr>
            <p:cNvPr id="43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8" name="Skupina 437"/>
            <p:cNvGrpSpPr/>
            <p:nvPr/>
          </p:nvGrpSpPr>
          <p:grpSpPr>
            <a:xfrm>
              <a:off x="3469962" y="1311894"/>
              <a:ext cx="922048" cy="694184"/>
              <a:chOff x="3469962" y="1311894"/>
              <a:chExt cx="922048" cy="694184"/>
            </a:xfrm>
          </p:grpSpPr>
          <p:cxnSp>
            <p:nvCxnSpPr>
              <p:cNvPr id="439" name="Straight Connector 23"/>
              <p:cNvCxnSpPr>
                <a:stCxn id="450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Skupina 439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51" name="Straight Connector 32"/>
                <p:cNvCxnSpPr>
                  <a:stCxn id="4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1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2" name="Skupina 441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44" name="Straight Connector 32"/>
                <p:cNvCxnSpPr>
                  <a:stCxn id="4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Skupina 4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43" name="TextovéPole 442"/>
              <p:cNvSpPr txBox="1"/>
              <p:nvPr/>
            </p:nvSpPr>
            <p:spPr>
              <a:xfrm>
                <a:off x="3555256" y="1311894"/>
                <a:ext cx="718741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GBS</a:t>
                </a:r>
                <a:endParaRPr lang="cs-CZ" sz="1050" dirty="0"/>
              </a:p>
            </p:txBody>
          </p:sp>
        </p:grpSp>
        <p:grpSp>
          <p:nvGrpSpPr>
            <p:cNvPr id="452" name="Skupina 451"/>
            <p:cNvGrpSpPr/>
            <p:nvPr/>
          </p:nvGrpSpPr>
          <p:grpSpPr>
            <a:xfrm>
              <a:off x="2668697" y="3255139"/>
              <a:ext cx="1416297" cy="725431"/>
              <a:chOff x="2668697" y="3255139"/>
              <a:chExt cx="1416297" cy="725431"/>
            </a:xfrm>
          </p:grpSpPr>
          <p:cxnSp>
            <p:nvCxnSpPr>
              <p:cNvPr id="453" name="Straight Connector 23"/>
              <p:cNvCxnSpPr>
                <a:stCxn id="46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Skupina 45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6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65" name="Straight Connector 32"/>
                <p:cNvCxnSpPr>
                  <a:stCxn id="46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6" name="Skupina 455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58" name="Straight Connector 32"/>
                <p:cNvCxnSpPr>
                  <a:stCxn id="46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9" name="Skupina 458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60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2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57" name="TextovéPole 456"/>
              <p:cNvSpPr txBox="1"/>
              <p:nvPr/>
            </p:nvSpPr>
            <p:spPr>
              <a:xfrm>
                <a:off x="2668697" y="3255139"/>
                <a:ext cx="141629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composite</a:t>
                </a:r>
                <a:endParaRPr lang="cs-CZ" sz="1050" dirty="0"/>
              </a:p>
            </p:txBody>
          </p:sp>
        </p:grpSp>
        <p:grpSp>
          <p:nvGrpSpPr>
            <p:cNvPr id="466" name="Skupina 465"/>
            <p:cNvGrpSpPr/>
            <p:nvPr/>
          </p:nvGrpSpPr>
          <p:grpSpPr>
            <a:xfrm>
              <a:off x="2754030" y="6314539"/>
              <a:ext cx="1640664" cy="444952"/>
              <a:chOff x="2754030" y="6314539"/>
              <a:chExt cx="1640664" cy="444952"/>
            </a:xfrm>
          </p:grpSpPr>
          <p:cxnSp>
            <p:nvCxnSpPr>
              <p:cNvPr id="467" name="Straight Connector 23"/>
              <p:cNvCxnSpPr>
                <a:stCxn id="47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8" name="Skupina 46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7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79" name="Straight Connector 32"/>
                <p:cNvCxnSpPr>
                  <a:stCxn id="47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72" name="Straight Connector 32"/>
                <p:cNvCxnSpPr>
                  <a:stCxn id="47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3" name="Skupina 472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74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6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71" name="TextovéPole 470"/>
              <p:cNvSpPr txBox="1"/>
              <p:nvPr/>
            </p:nvSpPr>
            <p:spPr>
              <a:xfrm rot="10800000" flipV="1">
                <a:off x="2754030" y="6377283"/>
                <a:ext cx="89700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detail</a:t>
                </a:r>
                <a:endParaRPr lang="cs-CZ" sz="1050" dirty="0"/>
              </a:p>
            </p:txBody>
          </p:sp>
        </p:grpSp>
        <p:grpSp>
          <p:nvGrpSpPr>
            <p:cNvPr id="480" name="Skupina 479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481" name="Straight Connector 23"/>
              <p:cNvCxnSpPr>
                <a:stCxn id="487" idx="0"/>
                <a:endCxn id="482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83" name="Skupina 482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86" name="Straight Connector 32"/>
                <p:cNvCxnSpPr>
                  <a:stCxn id="487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84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TextovéPole 484"/>
              <p:cNvSpPr txBox="1"/>
              <p:nvPr/>
            </p:nvSpPr>
            <p:spPr>
              <a:xfrm rot="2072079" flipH="1">
                <a:off x="2151379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R01</a:t>
                </a:r>
                <a:endParaRPr lang="cs-CZ" sz="1050" dirty="0"/>
              </a:p>
            </p:txBody>
          </p:sp>
        </p:grpSp>
        <p:grpSp>
          <p:nvGrpSpPr>
            <p:cNvPr id="488" name="Skupina 487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489" name="Straight Connector 23"/>
              <p:cNvCxnSpPr>
                <a:stCxn id="495" idx="0"/>
                <a:endCxn id="490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91" name="Skupina 490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94" name="Straight Connector 32"/>
                <p:cNvCxnSpPr>
                  <a:stCxn id="495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92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" name="TextovéPole 492"/>
              <p:cNvSpPr txBox="1"/>
              <p:nvPr/>
            </p:nvSpPr>
            <p:spPr>
              <a:xfrm rot="2072079" flipH="1">
                <a:off x="2151381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R02</a:t>
                </a:r>
                <a:endParaRPr lang="cs-CZ" sz="1050" dirty="0"/>
              </a:p>
            </p:txBody>
          </p:sp>
        </p:grpSp>
        <p:cxnSp>
          <p:nvCxnSpPr>
            <p:cNvPr id="496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Skupina 497"/>
            <p:cNvGrpSpPr/>
            <p:nvPr/>
          </p:nvGrpSpPr>
          <p:grpSpPr>
            <a:xfrm>
              <a:off x="4809752" y="1304034"/>
              <a:ext cx="900320" cy="694184"/>
              <a:chOff x="4809752" y="1304034"/>
              <a:chExt cx="900320" cy="694184"/>
            </a:xfrm>
          </p:grpSpPr>
          <p:cxnSp>
            <p:nvCxnSpPr>
              <p:cNvPr id="499" name="Straight Connector 23"/>
              <p:cNvCxnSpPr>
                <a:stCxn id="508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Skupina 499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9" name="Straight Connector 32"/>
                <p:cNvCxnSpPr>
                  <a:stCxn id="50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1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ovéPole 501"/>
              <p:cNvSpPr txBox="1"/>
              <p:nvPr/>
            </p:nvSpPr>
            <p:spPr>
              <a:xfrm flipH="1">
                <a:off x="4929289" y="1304034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R22</a:t>
                </a:r>
                <a:endParaRPr lang="cs-CZ" sz="1050" dirty="0"/>
              </a:p>
            </p:txBody>
          </p:sp>
          <p:grpSp>
            <p:nvGrpSpPr>
              <p:cNvPr id="503" name="Skupina 502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6" name="Straight Connector 32"/>
                <p:cNvCxnSpPr>
                  <a:stCxn id="50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0" name="Skupina 509"/>
            <p:cNvGrpSpPr/>
            <p:nvPr/>
          </p:nvGrpSpPr>
          <p:grpSpPr>
            <a:xfrm>
              <a:off x="5164659" y="3261186"/>
              <a:ext cx="692186" cy="711524"/>
              <a:chOff x="5164659" y="3261186"/>
              <a:chExt cx="692186" cy="711524"/>
            </a:xfrm>
          </p:grpSpPr>
          <p:grpSp>
            <p:nvGrpSpPr>
              <p:cNvPr id="511" name="Skupina 510"/>
              <p:cNvGrpSpPr/>
              <p:nvPr/>
            </p:nvGrpSpPr>
            <p:grpSpPr>
              <a:xfrm flipH="1">
                <a:off x="5184607" y="3261186"/>
                <a:ext cx="672238" cy="711524"/>
                <a:chOff x="3332407" y="3269046"/>
                <a:chExt cx="672238" cy="711524"/>
              </a:xfrm>
            </p:grpSpPr>
            <p:cxnSp>
              <p:nvCxnSpPr>
                <p:cNvPr id="513" name="Straight Connector 23"/>
                <p:cNvCxnSpPr>
                  <a:stCxn id="521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" name="Skupina 513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20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22" name="Straight Connector 32"/>
                  <p:cNvCxnSpPr>
                    <a:stCxn id="521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6" name="Skupina 515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18" name="Straight Connector 32"/>
                  <p:cNvCxnSpPr>
                    <a:stCxn id="519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17" name="TextovéPole 516"/>
                <p:cNvSpPr txBox="1"/>
                <p:nvPr/>
              </p:nvSpPr>
              <p:spPr>
                <a:xfrm>
                  <a:off x="3332407" y="3269046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 smtClean="0"/>
                    <a:t>R11</a:t>
                  </a:r>
                  <a:endParaRPr lang="cs-CZ" sz="1050" dirty="0"/>
                </a:p>
              </p:txBody>
            </p:sp>
          </p:grpSp>
          <p:cxnSp>
            <p:nvCxnSpPr>
              <p:cNvPr id="512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Skupina 522"/>
            <p:cNvGrpSpPr/>
            <p:nvPr/>
          </p:nvGrpSpPr>
          <p:grpSpPr>
            <a:xfrm>
              <a:off x="4848380" y="6306679"/>
              <a:ext cx="1474493" cy="444952"/>
              <a:chOff x="4848380" y="6306679"/>
              <a:chExt cx="1474493" cy="44495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4848380" y="6306679"/>
                <a:ext cx="1474493" cy="444952"/>
                <a:chOff x="2866416" y="6314539"/>
                <a:chExt cx="1474493" cy="444952"/>
              </a:xfrm>
            </p:grpSpPr>
            <p:cxnSp>
              <p:nvCxnSpPr>
                <p:cNvPr id="526" name="Straight Connector 23"/>
                <p:cNvCxnSpPr>
                  <a:stCxn id="534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Skupina 526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33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4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35" name="Straight Connector 32"/>
                  <p:cNvCxnSpPr>
                    <a:stCxn id="534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8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9" name="Skupina 528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31" name="Straight Connector 32"/>
                  <p:cNvCxnSpPr>
                    <a:stCxn id="532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2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30" name="TextovéPole 529"/>
                <p:cNvSpPr txBox="1"/>
                <p:nvPr/>
              </p:nvSpPr>
              <p:spPr>
                <a:xfrm rot="10800000" flipV="1">
                  <a:off x="2866416" y="6377283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 smtClean="0"/>
                    <a:t>R33</a:t>
                  </a:r>
                  <a:endParaRPr lang="cs-CZ" sz="1050" dirty="0"/>
                </a:p>
              </p:txBody>
            </p:sp>
          </p:grpSp>
          <p:cxnSp>
            <p:nvCxnSpPr>
              <p:cNvPr id="525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95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Diamond-Path Framework</a:t>
            </a:r>
            <a:br>
              <a:rPr lang="en-GB" dirty="0" smtClean="0"/>
            </a:br>
            <a:r>
              <a:rPr lang="en-GB" sz="2800" dirty="0" smtClean="0"/>
              <a:t>What is it?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492896"/>
            <a:ext cx="6591985" cy="3202302"/>
          </a:xfrm>
        </p:spPr>
        <p:txBody>
          <a:bodyPr/>
          <a:lstStyle/>
          <a:p>
            <a:r>
              <a:rPr lang="en-GB" dirty="0" smtClean="0"/>
              <a:t>Paradigm aimed to help understand and act in a service-system environment</a:t>
            </a:r>
          </a:p>
          <a:p>
            <a:r>
              <a:rPr lang="en-GB" dirty="0" smtClean="0"/>
              <a:t>Theoretical concept</a:t>
            </a:r>
          </a:p>
          <a:p>
            <a:r>
              <a:rPr lang="en-GB" dirty="0" smtClean="0"/>
              <a:t>4 diamond-shaped models</a:t>
            </a:r>
            <a:endParaRPr lang="en-GB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8063986"/>
              </p:ext>
            </p:extLst>
          </p:nvPr>
        </p:nvGraphicFramePr>
        <p:xfrm>
          <a:off x="1835696" y="4384022"/>
          <a:ext cx="6096000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116113" y="5603445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Attention </a:t>
            </a:r>
          </a:p>
          <a:p>
            <a:r>
              <a:rPr lang="en-GB" sz="1400" dirty="0" smtClean="0"/>
              <a:t>Focussing</a:t>
            </a:r>
            <a:endParaRPr lang="en-GB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6744" y="5603445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Cognitive </a:t>
            </a:r>
          </a:p>
          <a:p>
            <a:r>
              <a:rPr lang="en-GB" sz="1400" dirty="0" smtClean="0"/>
              <a:t>Elements</a:t>
            </a:r>
            <a:endParaRPr lang="en-GB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5603445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Agent-Team</a:t>
            </a:r>
          </a:p>
          <a:p>
            <a:r>
              <a:rPr lang="en-GB" sz="1400" dirty="0" smtClean="0"/>
              <a:t>Organization</a:t>
            </a:r>
            <a:endParaRPr lang="en-GB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5603445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Predictive</a:t>
            </a:r>
          </a:p>
          <a:p>
            <a:r>
              <a:rPr lang="en-GB" sz="1400" dirty="0" smtClean="0"/>
              <a:t>Behaviour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546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066"/>
            <a:ext cx="7920880" cy="6200360"/>
          </a:xfrm>
        </p:spPr>
      </p:pic>
      <p:sp>
        <p:nvSpPr>
          <p:cNvPr id="8" name="TextovéPole 7"/>
          <p:cNvSpPr txBox="1"/>
          <p:nvPr/>
        </p:nvSpPr>
        <p:spPr>
          <a:xfrm>
            <a:off x="1902927" y="3121508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forming / formed by</a:t>
            </a:r>
            <a:endParaRPr lang="en-GB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3523246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occuring</a:t>
            </a:r>
            <a:r>
              <a:rPr lang="en-GB" sz="1400" dirty="0" smtClean="0"/>
              <a:t> within</a:t>
            </a:r>
            <a:endParaRPr lang="en-GB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18124" y="4795523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solved by</a:t>
            </a:r>
            <a:endParaRPr lang="en-GB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91880" y="198884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fulfilling</a:t>
            </a:r>
            <a:endParaRPr lang="en-GB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83768" y="389235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addressing</a:t>
            </a:r>
            <a:endParaRPr lang="en-GB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20072" y="296762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recorded 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189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3" y="423066"/>
            <a:ext cx="7896277" cy="6200360"/>
          </a:xfrm>
        </p:spPr>
      </p:pic>
      <p:sp>
        <p:nvSpPr>
          <p:cNvPr id="2" name="TextovéPole 1"/>
          <p:cNvSpPr txBox="1"/>
          <p:nvPr/>
        </p:nvSpPr>
        <p:spPr>
          <a:xfrm rot="19252920">
            <a:off x="1789941" y="1803379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achievable by</a:t>
            </a:r>
            <a:endParaRPr lang="en-GB" sz="1400" dirty="0"/>
          </a:p>
        </p:txBody>
      </p:sp>
      <p:sp>
        <p:nvSpPr>
          <p:cNvPr id="4" name="TextovéPole 3"/>
          <p:cNvSpPr txBox="1"/>
          <p:nvPr/>
        </p:nvSpPr>
        <p:spPr>
          <a:xfrm rot="2173935" flipH="1">
            <a:off x="1474922" y="5215905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creatable by</a:t>
            </a:r>
            <a:endParaRPr lang="en-GB" sz="1400" dirty="0"/>
          </a:p>
        </p:txBody>
      </p:sp>
      <p:sp>
        <p:nvSpPr>
          <p:cNvPr id="5" name="TextovéPole 4"/>
          <p:cNvSpPr txBox="1"/>
          <p:nvPr/>
        </p:nvSpPr>
        <p:spPr>
          <a:xfrm rot="19472298">
            <a:off x="6054849" y="5159191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creatable within</a:t>
            </a:r>
            <a:endParaRPr lang="en-GB" sz="1400" dirty="0"/>
          </a:p>
        </p:txBody>
      </p:sp>
      <p:sp>
        <p:nvSpPr>
          <p:cNvPr id="7" name="TextovéPole 6"/>
          <p:cNvSpPr txBox="1"/>
          <p:nvPr/>
        </p:nvSpPr>
        <p:spPr>
          <a:xfrm rot="2382261">
            <a:off x="6014539" y="1497806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achievable within</a:t>
            </a:r>
            <a:endParaRPr lang="en-GB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4659" y="2749536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Identified within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44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7" y="423066"/>
            <a:ext cx="7903049" cy="6200360"/>
          </a:xfrm>
        </p:spPr>
      </p:pic>
      <p:sp>
        <p:nvSpPr>
          <p:cNvPr id="2" name="TextovéPole 1"/>
          <p:cNvSpPr txBox="1"/>
          <p:nvPr/>
        </p:nvSpPr>
        <p:spPr>
          <a:xfrm>
            <a:off x="6876256" y="55172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Model</a:t>
            </a:r>
            <a:r>
              <a:rPr lang="en-GB" dirty="0" smtClean="0"/>
              <a:t> records.</a:t>
            </a:r>
          </a:p>
          <a:p>
            <a:r>
              <a:rPr lang="en-GB" b="1" dirty="0" smtClean="0"/>
              <a:t>Agent</a:t>
            </a:r>
            <a:r>
              <a:rPr lang="en-GB" dirty="0" smtClean="0"/>
              <a:t> wishes, defines, does.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8935"/>
            <a:ext cx="7920880" cy="5968622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Composites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4187"/>
            <a:ext cx="7920880" cy="5938117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R-edges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2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 of Predictive Behaviour</a:t>
            </a:r>
            <a:endParaRPr lang="en-GB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Depicts the motivation of agents to DO</a:t>
            </a:r>
          </a:p>
          <a:p>
            <a:r>
              <a:rPr lang="en-GB" dirty="0" smtClean="0"/>
              <a:t>Everything can be seen as a requirement</a:t>
            </a:r>
          </a:p>
          <a:p>
            <a:r>
              <a:rPr lang="en-GB" dirty="0" smtClean="0"/>
              <a:t>Forming and being formed by </a:t>
            </a:r>
            <a:r>
              <a:rPr lang="en-GB" dirty="0" err="1" smtClean="0"/>
              <a:t>behavioral</a:t>
            </a:r>
            <a:r>
              <a:rPr lang="en-GB" dirty="0" smtClean="0"/>
              <a:t> patterns</a:t>
            </a:r>
          </a:p>
          <a:p>
            <a:r>
              <a:rPr lang="en-GB" dirty="0" smtClean="0"/>
              <a:t>Models as a system memory</a:t>
            </a:r>
            <a:endParaRPr lang="en-GB" dirty="0" smtClean="0"/>
          </a:p>
        </p:txBody>
      </p:sp>
      <p:pic>
        <p:nvPicPr>
          <p:cNvPr id="26" name="Zástupný symbol pro obsah 2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01" y="2431935"/>
            <a:ext cx="3196398" cy="2394181"/>
          </a:xfrm>
        </p:spPr>
      </p:pic>
    </p:spTree>
    <p:extLst>
      <p:ext uri="{BB962C8B-B14F-4D97-AF65-F5344CB8AC3E}">
        <p14:creationId xmlns:p14="http://schemas.microsoft.com/office/powerpoint/2010/main" val="20966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Diamond-Path Framework</a:t>
            </a:r>
            <a:br>
              <a:rPr lang="en-GB" dirty="0" smtClean="0"/>
            </a:br>
            <a:r>
              <a:rPr lang="en-GB" sz="2800" dirty="0" smtClean="0"/>
              <a:t>Overview</a:t>
            </a:r>
            <a:endParaRPr lang="en-GB" dirty="0"/>
          </a:p>
        </p:txBody>
      </p:sp>
      <p:pic>
        <p:nvPicPr>
          <p:cNvPr id="283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18" y="2602354"/>
            <a:ext cx="2739176" cy="2053343"/>
          </a:xfrm>
        </p:spPr>
      </p:pic>
      <p:grpSp>
        <p:nvGrpSpPr>
          <p:cNvPr id="282" name="Skupina 281"/>
          <p:cNvGrpSpPr/>
          <p:nvPr/>
        </p:nvGrpSpPr>
        <p:grpSpPr>
          <a:xfrm>
            <a:off x="251520" y="1254167"/>
            <a:ext cx="8496944" cy="2462865"/>
            <a:chOff x="1915361" y="1700808"/>
            <a:chExt cx="6096000" cy="174264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690223717"/>
                </p:ext>
              </p:extLst>
            </p:nvPr>
          </p:nvGraphicFramePr>
          <p:xfrm>
            <a:off x="1915361" y="1700808"/>
            <a:ext cx="6096000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2195778" y="2920231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 smtClean="0"/>
                <a:t>Attention</a:t>
              </a:r>
              <a:r>
                <a:rPr lang="cs-CZ" sz="1400" dirty="0" smtClean="0"/>
                <a:t> </a:t>
              </a:r>
            </a:p>
            <a:p>
              <a:r>
                <a:rPr lang="cs-CZ" sz="1400" dirty="0" err="1" smtClean="0"/>
                <a:t>Focussing</a:t>
              </a:r>
              <a:endParaRPr lang="cs-CZ" sz="14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656409" y="2920231"/>
              <a:ext cx="10743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 smtClean="0"/>
                <a:t>Cognitive</a:t>
              </a:r>
              <a:r>
                <a:rPr lang="cs-CZ" sz="1400" dirty="0" smtClean="0"/>
                <a:t> </a:t>
              </a:r>
            </a:p>
            <a:p>
              <a:r>
                <a:rPr lang="cs-CZ" sz="1400" dirty="0" err="1" smtClean="0"/>
                <a:t>Elements</a:t>
              </a:r>
              <a:endParaRPr lang="cs-CZ" sz="14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011705" y="2920231"/>
              <a:ext cx="1305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Agent-Team</a:t>
              </a:r>
            </a:p>
            <a:p>
              <a:r>
                <a:rPr lang="cs-CZ" sz="1400" dirty="0" err="1" smtClean="0"/>
                <a:t>Organization</a:t>
              </a:r>
              <a:endParaRPr lang="cs-CZ" sz="1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67889" y="292023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 smtClean="0"/>
                <a:t>Predictive</a:t>
              </a:r>
              <a:endParaRPr lang="cs-CZ" sz="1400" dirty="0"/>
            </a:p>
            <a:p>
              <a:r>
                <a:rPr lang="cs-CZ" sz="1400" dirty="0" err="1" smtClean="0"/>
                <a:t>Behaviour</a:t>
              </a:r>
              <a:endParaRPr lang="cs-CZ" sz="14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298964" y="3705150"/>
            <a:ext cx="2586343" cy="1812824"/>
            <a:chOff x="905537" y="1991664"/>
            <a:chExt cx="7383726" cy="4677696"/>
          </a:xfrm>
        </p:grpSpPr>
        <p:sp>
          <p:nvSpPr>
            <p:cNvPr id="438" name="Rectangle 24"/>
            <p:cNvSpPr/>
            <p:nvPr/>
          </p:nvSpPr>
          <p:spPr>
            <a:xfrm>
              <a:off x="905537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 smtClean="0"/>
                <a:t>CI-</a:t>
              </a:r>
              <a:r>
                <a:rPr lang="cs-CZ" sz="700" dirty="0" err="1" smtClean="0"/>
                <a:t>connection</a:t>
              </a:r>
              <a:endParaRPr lang="cs-CZ" sz="700" dirty="0"/>
            </a:p>
          </p:txBody>
        </p:sp>
        <p:sp>
          <p:nvSpPr>
            <p:cNvPr id="439" name="Rectangle 8"/>
            <p:cNvSpPr/>
            <p:nvPr/>
          </p:nvSpPr>
          <p:spPr>
            <a:xfrm>
              <a:off x="3759681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>
                  <a:solidFill>
                    <a:schemeClr val="bg1"/>
                  </a:solidFill>
                </a:rPr>
                <a:t>Category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24"/>
            <p:cNvSpPr/>
            <p:nvPr/>
          </p:nvSpPr>
          <p:spPr>
            <a:xfrm>
              <a:off x="3759681" y="3931741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Item</a:t>
              </a:r>
              <a:endParaRPr lang="cs-CZ" sz="700" dirty="0"/>
            </a:p>
          </p:txBody>
        </p:sp>
        <p:cxnSp>
          <p:nvCxnSpPr>
            <p:cNvPr id="441" name="Straight Connector 23"/>
            <p:cNvCxnSpPr/>
            <p:nvPr/>
          </p:nvCxnSpPr>
          <p:spPr>
            <a:xfrm rot="5400000">
              <a:off x="3164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32"/>
            <p:cNvCxnSpPr/>
            <p:nvPr/>
          </p:nvCxnSpPr>
          <p:spPr>
            <a:xfrm rot="5400000" flipV="1">
              <a:off x="3576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23"/>
            <p:cNvCxnSpPr>
              <a:stCxn id="449" idx="0"/>
            </p:cNvCxnSpPr>
            <p:nvPr/>
          </p:nvCxnSpPr>
          <p:spPr>
            <a:xfrm flipV="1">
              <a:off x="1747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32"/>
            <p:cNvCxnSpPr/>
            <p:nvPr/>
          </p:nvCxnSpPr>
          <p:spPr>
            <a:xfrm flipH="1">
              <a:off x="1748448" y="3647490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32"/>
            <p:cNvCxnSpPr/>
            <p:nvPr/>
          </p:nvCxnSpPr>
          <p:spPr>
            <a:xfrm flipV="1">
              <a:off x="3461723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6" name="Skupina 445"/>
            <p:cNvGrpSpPr/>
            <p:nvPr/>
          </p:nvGrpSpPr>
          <p:grpSpPr>
            <a:xfrm>
              <a:off x="1619672" y="3640377"/>
              <a:ext cx="255935" cy="292147"/>
              <a:chOff x="4460081" y="3268293"/>
              <a:chExt cx="255935" cy="292147"/>
            </a:xfrm>
          </p:grpSpPr>
          <p:cxnSp>
            <p:nvCxnSpPr>
              <p:cNvPr id="44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50" name="Straight Connector 32"/>
            <p:cNvCxnSpPr/>
            <p:nvPr/>
          </p:nvCxnSpPr>
          <p:spPr>
            <a:xfrm rot="16200000">
              <a:off x="3582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" name="Skupina 450"/>
            <p:cNvGrpSpPr/>
            <p:nvPr/>
          </p:nvGrpSpPr>
          <p:grpSpPr>
            <a:xfrm rot="16200000" flipV="1">
              <a:off x="2580193" y="3991150"/>
              <a:ext cx="255935" cy="292147"/>
              <a:chOff x="4460081" y="3268293"/>
              <a:chExt cx="255935" cy="292147"/>
            </a:xfrm>
          </p:grpSpPr>
          <p:cxnSp>
            <p:nvCxnSpPr>
              <p:cNvPr id="45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55" name="Rectangle 24"/>
            <p:cNvSpPr/>
            <p:nvPr/>
          </p:nvSpPr>
          <p:spPr>
            <a:xfrm>
              <a:off x="6632292" y="3931741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Context</a:t>
              </a:r>
              <a:endParaRPr lang="cs-CZ" sz="700" dirty="0"/>
            </a:p>
          </p:txBody>
        </p:sp>
        <p:cxnSp>
          <p:nvCxnSpPr>
            <p:cNvPr id="456" name="Straight Connector 23"/>
            <p:cNvCxnSpPr/>
            <p:nvPr/>
          </p:nvCxnSpPr>
          <p:spPr>
            <a:xfrm flipV="1">
              <a:off x="4559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32"/>
            <p:cNvCxnSpPr/>
            <p:nvPr/>
          </p:nvCxnSpPr>
          <p:spPr>
            <a:xfrm>
              <a:off x="4460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ovéPole 457"/>
            <p:cNvSpPr txBox="1"/>
            <p:nvPr/>
          </p:nvSpPr>
          <p:spPr>
            <a:xfrm>
              <a:off x="4085297" y="3195143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59" name="Skupina 458"/>
            <p:cNvGrpSpPr/>
            <p:nvPr/>
          </p:nvGrpSpPr>
          <p:grpSpPr>
            <a:xfrm flipV="1">
              <a:off x="4459022" y="2785120"/>
              <a:ext cx="201916" cy="211901"/>
              <a:chOff x="4271268" y="2636912"/>
              <a:chExt cx="201916" cy="211901"/>
            </a:xfrm>
          </p:grpSpPr>
          <p:cxnSp>
            <p:nvCxnSpPr>
              <p:cNvPr id="4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62" name="Straight Connector 23"/>
            <p:cNvCxnSpPr/>
            <p:nvPr/>
          </p:nvCxnSpPr>
          <p:spPr>
            <a:xfrm rot="5400000">
              <a:off x="3164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32"/>
            <p:cNvCxnSpPr/>
            <p:nvPr/>
          </p:nvCxnSpPr>
          <p:spPr>
            <a:xfrm rot="5400000" flipV="1">
              <a:off x="3576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4" name="Skupina 463"/>
            <p:cNvGrpSpPr/>
            <p:nvPr/>
          </p:nvGrpSpPr>
          <p:grpSpPr>
            <a:xfrm rot="5400000">
              <a:off x="2640912" y="4377004"/>
              <a:ext cx="201916" cy="211901"/>
              <a:chOff x="4271268" y="2636912"/>
              <a:chExt cx="201916" cy="211901"/>
            </a:xfrm>
          </p:grpSpPr>
          <p:cxnSp>
            <p:nvCxnSpPr>
              <p:cNvPr id="4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467" name="Skupina 466"/>
            <p:cNvGrpSpPr/>
            <p:nvPr/>
          </p:nvGrpSpPr>
          <p:grpSpPr>
            <a:xfrm rot="16200000" flipH="1" flipV="1">
              <a:off x="5935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4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71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73" name="TextovéPole 472"/>
            <p:cNvSpPr txBox="1"/>
            <p:nvPr/>
          </p:nvSpPr>
          <p:spPr>
            <a:xfrm>
              <a:off x="2922848" y="4159720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474" name="TextovéPole 473"/>
            <p:cNvSpPr txBox="1"/>
            <p:nvPr/>
          </p:nvSpPr>
          <p:spPr>
            <a:xfrm>
              <a:off x="5729897" y="3972005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75" name="Skupina 474"/>
            <p:cNvGrpSpPr/>
            <p:nvPr/>
          </p:nvGrpSpPr>
          <p:grpSpPr>
            <a:xfrm flipH="1">
              <a:off x="5432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476" name="Straight Connector 23"/>
              <p:cNvCxnSpPr>
                <a:stCxn id="482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9" name="Skupina 478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48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83" name="TextovéPole 482"/>
            <p:cNvSpPr txBox="1"/>
            <p:nvPr/>
          </p:nvSpPr>
          <p:spPr>
            <a:xfrm rot="2283157">
              <a:off x="6120434" y="2632842"/>
              <a:ext cx="1058062" cy="476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 smtClean="0"/>
                <a:t>base</a:t>
              </a:r>
              <a:endParaRPr lang="en-US" sz="600" dirty="0"/>
            </a:p>
          </p:txBody>
        </p:sp>
        <p:grpSp>
          <p:nvGrpSpPr>
            <p:cNvPr id="484" name="Skupina 483"/>
            <p:cNvGrpSpPr/>
            <p:nvPr/>
          </p:nvGrpSpPr>
          <p:grpSpPr>
            <a:xfrm rot="16200000" flipH="1" flipV="1">
              <a:off x="5458378" y="2216969"/>
              <a:ext cx="255935" cy="292147"/>
              <a:chOff x="4460081" y="3268293"/>
              <a:chExt cx="255935" cy="292147"/>
            </a:xfrm>
          </p:grpSpPr>
          <p:cxnSp>
            <p:nvCxnSpPr>
              <p:cNvPr id="48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88" name="TextovéPole 487"/>
            <p:cNvSpPr txBox="1"/>
            <p:nvPr/>
          </p:nvSpPr>
          <p:spPr>
            <a:xfrm>
              <a:off x="4266874" y="5193534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89" name="Skupina 488"/>
            <p:cNvGrpSpPr/>
            <p:nvPr/>
          </p:nvGrpSpPr>
          <p:grpSpPr>
            <a:xfrm flipV="1">
              <a:off x="4475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490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2" name="Skupina 491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93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4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grpSp>
          <p:nvGrpSpPr>
            <p:cNvPr id="495" name="Skupina 494"/>
            <p:cNvGrpSpPr/>
            <p:nvPr/>
          </p:nvGrpSpPr>
          <p:grpSpPr>
            <a:xfrm>
              <a:off x="1653580" y="4701864"/>
              <a:ext cx="2100290" cy="1697993"/>
              <a:chOff x="1653580" y="4701864"/>
              <a:chExt cx="2100290" cy="1697993"/>
            </a:xfrm>
          </p:grpSpPr>
          <p:cxnSp>
            <p:nvCxnSpPr>
              <p:cNvPr id="496" name="Straight Connector 23"/>
              <p:cNvCxnSpPr>
                <a:stCxn id="50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9" name="Skupina 49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0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0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4" name="Rectangle 24"/>
            <p:cNvSpPr/>
            <p:nvPr/>
          </p:nvSpPr>
          <p:spPr>
            <a:xfrm>
              <a:off x="3741812" y="5906689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Manifestation</a:t>
              </a:r>
              <a:endParaRPr lang="cs-CZ" sz="700" dirty="0"/>
            </a:p>
          </p:txBody>
        </p:sp>
        <p:grpSp>
          <p:nvGrpSpPr>
            <p:cNvPr id="505" name="Skupina 504"/>
            <p:cNvGrpSpPr/>
            <p:nvPr/>
          </p:nvGrpSpPr>
          <p:grpSpPr>
            <a:xfrm flipH="1">
              <a:off x="5436096" y="4725144"/>
              <a:ext cx="2100290" cy="1697993"/>
              <a:chOff x="1653580" y="4701864"/>
              <a:chExt cx="2100290" cy="1697993"/>
            </a:xfrm>
          </p:grpSpPr>
          <p:cxnSp>
            <p:nvCxnSpPr>
              <p:cNvPr id="506" name="Straight Connector 23"/>
              <p:cNvCxnSpPr>
                <a:stCxn id="51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9" name="Skupina 50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1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1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4" name="Skupina 513"/>
          <p:cNvGrpSpPr/>
          <p:nvPr/>
        </p:nvGrpSpPr>
        <p:grpSpPr>
          <a:xfrm>
            <a:off x="584705" y="4708321"/>
            <a:ext cx="2400163" cy="1782754"/>
            <a:chOff x="905537" y="1843456"/>
            <a:chExt cx="7383726" cy="4620871"/>
          </a:xfrm>
        </p:grpSpPr>
        <p:sp>
          <p:nvSpPr>
            <p:cNvPr id="515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Category</a:t>
              </a:r>
              <a:endParaRPr lang="cs-CZ" sz="700" dirty="0"/>
            </a:p>
          </p:txBody>
        </p:sp>
        <p:sp>
          <p:nvSpPr>
            <p:cNvPr id="516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smtClean="0"/>
                <a:t>Rule</a:t>
              </a:r>
              <a:endParaRPr lang="cs-CZ" sz="700" dirty="0"/>
            </a:p>
          </p:txBody>
        </p:sp>
        <p:sp>
          <p:nvSpPr>
            <p:cNvPr id="517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>
                  <a:solidFill>
                    <a:schemeClr val="bg1"/>
                  </a:solidFill>
                </a:rPr>
                <a:t>Relationship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518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Operation</a:t>
              </a:r>
              <a:endParaRPr lang="cs-CZ" sz="700" dirty="0"/>
            </a:p>
          </p:txBody>
        </p:sp>
        <p:sp>
          <p:nvSpPr>
            <p:cNvPr id="519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Object</a:t>
              </a:r>
              <a:endParaRPr lang="cs-CZ" sz="700" dirty="0"/>
            </a:p>
          </p:txBody>
        </p:sp>
        <p:cxnSp>
          <p:nvCxnSpPr>
            <p:cNvPr id="520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1" name="Skupina 520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5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22" name="Skupina 521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5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3" name="TextovéPole 522"/>
            <p:cNvSpPr txBox="1"/>
            <p:nvPr/>
          </p:nvSpPr>
          <p:spPr>
            <a:xfrm>
              <a:off x="4497562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P</a:t>
              </a:r>
            </a:p>
          </p:txBody>
        </p:sp>
        <p:cxnSp>
          <p:nvCxnSpPr>
            <p:cNvPr id="524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ovéPole 525"/>
            <p:cNvSpPr txBox="1"/>
            <p:nvPr/>
          </p:nvSpPr>
          <p:spPr>
            <a:xfrm>
              <a:off x="4062305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7" name="Skupina 526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588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9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8" name="TextovéPole 527"/>
            <p:cNvSpPr txBox="1"/>
            <p:nvPr/>
          </p:nvSpPr>
          <p:spPr>
            <a:xfrm>
              <a:off x="4266873" y="5045327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9" name="Skupina 528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583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5" name="Skupina 584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86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7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530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Skupina 531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581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33" name="Skupina 532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576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8" name="Skupina 577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79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0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534" name="TextovéPole 533"/>
            <p:cNvSpPr txBox="1"/>
            <p:nvPr/>
          </p:nvSpPr>
          <p:spPr>
            <a:xfrm>
              <a:off x="3085886" y="3866630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535" name="TextovéPole 534"/>
            <p:cNvSpPr txBox="1"/>
            <p:nvPr/>
          </p:nvSpPr>
          <p:spPr>
            <a:xfrm>
              <a:off x="5810970" y="3858268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36" name="Skupina 535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567" name="Straight Connector 23"/>
              <p:cNvCxnSpPr>
                <a:stCxn id="575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0" name="TextovéPole 569"/>
              <p:cNvSpPr txBox="1"/>
              <p:nvPr/>
            </p:nvSpPr>
            <p:spPr>
              <a:xfrm rot="2167460" flipH="1">
                <a:off x="1833829" y="5157516"/>
                <a:ext cx="1879846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characteristic</a:t>
                </a:r>
                <a:endParaRPr lang="cs-CZ" sz="500" dirty="0"/>
              </a:p>
            </p:txBody>
          </p:sp>
          <p:grpSp>
            <p:nvGrpSpPr>
              <p:cNvPr id="571" name="Skupina 570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72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Skupina 536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558" name="Straight Connector 23"/>
              <p:cNvCxnSpPr>
                <a:stCxn id="566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TextovéPole 560"/>
              <p:cNvSpPr txBox="1"/>
              <p:nvPr/>
            </p:nvSpPr>
            <p:spPr>
              <a:xfrm rot="2167460" flipH="1">
                <a:off x="1833835" y="5157516"/>
                <a:ext cx="187984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characteristic</a:t>
                </a:r>
                <a:endParaRPr lang="cs-CZ" sz="500" dirty="0"/>
              </a:p>
            </p:txBody>
          </p:sp>
          <p:grpSp>
            <p:nvGrpSpPr>
              <p:cNvPr id="562" name="Skupina 561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63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8" name="Skupina 537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549" name="Straight Connector 23"/>
              <p:cNvCxnSpPr>
                <a:stCxn id="557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2" name="TextovéPole 551"/>
              <p:cNvSpPr txBox="1"/>
              <p:nvPr/>
            </p:nvSpPr>
            <p:spPr>
              <a:xfrm rot="13007415" flipH="1">
                <a:off x="1833829" y="5157527"/>
                <a:ext cx="1879846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characteristic</a:t>
                </a:r>
                <a:endParaRPr lang="cs-CZ" sz="500" dirty="0"/>
              </a:p>
            </p:txBody>
          </p:sp>
          <p:grpSp>
            <p:nvGrpSpPr>
              <p:cNvPr id="553" name="Skupina 552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55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7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54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Skupina 538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540" name="Straight Connector 23"/>
              <p:cNvCxnSpPr>
                <a:stCxn id="548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TextovéPole 542"/>
              <p:cNvSpPr txBox="1"/>
              <p:nvPr/>
            </p:nvSpPr>
            <p:spPr>
              <a:xfrm rot="13019275" flipH="1">
                <a:off x="1833835" y="5157527"/>
                <a:ext cx="187984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characteristic</a:t>
                </a:r>
                <a:endParaRPr lang="cs-CZ" sz="500" dirty="0"/>
              </a:p>
            </p:txBody>
          </p:sp>
          <p:grpSp>
            <p:nvGrpSpPr>
              <p:cNvPr id="544" name="Skupina 543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4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45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6" name="Skupina 595"/>
          <p:cNvGrpSpPr/>
          <p:nvPr/>
        </p:nvGrpSpPr>
        <p:grpSpPr>
          <a:xfrm>
            <a:off x="4332605" y="4536607"/>
            <a:ext cx="2399635" cy="2093396"/>
            <a:chOff x="905537" y="1304034"/>
            <a:chExt cx="7383726" cy="5498473"/>
          </a:xfrm>
        </p:grpSpPr>
        <p:cxnSp>
          <p:nvCxnSpPr>
            <p:cNvPr id="597" name="Straight Connector 23"/>
            <p:cNvCxnSpPr>
              <a:stCxn id="600" idx="4"/>
              <a:endCxn id="855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8" name="Skupina 597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85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599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01" name="Straight Connector 32"/>
            <p:cNvCxnSpPr>
              <a:stCxn id="600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32"/>
            <p:cNvCxnSpPr>
              <a:stCxn id="855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23"/>
            <p:cNvCxnSpPr>
              <a:stCxn id="849" idx="0"/>
              <a:endCxn id="85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" name="Skupina 603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85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5" name="Straight Connector 32"/>
            <p:cNvCxnSpPr>
              <a:stCxn id="85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6" name="Skupina 605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845" name="Straight Connector 32"/>
              <p:cNvCxnSpPr>
                <a:stCxn id="84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6" name="Skupina 84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4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607" name="Straight Connector 23"/>
            <p:cNvCxnSpPr>
              <a:stCxn id="610" idx="4"/>
              <a:endCxn id="84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8" name="Skupina 607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84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9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11" name="Straight Connector 32"/>
            <p:cNvCxnSpPr>
              <a:stCxn id="610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32"/>
            <p:cNvCxnSpPr>
              <a:stCxn id="84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23"/>
            <p:cNvCxnSpPr>
              <a:stCxn id="838" idx="0"/>
              <a:endCxn id="841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" name="Skupina 613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83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15" name="Straight Connector 32"/>
            <p:cNvCxnSpPr>
              <a:stCxn id="841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" name="Skupina 615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834" name="Straight Connector 32"/>
              <p:cNvCxnSpPr>
                <a:stCxn id="8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5" name="Skupina 8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617" name="TextovéPole 616"/>
            <p:cNvSpPr txBox="1"/>
            <p:nvPr/>
          </p:nvSpPr>
          <p:spPr>
            <a:xfrm rot="19527921">
              <a:off x="1697557" y="2403120"/>
              <a:ext cx="143213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reaching</a:t>
              </a:r>
              <a:endParaRPr lang="cs-CZ" sz="500" dirty="0"/>
            </a:p>
          </p:txBody>
        </p:sp>
        <p:sp>
          <p:nvSpPr>
            <p:cNvPr id="618" name="TextovéPole 617"/>
            <p:cNvSpPr txBox="1"/>
            <p:nvPr/>
          </p:nvSpPr>
          <p:spPr>
            <a:xfrm rot="19527921">
              <a:off x="2096953" y="2857838"/>
              <a:ext cx="1268718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fulfilling</a:t>
              </a:r>
              <a:endParaRPr lang="cs-CZ" sz="500" dirty="0"/>
            </a:p>
          </p:txBody>
        </p:sp>
        <p:grpSp>
          <p:nvGrpSpPr>
            <p:cNvPr id="619" name="Skupina 618"/>
            <p:cNvGrpSpPr/>
            <p:nvPr/>
          </p:nvGrpSpPr>
          <p:grpSpPr>
            <a:xfrm flipH="1">
              <a:off x="5752194" y="2354698"/>
              <a:ext cx="1668117" cy="929744"/>
              <a:chOff x="6232303" y="2073166"/>
              <a:chExt cx="1668117" cy="929744"/>
            </a:xfrm>
          </p:grpSpPr>
          <p:sp>
            <p:nvSpPr>
              <p:cNvPr id="832" name="TextovéPole 831"/>
              <p:cNvSpPr txBox="1"/>
              <p:nvPr/>
            </p:nvSpPr>
            <p:spPr>
              <a:xfrm rot="19527921">
                <a:off x="6232303" y="2073166"/>
                <a:ext cx="1432135" cy="47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reaching</a:t>
                </a:r>
                <a:endParaRPr lang="cs-CZ" sz="500" dirty="0"/>
              </a:p>
            </p:txBody>
          </p:sp>
          <p:sp>
            <p:nvSpPr>
              <p:cNvPr id="833" name="TextovéPole 832"/>
              <p:cNvSpPr txBox="1"/>
              <p:nvPr/>
            </p:nvSpPr>
            <p:spPr>
              <a:xfrm rot="19527921">
                <a:off x="6631702" y="2527884"/>
                <a:ext cx="1268718" cy="47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fulfilling</a:t>
                </a:r>
                <a:endParaRPr lang="cs-CZ" sz="500" dirty="0"/>
              </a:p>
            </p:txBody>
          </p:sp>
        </p:grpSp>
        <p:cxnSp>
          <p:nvCxnSpPr>
            <p:cNvPr id="620" name="Straight Connector 23"/>
            <p:cNvCxnSpPr>
              <a:endCxn id="831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1" name="Skupina 620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82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2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32"/>
            <p:cNvCxnSpPr>
              <a:stCxn id="831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" name="TextovéPole 624"/>
            <p:cNvSpPr txBox="1"/>
            <p:nvPr/>
          </p:nvSpPr>
          <p:spPr>
            <a:xfrm rot="19527921">
              <a:off x="5636623" y="5042391"/>
              <a:ext cx="1382615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focusing</a:t>
              </a:r>
              <a:endParaRPr lang="cs-CZ" sz="500" dirty="0"/>
            </a:p>
          </p:txBody>
        </p:sp>
        <p:cxnSp>
          <p:nvCxnSpPr>
            <p:cNvPr id="626" name="Straight Connector 23"/>
            <p:cNvCxnSpPr>
              <a:endCxn id="828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7" name="Skupina 626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82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8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32"/>
            <p:cNvCxnSpPr>
              <a:stCxn id="828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ovéPole 630"/>
            <p:cNvSpPr txBox="1"/>
            <p:nvPr/>
          </p:nvSpPr>
          <p:spPr>
            <a:xfrm rot="2072079" flipH="1">
              <a:off x="2133947" y="5059772"/>
              <a:ext cx="1417283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covering</a:t>
              </a:r>
              <a:endParaRPr lang="cs-CZ" sz="500" dirty="0"/>
            </a:p>
          </p:txBody>
        </p:sp>
        <p:sp>
          <p:nvSpPr>
            <p:cNvPr id="632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Action</a:t>
              </a:r>
              <a:endParaRPr lang="cs-CZ" sz="700" dirty="0"/>
            </a:p>
          </p:txBody>
        </p:sp>
        <p:sp>
          <p:nvSpPr>
            <p:cNvPr id="633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Flow</a:t>
              </a:r>
              <a:endParaRPr lang="cs-CZ" sz="700" dirty="0"/>
            </a:p>
          </p:txBody>
        </p:sp>
        <p:cxnSp>
          <p:nvCxnSpPr>
            <p:cNvPr id="634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" name="Skupina 634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82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36" name="TextovéPole 635"/>
            <p:cNvSpPr txBox="1"/>
            <p:nvPr/>
          </p:nvSpPr>
          <p:spPr>
            <a:xfrm>
              <a:off x="2498066" y="4065953"/>
              <a:ext cx="145689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organizer</a:t>
              </a:r>
              <a:endParaRPr lang="cs-CZ" sz="500" dirty="0"/>
            </a:p>
          </p:txBody>
        </p:sp>
        <p:cxnSp>
          <p:nvCxnSpPr>
            <p:cNvPr id="637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8" name="Skupina 637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2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39" name="Skupina 638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1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0" name="TextovéPole 639"/>
            <p:cNvSpPr txBox="1"/>
            <p:nvPr/>
          </p:nvSpPr>
          <p:spPr>
            <a:xfrm>
              <a:off x="2489148" y="4391967"/>
              <a:ext cx="1397472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member</a:t>
              </a:r>
              <a:endParaRPr lang="cs-CZ" sz="500" dirty="0"/>
            </a:p>
          </p:txBody>
        </p:sp>
        <p:cxnSp>
          <p:nvCxnSpPr>
            <p:cNvPr id="641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3" name="Skupina 642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81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4" name="TextovéPole 643"/>
            <p:cNvSpPr txBox="1"/>
            <p:nvPr/>
          </p:nvSpPr>
          <p:spPr>
            <a:xfrm flipH="1">
              <a:off x="5261700" y="4057327"/>
              <a:ext cx="145689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organizer</a:t>
              </a:r>
              <a:endParaRPr lang="cs-CZ" sz="500" dirty="0"/>
            </a:p>
          </p:txBody>
        </p:sp>
        <p:cxnSp>
          <p:nvCxnSpPr>
            <p:cNvPr id="645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6" name="Skupina 645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47" name="Skupina 646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0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8" name="TextovéPole 647"/>
            <p:cNvSpPr txBox="1"/>
            <p:nvPr/>
          </p:nvSpPr>
          <p:spPr>
            <a:xfrm flipH="1">
              <a:off x="5302564" y="4390503"/>
              <a:ext cx="1397472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member</a:t>
              </a:r>
              <a:endParaRPr lang="cs-CZ" sz="500" dirty="0"/>
            </a:p>
          </p:txBody>
        </p:sp>
        <p:sp>
          <p:nvSpPr>
            <p:cNvPr id="64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>
                  <a:solidFill>
                    <a:schemeClr val="bg1"/>
                  </a:solidFill>
                </a:rPr>
                <a:t>Goal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Activity</a:t>
              </a:r>
              <a:endParaRPr lang="cs-CZ" sz="700" dirty="0"/>
            </a:p>
          </p:txBody>
        </p:sp>
        <p:sp>
          <p:nvSpPr>
            <p:cNvPr id="65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smtClean="0"/>
                <a:t>Agent</a:t>
              </a:r>
              <a:endParaRPr lang="cs-CZ" sz="700" dirty="0"/>
            </a:p>
          </p:txBody>
        </p:sp>
        <p:cxnSp>
          <p:nvCxnSpPr>
            <p:cNvPr id="65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3" name="Skupina 65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80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54" name="Skupina 65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8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55" name="TextovéPole 654"/>
            <p:cNvSpPr txBox="1"/>
            <p:nvPr/>
          </p:nvSpPr>
          <p:spPr>
            <a:xfrm rot="16200000">
              <a:off x="3980888" y="2939348"/>
              <a:ext cx="1201961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follower</a:t>
              </a:r>
              <a:endParaRPr lang="cs-CZ" sz="500" dirty="0"/>
            </a:p>
          </p:txBody>
        </p:sp>
        <p:cxnSp>
          <p:nvCxnSpPr>
            <p:cNvPr id="656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7" name="Skupina 656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7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58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TextovéPole 658"/>
            <p:cNvSpPr txBox="1"/>
            <p:nvPr/>
          </p:nvSpPr>
          <p:spPr>
            <a:xfrm rot="16200000">
              <a:off x="3412139" y="2939351"/>
              <a:ext cx="1435879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establisher</a:t>
              </a:r>
              <a:endParaRPr lang="cs-CZ" sz="500" dirty="0"/>
            </a:p>
          </p:txBody>
        </p:sp>
        <p:sp>
          <p:nvSpPr>
            <p:cNvPr id="660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61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2" name="Skupina 661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7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63" name="Skupina 662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7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4" name="TextovéPole 663"/>
            <p:cNvSpPr txBox="1"/>
            <p:nvPr/>
          </p:nvSpPr>
          <p:spPr>
            <a:xfrm rot="16200000">
              <a:off x="3191051" y="4908895"/>
              <a:ext cx="1197466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smtClean="0"/>
                <a:t>superior</a:t>
              </a:r>
              <a:endParaRPr lang="cs-CZ" sz="500" dirty="0"/>
            </a:p>
          </p:txBody>
        </p:sp>
        <p:cxnSp>
          <p:nvCxnSpPr>
            <p:cNvPr id="665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" name="Skupina 665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7" name="TextovéPole 666"/>
            <p:cNvSpPr txBox="1"/>
            <p:nvPr/>
          </p:nvSpPr>
          <p:spPr>
            <a:xfrm rot="16200000">
              <a:off x="3605070" y="4903187"/>
              <a:ext cx="1089505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author</a:t>
              </a:r>
              <a:endParaRPr lang="cs-CZ" sz="500" dirty="0"/>
            </a:p>
          </p:txBody>
        </p:sp>
        <p:cxnSp>
          <p:nvCxnSpPr>
            <p:cNvPr id="668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9" name="Skupina 668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8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0" name="Skupina 669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7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1" name="TextovéPole 670"/>
            <p:cNvSpPr txBox="1"/>
            <p:nvPr/>
          </p:nvSpPr>
          <p:spPr>
            <a:xfrm rot="16200000">
              <a:off x="3765465" y="4903187"/>
              <a:ext cx="1593321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collaborator</a:t>
              </a:r>
              <a:endParaRPr lang="cs-CZ" sz="500" dirty="0"/>
            </a:p>
          </p:txBody>
        </p:sp>
        <p:cxnSp>
          <p:nvCxnSpPr>
            <p:cNvPr id="672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3" name="Skupina 672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7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4" name="Skupina 673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77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5" name="TextovéPole 674"/>
            <p:cNvSpPr txBox="1"/>
            <p:nvPr/>
          </p:nvSpPr>
          <p:spPr>
            <a:xfrm rot="16200000">
              <a:off x="4411015" y="4897611"/>
              <a:ext cx="1125492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learner</a:t>
              </a:r>
              <a:endParaRPr lang="cs-CZ" sz="500" dirty="0"/>
            </a:p>
          </p:txBody>
        </p:sp>
        <p:cxnSp>
          <p:nvCxnSpPr>
            <p:cNvPr id="67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8" name="Skupina 677"/>
            <p:cNvGrpSpPr/>
            <p:nvPr/>
          </p:nvGrpSpPr>
          <p:grpSpPr>
            <a:xfrm>
              <a:off x="3436252" y="1311894"/>
              <a:ext cx="956739" cy="694184"/>
              <a:chOff x="3436252" y="1311894"/>
              <a:chExt cx="956739" cy="694184"/>
            </a:xfrm>
          </p:grpSpPr>
          <p:cxnSp>
            <p:nvCxnSpPr>
              <p:cNvPr id="765" name="Straight Connector 23"/>
              <p:cNvCxnSpPr>
                <a:stCxn id="776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6" name="Skupina 765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75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6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77" name="Straight Connector 32"/>
                <p:cNvCxnSpPr>
                  <a:stCxn id="776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7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8" name="Skupina 767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70" name="Straight Connector 32"/>
                <p:cNvCxnSpPr>
                  <a:stCxn id="774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1" name="Skupina 770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72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4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69" name="TextovéPole 768"/>
              <p:cNvSpPr txBox="1"/>
              <p:nvPr/>
            </p:nvSpPr>
            <p:spPr>
              <a:xfrm>
                <a:off x="3436252" y="1311894"/>
                <a:ext cx="956739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GBS</a:t>
                </a:r>
                <a:endParaRPr lang="cs-CZ" sz="500" dirty="0"/>
              </a:p>
            </p:txBody>
          </p:sp>
        </p:grpSp>
        <p:grpSp>
          <p:nvGrpSpPr>
            <p:cNvPr id="679" name="Skupina 678"/>
            <p:cNvGrpSpPr/>
            <p:nvPr/>
          </p:nvGrpSpPr>
          <p:grpSpPr>
            <a:xfrm>
              <a:off x="2579066" y="3255139"/>
              <a:ext cx="1595555" cy="725431"/>
              <a:chOff x="2579066" y="3255139"/>
              <a:chExt cx="1595555" cy="725431"/>
            </a:xfrm>
          </p:grpSpPr>
          <p:cxnSp>
            <p:nvCxnSpPr>
              <p:cNvPr id="752" name="Straight Connector 23"/>
              <p:cNvCxnSpPr>
                <a:stCxn id="763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3" name="Skupina 752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6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64" name="Straight Connector 32"/>
                <p:cNvCxnSpPr>
                  <a:stCxn id="76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4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5" name="Skupina 754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57" name="Straight Connector 32"/>
                <p:cNvCxnSpPr>
                  <a:stCxn id="76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8" name="Skupina 757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59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1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56" name="TextovéPole 755"/>
              <p:cNvSpPr txBox="1"/>
              <p:nvPr/>
            </p:nvSpPr>
            <p:spPr>
              <a:xfrm>
                <a:off x="2579066" y="3255139"/>
                <a:ext cx="1595555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composite</a:t>
                </a:r>
                <a:endParaRPr lang="cs-CZ" sz="500" dirty="0"/>
              </a:p>
            </p:txBody>
          </p:sp>
        </p:grpSp>
        <p:grpSp>
          <p:nvGrpSpPr>
            <p:cNvPr id="680" name="Skupina 679"/>
            <p:cNvGrpSpPr/>
            <p:nvPr/>
          </p:nvGrpSpPr>
          <p:grpSpPr>
            <a:xfrm>
              <a:off x="2644927" y="6314539"/>
              <a:ext cx="1749767" cy="487968"/>
              <a:chOff x="2644927" y="6314539"/>
              <a:chExt cx="1749767" cy="487968"/>
            </a:xfrm>
          </p:grpSpPr>
          <p:cxnSp>
            <p:nvCxnSpPr>
              <p:cNvPr id="739" name="Straight Connector 23"/>
              <p:cNvCxnSpPr>
                <a:stCxn id="750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0" name="Skupina 739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51" name="Straight Connector 32"/>
                <p:cNvCxnSpPr>
                  <a:stCxn id="7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1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2" name="Skupina 741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44" name="Straight Connector 32"/>
                <p:cNvCxnSpPr>
                  <a:stCxn id="7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5" name="Skupina 7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43" name="TextovéPole 742"/>
              <p:cNvSpPr txBox="1"/>
              <p:nvPr/>
            </p:nvSpPr>
            <p:spPr>
              <a:xfrm rot="10800000" flipV="1">
                <a:off x="2644927" y="6327479"/>
                <a:ext cx="1115205" cy="475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detail</a:t>
                </a:r>
                <a:endParaRPr lang="cs-CZ" sz="500" dirty="0"/>
              </a:p>
            </p:txBody>
          </p:sp>
        </p:grpSp>
        <p:grpSp>
          <p:nvGrpSpPr>
            <p:cNvPr id="681" name="Skupina 680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732" name="Straight Connector 23"/>
              <p:cNvCxnSpPr>
                <a:stCxn id="738" idx="0"/>
                <a:endCxn id="733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34" name="Skupina 733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7" name="Straight Connector 32"/>
                <p:cNvCxnSpPr>
                  <a:stCxn id="73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8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35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TextovéPole 735"/>
              <p:cNvSpPr txBox="1"/>
              <p:nvPr/>
            </p:nvSpPr>
            <p:spPr>
              <a:xfrm rot="2072079" flipH="1">
                <a:off x="2033887" y="5499419"/>
                <a:ext cx="907218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R01</a:t>
                </a:r>
                <a:endParaRPr lang="cs-CZ" sz="500" dirty="0"/>
              </a:p>
            </p:txBody>
          </p:sp>
        </p:grpSp>
        <p:grpSp>
          <p:nvGrpSpPr>
            <p:cNvPr id="682" name="Skupina 681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725" name="Straight Connector 23"/>
              <p:cNvCxnSpPr>
                <a:stCxn id="731" idx="0"/>
                <a:endCxn id="726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6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27" name="Skupina 726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0" name="Straight Connector 32"/>
                <p:cNvCxnSpPr>
                  <a:stCxn id="73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1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28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9" name="TextovéPole 728"/>
              <p:cNvSpPr txBox="1"/>
              <p:nvPr/>
            </p:nvSpPr>
            <p:spPr>
              <a:xfrm rot="2072079" flipH="1">
                <a:off x="2033896" y="5499419"/>
                <a:ext cx="907218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R02</a:t>
                </a:r>
                <a:endParaRPr lang="cs-CZ" sz="500" dirty="0"/>
              </a:p>
            </p:txBody>
          </p:sp>
        </p:grpSp>
        <p:cxnSp>
          <p:nvCxnSpPr>
            <p:cNvPr id="683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Skupina 684"/>
            <p:cNvGrpSpPr/>
            <p:nvPr/>
          </p:nvGrpSpPr>
          <p:grpSpPr>
            <a:xfrm>
              <a:off x="4809752" y="1304034"/>
              <a:ext cx="909263" cy="694184"/>
              <a:chOff x="4809752" y="1304034"/>
              <a:chExt cx="909263" cy="694184"/>
            </a:xfrm>
          </p:grpSpPr>
          <p:cxnSp>
            <p:nvCxnSpPr>
              <p:cNvPr id="714" name="Straight Connector 23"/>
              <p:cNvCxnSpPr>
                <a:stCxn id="723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5" name="Skupina 714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2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4" name="Straight Connector 32"/>
                <p:cNvCxnSpPr>
                  <a:stCxn id="72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6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TextovéPole 716"/>
              <p:cNvSpPr txBox="1"/>
              <p:nvPr/>
            </p:nvSpPr>
            <p:spPr>
              <a:xfrm flipH="1">
                <a:off x="4811798" y="1304034"/>
                <a:ext cx="907217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R22</a:t>
                </a:r>
                <a:endParaRPr lang="cs-CZ" sz="500" dirty="0"/>
              </a:p>
            </p:txBody>
          </p:sp>
          <p:grpSp>
            <p:nvGrpSpPr>
              <p:cNvPr id="718" name="Skupina 717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1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1" name="Straight Connector 32"/>
                <p:cNvCxnSpPr>
                  <a:stCxn id="72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Skupina 685"/>
            <p:cNvGrpSpPr/>
            <p:nvPr/>
          </p:nvGrpSpPr>
          <p:grpSpPr>
            <a:xfrm>
              <a:off x="5067115" y="3261186"/>
              <a:ext cx="907217" cy="711524"/>
              <a:chOff x="5067115" y="3261186"/>
              <a:chExt cx="907217" cy="711524"/>
            </a:xfrm>
          </p:grpSpPr>
          <p:grpSp>
            <p:nvGrpSpPr>
              <p:cNvPr id="702" name="Skupina 701"/>
              <p:cNvGrpSpPr/>
              <p:nvPr/>
            </p:nvGrpSpPr>
            <p:grpSpPr>
              <a:xfrm flipH="1">
                <a:off x="5067115" y="3261186"/>
                <a:ext cx="907217" cy="711524"/>
                <a:chOff x="3214920" y="3269046"/>
                <a:chExt cx="907217" cy="711524"/>
              </a:xfrm>
            </p:grpSpPr>
            <p:cxnSp>
              <p:nvCxnSpPr>
                <p:cNvPr id="704" name="Straight Connector 23"/>
                <p:cNvCxnSpPr>
                  <a:stCxn id="712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5" name="Skupina 704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711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2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13" name="Straight Connector 32"/>
                  <p:cNvCxnSpPr>
                    <a:stCxn id="712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6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7" name="Skupina 706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709" name="Straight Connector 32"/>
                  <p:cNvCxnSpPr>
                    <a:stCxn id="710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0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708" name="TextovéPole 707"/>
                <p:cNvSpPr txBox="1"/>
                <p:nvPr/>
              </p:nvSpPr>
              <p:spPr>
                <a:xfrm>
                  <a:off x="3214920" y="3269046"/>
                  <a:ext cx="907217" cy="475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 smtClean="0"/>
                    <a:t>R11</a:t>
                  </a:r>
                  <a:endParaRPr lang="cs-CZ" sz="500" dirty="0"/>
                </a:p>
              </p:txBody>
            </p:sp>
          </p:grpSp>
          <p:cxnSp>
            <p:nvCxnSpPr>
              <p:cNvPr id="703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Skupina 686"/>
            <p:cNvGrpSpPr/>
            <p:nvPr/>
          </p:nvGrpSpPr>
          <p:grpSpPr>
            <a:xfrm>
              <a:off x="4848380" y="6306679"/>
              <a:ext cx="1591980" cy="487968"/>
              <a:chOff x="4848380" y="6306679"/>
              <a:chExt cx="1591980" cy="487968"/>
            </a:xfrm>
          </p:grpSpPr>
          <p:grpSp>
            <p:nvGrpSpPr>
              <p:cNvPr id="690" name="Skupina 689"/>
              <p:cNvGrpSpPr/>
              <p:nvPr/>
            </p:nvGrpSpPr>
            <p:grpSpPr>
              <a:xfrm flipH="1">
                <a:off x="4848380" y="6306679"/>
                <a:ext cx="1591980" cy="487968"/>
                <a:chOff x="2748929" y="6314539"/>
                <a:chExt cx="1591980" cy="487968"/>
              </a:xfrm>
            </p:grpSpPr>
            <p:cxnSp>
              <p:nvCxnSpPr>
                <p:cNvPr id="692" name="Straight Connector 23"/>
                <p:cNvCxnSpPr>
                  <a:stCxn id="700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3" name="Skupina 692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699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0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01" name="Straight Connector 32"/>
                  <p:cNvCxnSpPr>
                    <a:stCxn id="700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4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5" name="Skupina 694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697" name="Straight Connector 32"/>
                  <p:cNvCxnSpPr>
                    <a:stCxn id="698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8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696" name="TextovéPole 695"/>
                <p:cNvSpPr txBox="1"/>
                <p:nvPr/>
              </p:nvSpPr>
              <p:spPr>
                <a:xfrm rot="10800000" flipV="1">
                  <a:off x="2748929" y="6327479"/>
                  <a:ext cx="907218" cy="475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 smtClean="0"/>
                    <a:t>R33</a:t>
                  </a:r>
                  <a:endParaRPr lang="cs-CZ" sz="500" dirty="0"/>
                </a:p>
              </p:txBody>
            </p:sp>
          </p:grpSp>
          <p:cxnSp>
            <p:nvCxnSpPr>
              <p:cNvPr id="691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8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find it interesting?</a:t>
            </a:r>
          </a:p>
          <a:p>
            <a:r>
              <a:rPr lang="en-GB" dirty="0" smtClean="0"/>
              <a:t>And useful?</a:t>
            </a:r>
          </a:p>
          <a:p>
            <a:r>
              <a:rPr lang="en-GB" dirty="0" smtClean="0"/>
              <a:t>Why has it remained a pure theoretical concept?</a:t>
            </a:r>
          </a:p>
          <a:p>
            <a:r>
              <a:rPr lang="en-GB" dirty="0" smtClean="0"/>
              <a:t>Is it too complex?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2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 Efforts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1223392"/>
          </a:xfrm>
        </p:spPr>
        <p:txBody>
          <a:bodyPr/>
          <a:lstStyle/>
          <a:p>
            <a:r>
              <a:rPr lang="en-GB" dirty="0" smtClean="0"/>
              <a:t>Several </a:t>
            </a:r>
            <a:r>
              <a:rPr lang="en-GB" dirty="0" err="1" smtClean="0"/>
              <a:t>academical</a:t>
            </a:r>
            <a:r>
              <a:rPr lang="en-GB" dirty="0" smtClean="0"/>
              <a:t> works, none has made it to the business practice</a:t>
            </a:r>
            <a:endParaRPr lang="en-GB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33104" y="4221832"/>
            <a:ext cx="6591985" cy="122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...with one exception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03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GridMind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5201" y="1340768"/>
            <a:ext cx="6591985" cy="3777622"/>
          </a:xfrm>
        </p:spPr>
        <p:txBody>
          <a:bodyPr/>
          <a:lstStyle/>
          <a:p>
            <a:r>
              <a:rPr lang="en-GB" dirty="0" smtClean="0"/>
              <a:t>Simulation environment designed to benchmark technological solutions of future-energy grids</a:t>
            </a:r>
          </a:p>
          <a:p>
            <a:r>
              <a:rPr lang="en-GB" dirty="0" smtClean="0"/>
              <a:t>Combines objects on various levels of abstraction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3825113"/>
              </p:ext>
            </p:extLst>
          </p:nvPr>
        </p:nvGraphicFramePr>
        <p:xfrm>
          <a:off x="1763688" y="2420888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1940455" y="5301208"/>
            <a:ext cx="7096041" cy="15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Comprises a number of mental contexts: distribution network, communication network, information scope, devices, technical processes, ...</a:t>
            </a:r>
          </a:p>
          <a:p>
            <a:r>
              <a:rPr lang="en-GB" dirty="0" smtClean="0"/>
              <a:t>Very complex, difficult environment – worth </a:t>
            </a:r>
            <a:r>
              <a:rPr lang="en-GB" dirty="0" err="1" smtClean="0"/>
              <a:t>systematical</a:t>
            </a:r>
            <a:r>
              <a:rPr lang="en-GB" dirty="0" smtClean="0"/>
              <a:t> thinking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3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modelling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642201" y="1955666"/>
          <a:ext cx="8084066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22829" y="4545707"/>
            <a:ext cx="1376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ad hoc,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non-formal</a:t>
            </a:r>
            <a:endParaRPr lang="en-GB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91680" y="2565564"/>
            <a:ext cx="1924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descriptions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experience from </a:t>
            </a:r>
            <a:br>
              <a:rPr lang="en-GB" sz="1400" dirty="0" smtClean="0"/>
            </a:br>
            <a:r>
              <a:rPr lang="en-GB" sz="1400" dirty="0" smtClean="0"/>
              <a:t>the past</a:t>
            </a:r>
            <a:endParaRPr lang="en-GB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39952" y="3665675"/>
            <a:ext cx="277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base for process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comparing of projects</a:t>
            </a:r>
            <a:endParaRPr lang="en-GB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1772816"/>
            <a:ext cx="2173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metrics for process and products quality measurement</a:t>
            </a:r>
            <a:endParaRPr lang="en-GB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80312" y="2934895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capability of </a:t>
            </a:r>
            <a:br>
              <a:rPr lang="en-GB" sz="1400" dirty="0" smtClean="0"/>
            </a:br>
            <a:r>
              <a:rPr lang="en-GB" sz="1400" dirty="0" smtClean="0"/>
              <a:t>continual</a:t>
            </a:r>
            <a:br>
              <a:rPr lang="en-GB" sz="1400" dirty="0" smtClean="0"/>
            </a:br>
            <a:r>
              <a:rPr lang="en-GB" sz="1400" dirty="0" smtClean="0"/>
              <a:t>process </a:t>
            </a:r>
            <a:br>
              <a:rPr lang="en-GB" sz="1400" dirty="0" smtClean="0"/>
            </a:br>
            <a:r>
              <a:rPr lang="en-GB" sz="1400" dirty="0" smtClean="0"/>
              <a:t>improvement</a:t>
            </a:r>
            <a:endParaRPr lang="en-GB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45201" y="1254129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CMM</a:t>
            </a:r>
            <a:endParaRPr lang="en-GB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44696" y="5589240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long does it take for regular ISs to adjust </a:t>
            </a:r>
          </a:p>
          <a:p>
            <a:r>
              <a:rPr lang="en-GB" dirty="0" smtClean="0"/>
              <a:t>in order to support newly optimized processes?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7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Modelling Tools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GB" dirty="0" smtClean="0"/>
              <a:t>Current CASE tools, BPMT, PMT, … allow to record only such objects and relationships, which had their creators in </a:t>
            </a:r>
            <a:r>
              <a:rPr lang="en-GB" b="1" dirty="0" smtClean="0"/>
              <a:t>minds </a:t>
            </a:r>
            <a:r>
              <a:rPr lang="en-GB" dirty="0" smtClean="0"/>
              <a:t>in the time when they were developing the tool.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Objects and relationships, we focus on when </a:t>
            </a:r>
            <a:r>
              <a:rPr lang="en-GB" dirty="0" err="1" smtClean="0"/>
              <a:t>modeling</a:t>
            </a:r>
            <a:r>
              <a:rPr lang="en-GB" dirty="0" smtClean="0"/>
              <a:t> various aspects of business, are </a:t>
            </a:r>
            <a:r>
              <a:rPr lang="en-GB" b="1" dirty="0" smtClean="0"/>
              <a:t>continually changing</a:t>
            </a:r>
            <a:r>
              <a:rPr lang="en-GB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Problem of effective communication within any IT project lies nearly always </a:t>
            </a:r>
            <a:r>
              <a:rPr lang="en-GB" b="1" dirty="0" smtClean="0"/>
              <a:t>on boundaries of capability </a:t>
            </a:r>
            <a:r>
              <a:rPr lang="en-GB" dirty="0" smtClean="0"/>
              <a:t>of a given </a:t>
            </a:r>
            <a:r>
              <a:rPr lang="en-GB" dirty="0" err="1" smtClean="0"/>
              <a:t>modeling</a:t>
            </a:r>
            <a:r>
              <a:rPr lang="en-GB" dirty="0" smtClean="0"/>
              <a:t> tool (… thus the model doesn’t represent the reality appropriately)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Except of some isolated cases, there are only </a:t>
            </a:r>
            <a:r>
              <a:rPr lang="en-GB" b="1" dirty="0" smtClean="0"/>
              <a:t>few ways to extend</a:t>
            </a:r>
            <a:r>
              <a:rPr lang="en-GB" dirty="0" smtClean="0"/>
              <a:t> used MT by constructs which are needed for current specific requirements.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A problem arises in </a:t>
            </a:r>
            <a:r>
              <a:rPr lang="en-GB" b="1" dirty="0" smtClean="0"/>
              <a:t>integration </a:t>
            </a:r>
            <a:r>
              <a:rPr lang="en-GB" dirty="0" smtClean="0"/>
              <a:t>of some partial views into one common view.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Meta-modelling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348880"/>
            <a:ext cx="3853721" cy="3057542"/>
          </a:xfrm>
        </p:spPr>
        <p:txBody>
          <a:bodyPr/>
          <a:lstStyle/>
          <a:p>
            <a:r>
              <a:rPr lang="en-GB" dirty="0" smtClean="0"/>
              <a:t>Ability to develop and adjust domain-specific modelling tools</a:t>
            </a:r>
          </a:p>
          <a:p>
            <a:r>
              <a:rPr lang="en-GB" dirty="0" smtClean="0"/>
              <a:t>Helps to construct the domain in terms comprehensible to domain experts</a:t>
            </a:r>
          </a:p>
          <a:p>
            <a:r>
              <a:rPr lang="en-GB" dirty="0" smtClean="0"/>
              <a:t>Hierarchy of modelling tools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380656" y="1682605"/>
          <a:ext cx="6096000" cy="412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28" y="96058"/>
            <a:ext cx="6293668" cy="22301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28" y="2420888"/>
            <a:ext cx="6293668" cy="43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 we model reality in our heads?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We identify...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309066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47114" y="33694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-s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2352" y="47251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...we find interesting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F16E825F-9453-4829-85DC-537620BC0B0B}" vid="{F8691A97-B312-4BAE-BF20-FE07626EE66C}"/>
    </a:ext>
  </a:ext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SSME</Template>
  <TotalTime>9274</TotalTime>
  <Words>1341</Words>
  <Application>Microsoft Office PowerPoint</Application>
  <PresentationFormat>Předvádění na obrazovce (4:3)</PresentationFormat>
  <Paragraphs>573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Tahoma</vt:lpstr>
      <vt:lpstr>Trebuchet MS</vt:lpstr>
      <vt:lpstr>Wingdings</vt:lpstr>
      <vt:lpstr>Wingdings 3</vt:lpstr>
      <vt:lpstr>SSME</vt:lpstr>
      <vt:lpstr>2_Směsi</vt:lpstr>
      <vt:lpstr>1_MU_PPTprezentace_sablona_CZ</vt:lpstr>
      <vt:lpstr>3_Směsi</vt:lpstr>
      <vt:lpstr>DIAMOND-PATH FRAMEWORK</vt:lpstr>
      <vt:lpstr>Outline</vt:lpstr>
      <vt:lpstr>Presentation Aims</vt:lpstr>
      <vt:lpstr>Diamond-Path Framework What is it?</vt:lpstr>
      <vt:lpstr>Universal modelling</vt:lpstr>
      <vt:lpstr>Current Modelling Tools</vt:lpstr>
      <vt:lpstr>Meta-modelling</vt:lpstr>
      <vt:lpstr>Prezentace aplikace PowerPoint</vt:lpstr>
      <vt:lpstr>How do we model reality in our heads?</vt:lpstr>
      <vt:lpstr>Prezentace aplikace PowerPoint</vt:lpstr>
      <vt:lpstr>Prezentace aplikace PowerPoint</vt:lpstr>
      <vt:lpstr>Prezentace aplikace PowerPoint</vt:lpstr>
      <vt:lpstr>Prezentace aplikace PowerPoint</vt:lpstr>
      <vt:lpstr>MENTION – USE duality</vt:lpstr>
      <vt:lpstr>Diamond of Attention Focussing</vt:lpstr>
      <vt:lpstr>Diamond of Attention Focussing</vt:lpstr>
      <vt:lpstr>Classification example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Classifications are blurred Good or bad?</vt:lpstr>
      <vt:lpstr>Certainty</vt:lpstr>
      <vt:lpstr>Attention</vt:lpstr>
      <vt:lpstr>R-edges</vt:lpstr>
      <vt:lpstr>R-edges</vt:lpstr>
      <vt:lpstr>Context base</vt:lpstr>
      <vt:lpstr>Example modelling tool: ERD</vt:lpstr>
      <vt:lpstr>Prezentace aplikace PowerPoint</vt:lpstr>
      <vt:lpstr>Prezentace aplikace PowerPoint</vt:lpstr>
      <vt:lpstr>Interconnected models</vt:lpstr>
      <vt:lpstr>Diamond of Agent-Team Organization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Organization Summary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Predictive Behaviour</vt:lpstr>
      <vt:lpstr>Diamond-Path Framework Overview</vt:lpstr>
      <vt:lpstr>Reflection</vt:lpstr>
      <vt:lpstr>Follow-up Efforts</vt:lpstr>
      <vt:lpstr>GridMind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Modelling</dc:title>
  <dc:creator>Rosi</dc:creator>
  <cp:lastModifiedBy>Leonard Walletzký</cp:lastModifiedBy>
  <cp:revision>260</cp:revision>
  <cp:lastPrinted>2016-05-04T10:04:40Z</cp:lastPrinted>
  <dcterms:created xsi:type="dcterms:W3CDTF">2013-10-09T14:28:00Z</dcterms:created>
  <dcterms:modified xsi:type="dcterms:W3CDTF">2016-05-05T06:06:39Z</dcterms:modified>
</cp:coreProperties>
</file>