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57" r:id="rId12"/>
    <p:sldId id="258" r:id="rId13"/>
    <p:sldId id="259" r:id="rId14"/>
    <p:sldId id="260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9F192-08EA-4F4A-893E-FD31295B359A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0459-D7B7-4532-AC90-DFB8F26B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7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environment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3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698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Provider, Client or Target may contain one or more service systems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Those service systems need to cooperate in some way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The cooperation between those service systems is also service system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If they are not a simple person or technology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They can be organization, more complex entity etc.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Technology with the community of developers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It must be organized in synergy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Some services must be finish first, some in the specific order etc.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24741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30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31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32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33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34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35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36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7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8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9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40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41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42" name="CustomShape 14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3" name="CustomShape 15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44" name="CustomShape 16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45" name="CustomShape 17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6" name="CustomShape 18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7" name="CustomShape 19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8" name="CustomShape 20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9" name="CustomShape 21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0" name="CustomShape 22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1" name="CustomShape 23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2" name="CustomShape 24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3" name="CustomShape 25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4" name="CustomShape 26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55" name="CustomShape 27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6" name="CustomShape 28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7" name="CustomShape 29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8" name="CustomShape 30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9" name="CustomShape 31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2868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Selling a service means a lot of preliminary work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Sold product means success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Selling a service is the beginning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Start of the service execution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Preliminary work is about 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proposition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Service modelling</a:t>
            </a:r>
          </a:p>
          <a:p>
            <a:pPr>
              <a:buBlip>
                <a:blip r:embed="rId2"/>
              </a:buBlip>
            </a:pPr>
            <a:r>
              <a:rPr lang="en-GB" sz="2400" dirty="0">
                <a:solidFill>
                  <a:srgbClr val="000000"/>
                </a:solidFill>
                <a:latin typeface="Trebuchet MS"/>
              </a:rPr>
              <a:t>Providing services means continual development</a:t>
            </a:r>
          </a:p>
          <a:p>
            <a:pPr>
              <a:buBlip>
                <a:blip r:embed="rId2"/>
              </a:buBlip>
            </a:pPr>
            <a:r>
              <a:rPr lang="en-GB" sz="2400" dirty="0">
                <a:solidFill>
                  <a:srgbClr val="000000"/>
                </a:solidFill>
                <a:latin typeface="Trebuchet MS"/>
              </a:rPr>
              <a:t>To stabilize the service system is necessary to continue with the cooperation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3799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 rot="18125400">
            <a:off x="4538520" y="30600"/>
            <a:ext cx="684000" cy="80578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63" name="CustomShape 2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4" name="CustomShape 3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65" name="CustomShape 4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66" name="CustomShape 5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67" name="CustomShape 6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68" name="CustomShape 7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69" name="CustomShape 8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70" name="CustomShape 9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1" name="CustomShape 10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2" name="CustomShape 11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3" name="CustomShape 12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74" name="CustomShape 13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75" name="CustomShape 14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76" name="CustomShape 15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77" name="CustomShape 16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78" name="CustomShape 17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79" name="CustomShape 18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0" name="CustomShape 19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1" name="CustomShape 20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2" name="CustomShape 21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3" name="CustomShape 22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84" name="CustomShape 23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85" name="CustomShape 24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6" name="CustomShape 25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7" name="CustomShape 26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8" name="CustomShape 27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9" name="CustomShape 28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90" name="CustomShape 29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91" name="CustomShape 30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2" name="CustomShape 31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3" name="CustomShape 32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4" name="CustomShape 33"/>
          <p:cNvSpPr/>
          <p:nvPr/>
        </p:nvSpPr>
        <p:spPr>
          <a:xfrm>
            <a:off x="6264360" y="5661360"/>
            <a:ext cx="11152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trike="noStrike" dirty="0">
                <a:solidFill>
                  <a:srgbClr val="FF0000"/>
                </a:solidFill>
                <a:latin typeface="Trebuchet MS"/>
                <a:ea typeface="DejaVu Sans"/>
              </a:rPr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1106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Role of time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of all elements are not changing during whole life cycle of the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Time period of existence of a service system is not a trivial one compared to actions performed within a service provision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dividing of the time and planning of the life cycle are important for the relationship client - provider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5865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Two companies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Software developer EasySoft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Telecommunication company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Problem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Telecoco want to have outsourced information system, developed by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service system is easily created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Is there any possibility (or need) to create other service system?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And if yes, are they related?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4485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Information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are focused to the client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Easysoft uses its competencies to act for the sake of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There is one more special relationship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payment is also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26212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Payment service system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the bank account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provider (Telecoco) acts on Target (send the payment) for the sake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This service system can not exists without the first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814434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Prime service system</a:t>
            </a:r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Primary created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are distributed and do not change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Creation of this service system causes the creation of next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need to analyze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relationships between them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possibility of influence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causes of synergy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3403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282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Cooperation of service systems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some service system (S1) with provider, client and target defined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say the system S1 cooperates with system S2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vice-versa)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 is not same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0153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 of cooperation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Study program SSME and cooperation with business partners on internships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business partner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Wants to have properly educated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Faculty of informatics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Has abilities to educate the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Provides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127160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Internships projects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For the successful study program faculty needs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Practice – an internships with quality emphasis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Mandatory for every student enrolled in the program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faculty of informatics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Demand the internships positions for the students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company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Offers the positions for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125037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Students are „only“ the products of the study program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Faculty wants to improve the study program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Through the internships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Using the feedback from the partners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this case the target is the same in both cooperating service systems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187359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Dual service system</a:t>
            </a:r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the prime service system S1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a second service system S2, where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 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is the same in S1 and S2 with the bidirectional value proposition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4546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Are there any other possibilities of the cooperation?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What to do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or Provider in one service system plays the role of of the Client, Provider or Target in other service systems?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the value proposition or the benefits depends on other related service system?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Company is able to pay only if its customers will pay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Value proposition can be set properly only if we know all related inputs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482356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3149640" y="3380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4808160" y="3389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79080" y="45212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3719880" y="35193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6"/>
          <p:cNvSpPr/>
          <p:nvPr/>
        </p:nvSpPr>
        <p:spPr>
          <a:xfrm>
            <a:off x="3434760" y="36583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7"/>
          <p:cNvSpPr/>
          <p:nvPr/>
        </p:nvSpPr>
        <p:spPr>
          <a:xfrm flipV="1">
            <a:off x="4548960" y="36658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8"/>
          <p:cNvSpPr/>
          <p:nvPr/>
        </p:nvSpPr>
        <p:spPr>
          <a:xfrm>
            <a:off x="2320560" y="45302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51" name="CustomShape 9"/>
          <p:cNvSpPr/>
          <p:nvPr/>
        </p:nvSpPr>
        <p:spPr>
          <a:xfrm>
            <a:off x="3149640" y="56710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2" name="CustomShape 10"/>
          <p:cNvSpPr/>
          <p:nvPr/>
        </p:nvSpPr>
        <p:spPr>
          <a:xfrm>
            <a:off x="2890800" y="46692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11"/>
          <p:cNvSpPr/>
          <p:nvPr/>
        </p:nvSpPr>
        <p:spPr>
          <a:xfrm>
            <a:off x="2605680" y="48085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12"/>
          <p:cNvSpPr/>
          <p:nvPr/>
        </p:nvSpPr>
        <p:spPr>
          <a:xfrm flipV="1">
            <a:off x="3719880" y="48157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13"/>
          <p:cNvSpPr/>
          <p:nvPr/>
        </p:nvSpPr>
        <p:spPr>
          <a:xfrm>
            <a:off x="6378120" y="33944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56" name="CustomShape 14"/>
          <p:cNvSpPr/>
          <p:nvPr/>
        </p:nvSpPr>
        <p:spPr>
          <a:xfrm>
            <a:off x="5549040" y="4526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7" name="CustomShape 15"/>
          <p:cNvSpPr/>
          <p:nvPr/>
        </p:nvSpPr>
        <p:spPr>
          <a:xfrm>
            <a:off x="5289840" y="35247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16"/>
          <p:cNvSpPr/>
          <p:nvPr/>
        </p:nvSpPr>
        <p:spPr>
          <a:xfrm>
            <a:off x="5004720" y="36637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17"/>
          <p:cNvSpPr/>
          <p:nvPr/>
        </p:nvSpPr>
        <p:spPr>
          <a:xfrm flipV="1">
            <a:off x="6118920" y="36712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18"/>
          <p:cNvSpPr/>
          <p:nvPr/>
        </p:nvSpPr>
        <p:spPr>
          <a:xfrm>
            <a:off x="3937680" y="2114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1" name="CustomShape 19"/>
          <p:cNvSpPr/>
          <p:nvPr/>
        </p:nvSpPr>
        <p:spPr>
          <a:xfrm>
            <a:off x="5596200" y="21232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62" name="CustomShape 20"/>
          <p:cNvSpPr/>
          <p:nvPr/>
        </p:nvSpPr>
        <p:spPr>
          <a:xfrm>
            <a:off x="4507920" y="22536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21"/>
          <p:cNvSpPr/>
          <p:nvPr/>
        </p:nvSpPr>
        <p:spPr>
          <a:xfrm>
            <a:off x="4222800" y="23929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22"/>
          <p:cNvSpPr/>
          <p:nvPr/>
        </p:nvSpPr>
        <p:spPr>
          <a:xfrm flipV="1">
            <a:off x="5337000" y="24001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23"/>
          <p:cNvSpPr/>
          <p:nvPr/>
        </p:nvSpPr>
        <p:spPr>
          <a:xfrm>
            <a:off x="2267640" y="209916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6" name="CustomShape 24"/>
          <p:cNvSpPr/>
          <p:nvPr/>
        </p:nvSpPr>
        <p:spPr>
          <a:xfrm>
            <a:off x="2837880" y="2238480"/>
            <a:ext cx="110016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25"/>
          <p:cNvSpPr/>
          <p:nvPr/>
        </p:nvSpPr>
        <p:spPr>
          <a:xfrm>
            <a:off x="2552760" y="237744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26"/>
          <p:cNvSpPr/>
          <p:nvPr/>
        </p:nvSpPr>
        <p:spPr>
          <a:xfrm flipV="1">
            <a:off x="3666960" y="2385000"/>
            <a:ext cx="55620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557035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During negotiations must be explored not only the target, but also all important relations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Cooperating service systems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Dual service systems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Related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After that the value proposition can be set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07448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/>
          </a:p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8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1174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220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1365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76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72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233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1020</TotalTime>
  <Words>1312</Words>
  <Application>Microsoft Office PowerPoint</Application>
  <PresentationFormat>Předvádění na obrazovce (4:3)</PresentationFormat>
  <Paragraphs>264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Calibri</vt:lpstr>
      <vt:lpstr>DejaVu Sans</vt:lpstr>
      <vt:lpstr>Lucida Sans Unicode</vt:lpstr>
      <vt:lpstr>StarSymbol</vt:lpstr>
      <vt:lpstr>Tahoma</vt:lpstr>
      <vt:lpstr>Trebuchet MS</vt:lpstr>
      <vt:lpstr>Verdana</vt:lpstr>
      <vt:lpstr>Wingdings 2</vt:lpstr>
      <vt:lpstr>Wingdings 3</vt:lpstr>
      <vt:lpstr>Motiv_MbC</vt:lpstr>
      <vt:lpstr>Service environment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environment</dc:title>
  <dc:creator>leonard</dc:creator>
  <cp:lastModifiedBy>Leonard Walletzky</cp:lastModifiedBy>
  <cp:revision>3</cp:revision>
  <cp:lastPrinted>2014-10-23T06:05:36Z</cp:lastPrinted>
  <dcterms:created xsi:type="dcterms:W3CDTF">2014-10-02T07:43:28Z</dcterms:created>
  <dcterms:modified xsi:type="dcterms:W3CDTF">2016-10-11T08:01:32Z</dcterms:modified>
</cp:coreProperties>
</file>