
<file path=[Content_Types].xml><?xml version="1.0" encoding="utf-8"?>
<Types xmlns="http://schemas.openxmlformats.org/package/2006/content-types">
  <Override PartName="/_rels/.rels" ContentType="application/vnd.openxmlformats-package.relationship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ppt/_rels/presentation.xml.rels" ContentType="application/vnd.openxmlformats-package.relationships+xml"/>
  <Override PartName="/ppt/notesSlides/notesSlide14.xml" ContentType="application/vnd.openxmlformats-officedocument.presentationml.notesSlide+xml"/>
  <Override PartName="/ppt/notesSlides/notesSlide12.xml" ContentType="application/vnd.openxmlformats-officedocument.presentationml.notesSlide+xml"/>
  <Override PartName="/ppt/notesSlides/_rels/notesSlide13.xml.rels" ContentType="application/vnd.openxmlformats-package.relationships+xml"/>
  <Override PartName="/ppt/notesSlides/_rels/notesSlide12.xml.rels" ContentType="application/vnd.openxmlformats-package.relationships+xml"/>
  <Override PartName="/ppt/notesSlides/_rels/notesSlide11.xml.rels" ContentType="application/vnd.openxmlformats-package.relationships+xml"/>
  <Override PartName="/ppt/notesSlides/_rels/notesSlide10.xml.rels" ContentType="application/vnd.openxmlformats-package.relationships+xml"/>
  <Override PartName="/ppt/notesSlides/_rels/notesSlide8.xml.rels" ContentType="application/vnd.openxmlformats-package.relationships+xml"/>
  <Override PartName="/ppt/notesSlides/_rels/notesSlide3.xml.rels" ContentType="application/vnd.openxmlformats-package.relationships+xml"/>
  <Override PartName="/ppt/notesSlides/_rels/notesSlide14.xml.rels" ContentType="application/vnd.openxmlformats-package.relationships+xml"/>
  <Override PartName="/ppt/notesSlides/_rels/notesSlide9.xml.rels" ContentType="application/vnd.openxmlformats-package.relationships+xml"/>
  <Override PartName="/ppt/notesSlides/_rels/notesSlide1.xml.rels" ContentType="application/vnd.openxmlformats-package.relationships+xml"/>
  <Override PartName="/ppt/notesSlides/_rels/notesSlide4.xml.rels" ContentType="application/vnd.openxmlformats-package.relationships+xml"/>
  <Override PartName="/ppt/notesSlides/_rels/notesSlide5.xml.rels" ContentType="application/vnd.openxmlformats-package.relationships+xml"/>
  <Override PartName="/ppt/notesSlides/_rels/notesSlide6.xml.rels" ContentType="application/vnd.openxmlformats-package.relationships+xml"/>
  <Override PartName="/ppt/notesSlides/_rels/notesSlide7.xml.rels" ContentType="application/vnd.openxmlformats-package.relationships+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3.xml" ContentType="application/vnd.openxmlformats-officedocument.presentationml.notesSlide+xml"/>
  <Override PartName="/ppt/notesSlides/notesSlide13.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embeddings/oleObject1.docx" ContentType="application/vnd.openxmlformats-officedocument.wordprocessingml.document"/>
  <Override PartName="/ppt/media/image5.wmf" ContentType="image/x-wmf"/>
  <Override PartName="/ppt/media/image3.wmf" ContentType="image/x-wmf"/>
  <Override PartName="/ppt/media/image4.wmf" ContentType="image/x-wmf"/>
  <Override PartName="/ppt/media/image1.jpeg" ContentType="image/jpeg"/>
  <Override PartName="/ppt/media/image2.jpeg" ContentType="image/jpeg"/>
  <Override PartName="/ppt/slideMasters/_rels/slideMaster1.xml.rels" ContentType="application/vnd.openxmlformats-package.relationships+xml"/>
  <Override PartName="/ppt/slideMasters/slideMaster1.xml" ContentType="application/vnd.openxmlformats-officedocument.presentationml.slideMaster+xml"/>
  <Override PartName="/ppt/presentation.xml" ContentType="application/vnd.openxmlformats-officedocument.presentationml.presentation.main+xml"/>
  <Override PartName="/ppt/theme/theme2.xml" ContentType="application/vnd.openxmlformats-officedocument.theme+xml"/>
  <Override PartName="/ppt/theme/theme1.xml" ContentType="application/vnd.openxmlformats-officedocument.theme+xml"/>
  <Override PartName="/ppt/slides/slide14.xml" ContentType="application/vnd.openxmlformats-officedocument.presentationml.slide+xml"/>
  <Override PartName="/ppt/slides/slide13.xml" ContentType="application/vnd.openxmlformats-officedocument.presentationml.slide+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_rels/notesMaster1.xml.rels" ContentType="application/vnd.openxmlformats-package.relationships+xml"/>
  <Override PartName="/ppt/notesMasters/notesMaster1.xml" ContentType="application/vnd.openxmlformats-officedocument.presentationml.notesMaster+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notesMasterIdLst>
    <p:notesMasterId r:id="rId3"/>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Lst>
  <p:sldSz cx="9144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
</Relationships>
</file>

<file path=ppt/notesMasters/_rels/notesMaster1.xml.rels><?xml version="1.0" encoding="UTF-8"?>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body"/>
          </p:nvPr>
        </p:nvSpPr>
        <p:spPr>
          <a:xfrm>
            <a:off x="777240" y="4777560"/>
            <a:ext cx="6217560" cy="4525920"/>
          </a:xfrm>
          <a:prstGeom prst="rect">
            <a:avLst/>
          </a:prstGeom>
        </p:spPr>
        <p:txBody>
          <a:bodyPr lIns="0" rIns="0" tIns="0" bIns="0"/>
          <a:p>
            <a:r>
              <a:rPr b="0" lang="en-US" sz="2000" spc="-1" strike="noStrike">
                <a:latin typeface="Arial"/>
              </a:rPr>
              <a:t>Click to edit the notes format</a:t>
            </a:r>
            <a:endParaRPr b="0" lang="en-US" sz="2000" spc="-1" strike="noStrike">
              <a:latin typeface="Arial"/>
            </a:endParaRPr>
          </a:p>
        </p:txBody>
      </p:sp>
      <p:sp>
        <p:nvSpPr>
          <p:cNvPr id="42" name="PlaceHolder 2"/>
          <p:cNvSpPr>
            <a:spLocks noGrp="1"/>
          </p:cNvSpPr>
          <p:nvPr>
            <p:ph type="hdr"/>
          </p:nvPr>
        </p:nvSpPr>
        <p:spPr>
          <a:xfrm>
            <a:off x="1554480" y="5532120"/>
            <a:ext cx="6217560" cy="4525920"/>
          </a:xfrm>
          <a:prstGeom prst="rect">
            <a:avLst/>
          </a:prstGeom>
        </p:spPr>
        <p:txBody>
          <a:bodyPr lIns="0" rIns="0" tIns="0" bIns="0"/>
          <a:p>
            <a:r>
              <a:rPr b="0" lang="en-US" sz="1400" spc="-1" strike="noStrike">
                <a:latin typeface="Times New Roman"/>
              </a:rPr>
              <a:t>&lt;header&gt;</a:t>
            </a:r>
            <a:endParaRPr b="0" lang="en-US" sz="1400" spc="-1" strike="noStrike">
              <a:latin typeface="Times New Roman"/>
            </a:endParaRPr>
          </a:p>
        </p:txBody>
      </p:sp>
      <p:sp>
        <p:nvSpPr>
          <p:cNvPr id="43" name="PlaceHolder 3"/>
          <p:cNvSpPr>
            <a:spLocks noGrp="1"/>
          </p:cNvSpPr>
          <p:nvPr>
            <p:ph type="dt"/>
          </p:nvPr>
        </p:nvSpPr>
        <p:spPr>
          <a:xfrm>
            <a:off x="0" y="9555480"/>
            <a:ext cx="3372840" cy="502560"/>
          </a:xfrm>
          <a:prstGeom prst="rect">
            <a:avLst/>
          </a:prstGeom>
        </p:spPr>
        <p:txBody>
          <a:bodyPr lIns="0" rIns="0" tIns="0" bIns="0"/>
          <a:p>
            <a:pPr algn="r"/>
            <a:r>
              <a:rPr b="0" lang="en-US" sz="1400" spc="-1" strike="noStrike">
                <a:latin typeface="Times New Roman"/>
              </a:rPr>
              <a:t>&lt;date/time&gt;</a:t>
            </a:r>
            <a:endParaRPr b="0" lang="en-US" sz="1400" spc="-1" strike="noStrike">
              <a:latin typeface="Times New Roman"/>
            </a:endParaRPr>
          </a:p>
        </p:txBody>
      </p:sp>
      <p:sp>
        <p:nvSpPr>
          <p:cNvPr id="44" name="PlaceHolder 4"/>
          <p:cNvSpPr>
            <a:spLocks noGrp="1"/>
          </p:cNvSpPr>
          <p:nvPr>
            <p:ph type="ftr"/>
          </p:nvPr>
        </p:nvSpPr>
        <p:spPr>
          <a:xfrm>
            <a:off x="0" y="0"/>
            <a:ext cx="3372840" cy="502560"/>
          </a:xfrm>
          <a:prstGeom prst="rect">
            <a:avLst/>
          </a:prstGeom>
        </p:spPr>
        <p:txBody>
          <a:bodyPr lIns="0" rIns="0" tIns="0" bIns="0" anchor="b"/>
          <a:p>
            <a:r>
              <a:rPr b="0" lang="en-US" sz="1400" spc="-1" strike="noStrike">
                <a:latin typeface="Times New Roman"/>
              </a:rPr>
              <a:t>&lt;footer&gt;</a:t>
            </a:r>
            <a:endParaRPr b="0" lang="en-US" sz="1400" spc="-1" strike="noStrike">
              <a:latin typeface="Times New Roman"/>
            </a:endParaRPr>
          </a:p>
        </p:txBody>
      </p:sp>
      <p:sp>
        <p:nvSpPr>
          <p:cNvPr id="45" name="PlaceHolder 5"/>
          <p:cNvSpPr>
            <a:spLocks noGrp="1"/>
          </p:cNvSpPr>
          <p:nvPr>
            <p:ph type="sldNum"/>
          </p:nvPr>
        </p:nvSpPr>
        <p:spPr>
          <a:xfrm>
            <a:off x="4399200" y="0"/>
            <a:ext cx="3372840" cy="502560"/>
          </a:xfrm>
          <a:prstGeom prst="rect">
            <a:avLst/>
          </a:prstGeom>
        </p:spPr>
        <p:txBody>
          <a:bodyPr lIns="0" rIns="0" tIns="0" bIns="0" anchor="b"/>
          <a:p>
            <a:pPr algn="r"/>
            <a:fld id="{ECC8C745-6A75-4616-91BB-5EE707C4F7B0}"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TextShape 1"/>
          <p:cNvSpPr txBox="1"/>
          <p:nvPr/>
        </p:nvSpPr>
        <p:spPr>
          <a:xfrm>
            <a:off x="3884760" y="8685360"/>
            <a:ext cx="2971440" cy="456840"/>
          </a:xfrm>
          <a:prstGeom prst="rect">
            <a:avLst/>
          </a:prstGeom>
          <a:noFill/>
          <a:ln w="9360">
            <a:noFill/>
          </a:ln>
        </p:spPr>
        <p:txBody>
          <a:bodyPr anchor="b"/>
          <a:p>
            <a:pPr algn="r">
              <a:lnSpc>
                <a:spcPct val="100000"/>
              </a:lnSpc>
            </a:pPr>
            <a:fld id="{FB291788-CB93-4E2C-9A02-ED2A6800CD64}" type="slidenum">
              <a:rPr b="0" lang="en-US" sz="1200" spc="-1" strike="noStrike">
                <a:latin typeface="Arial"/>
              </a:rPr>
              <a:t>&lt;number&gt;</a:t>
            </a:fld>
            <a:endParaRPr b="0" lang="en-US" sz="1200" spc="-1" strike="noStrike">
              <a:latin typeface="Times New Roman"/>
            </a:endParaRPr>
          </a:p>
        </p:txBody>
      </p:sp>
      <p:sp>
        <p:nvSpPr>
          <p:cNvPr id="94" name="PlaceHolder 2"/>
          <p:cNvSpPr>
            <a:spLocks noGrp="1"/>
          </p:cNvSpPr>
          <p:nvPr>
            <p:ph type="body"/>
          </p:nvPr>
        </p:nvSpPr>
        <p:spPr>
          <a:xfrm>
            <a:off x="685800" y="4343400"/>
            <a:ext cx="5486040" cy="4114440"/>
          </a:xfrm>
          <a:prstGeom prst="rect">
            <a:avLst/>
          </a:prstGeom>
        </p:spPr>
        <p:txBody>
          <a:bodyPr/>
          <a:p>
            <a:endParaRPr b="0" lang="en-US" sz="2000" spc="-1" strike="noStrike">
              <a:latin typeface="Arial"/>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TextShape 1"/>
          <p:cNvSpPr txBox="1"/>
          <p:nvPr/>
        </p:nvSpPr>
        <p:spPr>
          <a:xfrm>
            <a:off x="3884760" y="8685360"/>
            <a:ext cx="2971440" cy="456840"/>
          </a:xfrm>
          <a:prstGeom prst="rect">
            <a:avLst/>
          </a:prstGeom>
          <a:noFill/>
          <a:ln w="9360">
            <a:noFill/>
          </a:ln>
        </p:spPr>
        <p:txBody>
          <a:bodyPr anchor="b"/>
          <a:p>
            <a:pPr algn="r">
              <a:lnSpc>
                <a:spcPct val="100000"/>
              </a:lnSpc>
            </a:pPr>
            <a:fld id="{84495DD1-52CE-4C2A-AB1A-B940F7B32875}" type="slidenum">
              <a:rPr b="0" lang="en-US" sz="1200" spc="-1" strike="noStrike">
                <a:latin typeface="Arial"/>
              </a:rPr>
              <a:t>&lt;number&gt;</a:t>
            </a:fld>
            <a:endParaRPr b="0" lang="en-US" sz="1200" spc="-1" strike="noStrike">
              <a:latin typeface="Times New Roman"/>
            </a:endParaRPr>
          </a:p>
        </p:txBody>
      </p:sp>
      <p:sp>
        <p:nvSpPr>
          <p:cNvPr id="110" name="PlaceHolder 2"/>
          <p:cNvSpPr>
            <a:spLocks noGrp="1"/>
          </p:cNvSpPr>
          <p:nvPr>
            <p:ph type="body"/>
          </p:nvPr>
        </p:nvSpPr>
        <p:spPr>
          <a:xfrm>
            <a:off x="685800" y="4343400"/>
            <a:ext cx="5486040" cy="4114440"/>
          </a:xfrm>
          <a:prstGeom prst="rect">
            <a:avLst/>
          </a:prstGeom>
        </p:spPr>
        <p:txBody>
          <a:bodyPr/>
          <a:p>
            <a:endParaRPr b="0" lang="en-US" sz="2000" spc="-1" strike="noStrike">
              <a:latin typeface="Arial"/>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TextShape 1"/>
          <p:cNvSpPr txBox="1"/>
          <p:nvPr/>
        </p:nvSpPr>
        <p:spPr>
          <a:xfrm>
            <a:off x="3884760" y="8685360"/>
            <a:ext cx="2971440" cy="456840"/>
          </a:xfrm>
          <a:prstGeom prst="rect">
            <a:avLst/>
          </a:prstGeom>
          <a:noFill/>
          <a:ln w="9360">
            <a:noFill/>
          </a:ln>
        </p:spPr>
        <p:txBody>
          <a:bodyPr anchor="b"/>
          <a:p>
            <a:pPr algn="r">
              <a:lnSpc>
                <a:spcPct val="100000"/>
              </a:lnSpc>
            </a:pPr>
            <a:fld id="{FC84CCB7-CB27-4A37-8949-3872E5786C9E}" type="slidenum">
              <a:rPr b="0" lang="en-US" sz="1200" spc="-1" strike="noStrike">
                <a:latin typeface="Arial"/>
              </a:rPr>
              <a:t>&lt;number&gt;</a:t>
            </a:fld>
            <a:endParaRPr b="0" lang="en-US" sz="1200" spc="-1" strike="noStrike">
              <a:latin typeface="Times New Roman"/>
            </a:endParaRPr>
          </a:p>
        </p:txBody>
      </p:sp>
      <p:sp>
        <p:nvSpPr>
          <p:cNvPr id="112" name="PlaceHolder 2"/>
          <p:cNvSpPr>
            <a:spLocks noGrp="1"/>
          </p:cNvSpPr>
          <p:nvPr>
            <p:ph type="body"/>
          </p:nvPr>
        </p:nvSpPr>
        <p:spPr>
          <a:xfrm>
            <a:off x="685800" y="4343400"/>
            <a:ext cx="5486040" cy="4114440"/>
          </a:xfrm>
          <a:prstGeom prst="rect">
            <a:avLst/>
          </a:prstGeom>
        </p:spPr>
        <p:txBody>
          <a:bodyPr/>
          <a:p>
            <a:endParaRPr b="0" lang="en-US" sz="2000" spc="-1" strike="noStrike">
              <a:latin typeface="Arial"/>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TextShape 1"/>
          <p:cNvSpPr txBox="1"/>
          <p:nvPr/>
        </p:nvSpPr>
        <p:spPr>
          <a:xfrm>
            <a:off x="3884760" y="8685360"/>
            <a:ext cx="2971440" cy="456840"/>
          </a:xfrm>
          <a:prstGeom prst="rect">
            <a:avLst/>
          </a:prstGeom>
          <a:noFill/>
          <a:ln w="9360">
            <a:noFill/>
          </a:ln>
        </p:spPr>
        <p:txBody>
          <a:bodyPr anchor="b"/>
          <a:p>
            <a:pPr algn="r">
              <a:lnSpc>
                <a:spcPct val="100000"/>
              </a:lnSpc>
            </a:pPr>
            <a:fld id="{80DE2357-F629-4FDB-A39B-ACB31180F4DB}" type="slidenum">
              <a:rPr b="0" lang="en-US" sz="1200" spc="-1" strike="noStrike">
                <a:latin typeface="Arial"/>
              </a:rPr>
              <a:t>&lt;number&gt;</a:t>
            </a:fld>
            <a:endParaRPr b="0" lang="en-US" sz="1200" spc="-1" strike="noStrike">
              <a:latin typeface="Times New Roman"/>
            </a:endParaRPr>
          </a:p>
        </p:txBody>
      </p:sp>
      <p:sp>
        <p:nvSpPr>
          <p:cNvPr id="114" name="PlaceHolder 2"/>
          <p:cNvSpPr>
            <a:spLocks noGrp="1"/>
          </p:cNvSpPr>
          <p:nvPr>
            <p:ph type="body"/>
          </p:nvPr>
        </p:nvSpPr>
        <p:spPr>
          <a:xfrm>
            <a:off x="685800" y="4343400"/>
            <a:ext cx="5486040" cy="4114440"/>
          </a:xfrm>
          <a:prstGeom prst="rect">
            <a:avLst/>
          </a:prstGeom>
        </p:spPr>
        <p:txBody>
          <a:bodyPr/>
          <a:p>
            <a:endParaRPr b="0" lang="en-US" sz="2000" spc="-1" strike="noStrike">
              <a:latin typeface="Arial"/>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TextShape 1"/>
          <p:cNvSpPr txBox="1"/>
          <p:nvPr/>
        </p:nvSpPr>
        <p:spPr>
          <a:xfrm>
            <a:off x="3884760" y="8685360"/>
            <a:ext cx="2971440" cy="456840"/>
          </a:xfrm>
          <a:prstGeom prst="rect">
            <a:avLst/>
          </a:prstGeom>
          <a:noFill/>
          <a:ln w="9360">
            <a:noFill/>
          </a:ln>
        </p:spPr>
        <p:txBody>
          <a:bodyPr anchor="b"/>
          <a:p>
            <a:pPr algn="r">
              <a:lnSpc>
                <a:spcPct val="100000"/>
              </a:lnSpc>
            </a:pPr>
            <a:fld id="{50707ADB-78B9-4939-9126-00D738D033D1}" type="slidenum">
              <a:rPr b="0" lang="en-US" sz="1200" spc="-1" strike="noStrike">
                <a:latin typeface="Arial"/>
              </a:rPr>
              <a:t>&lt;number&gt;</a:t>
            </a:fld>
            <a:endParaRPr b="0" lang="en-US" sz="1200" spc="-1" strike="noStrike">
              <a:latin typeface="Times New Roman"/>
            </a:endParaRPr>
          </a:p>
        </p:txBody>
      </p:sp>
      <p:sp>
        <p:nvSpPr>
          <p:cNvPr id="116" name="PlaceHolder 2"/>
          <p:cNvSpPr>
            <a:spLocks noGrp="1"/>
          </p:cNvSpPr>
          <p:nvPr>
            <p:ph type="body"/>
          </p:nvPr>
        </p:nvSpPr>
        <p:spPr>
          <a:xfrm>
            <a:off x="685800" y="4343400"/>
            <a:ext cx="5486040" cy="4114440"/>
          </a:xfrm>
          <a:prstGeom prst="rect">
            <a:avLst/>
          </a:prstGeom>
        </p:spPr>
        <p:txBody>
          <a:bodyPr/>
          <a:p>
            <a:endParaRPr b="0" lang="en-US" sz="2000" spc="-1" strike="noStrike">
              <a:latin typeface="Arial"/>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TextShape 1"/>
          <p:cNvSpPr txBox="1"/>
          <p:nvPr/>
        </p:nvSpPr>
        <p:spPr>
          <a:xfrm>
            <a:off x="3884760" y="8685360"/>
            <a:ext cx="2971440" cy="456840"/>
          </a:xfrm>
          <a:prstGeom prst="rect">
            <a:avLst/>
          </a:prstGeom>
          <a:noFill/>
          <a:ln w="9360">
            <a:noFill/>
          </a:ln>
        </p:spPr>
        <p:txBody>
          <a:bodyPr anchor="b"/>
          <a:p>
            <a:pPr algn="r">
              <a:lnSpc>
                <a:spcPct val="100000"/>
              </a:lnSpc>
            </a:pPr>
            <a:fld id="{25CA6E94-C640-4631-996D-C32082D55A1C}" type="slidenum">
              <a:rPr b="0" lang="en-US" sz="1200" spc="-1" strike="noStrike">
                <a:latin typeface="Arial"/>
              </a:rPr>
              <a:t>&lt;number&gt;</a:t>
            </a:fld>
            <a:endParaRPr b="0" lang="en-US" sz="1200" spc="-1" strike="noStrike">
              <a:latin typeface="Times New Roman"/>
            </a:endParaRPr>
          </a:p>
        </p:txBody>
      </p:sp>
      <p:sp>
        <p:nvSpPr>
          <p:cNvPr id="118" name="PlaceHolder 2"/>
          <p:cNvSpPr>
            <a:spLocks noGrp="1"/>
          </p:cNvSpPr>
          <p:nvPr>
            <p:ph type="body"/>
          </p:nvPr>
        </p:nvSpPr>
        <p:spPr>
          <a:xfrm>
            <a:off x="685800" y="4343400"/>
            <a:ext cx="5486040" cy="4114440"/>
          </a:xfrm>
          <a:prstGeom prst="rect">
            <a:avLst/>
          </a:prstGeom>
        </p:spPr>
        <p:txBody>
          <a:bodyPr/>
          <a:p>
            <a:endParaRPr b="0" lang="en-US" sz="2000" spc="-1" strike="noStrike">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TextShape 1"/>
          <p:cNvSpPr txBox="1"/>
          <p:nvPr/>
        </p:nvSpPr>
        <p:spPr>
          <a:xfrm>
            <a:off x="3884760" y="8685360"/>
            <a:ext cx="2971440" cy="456840"/>
          </a:xfrm>
          <a:prstGeom prst="rect">
            <a:avLst/>
          </a:prstGeom>
          <a:noFill/>
          <a:ln w="9360">
            <a:noFill/>
          </a:ln>
        </p:spPr>
        <p:txBody>
          <a:bodyPr anchor="b"/>
          <a:p>
            <a:pPr algn="r">
              <a:lnSpc>
                <a:spcPct val="100000"/>
              </a:lnSpc>
            </a:pPr>
            <a:fld id="{38CB71A3-6F78-422F-97FD-E09D44CF7B53}" type="slidenum">
              <a:rPr b="0" lang="en-US" sz="1200" spc="-1" strike="noStrike">
                <a:latin typeface="Arial"/>
              </a:rPr>
              <a:t>&lt;number&gt;</a:t>
            </a:fld>
            <a:endParaRPr b="0" lang="en-US" sz="1200" spc="-1" strike="noStrike">
              <a:latin typeface="Times New Roman"/>
            </a:endParaRPr>
          </a:p>
        </p:txBody>
      </p:sp>
      <p:sp>
        <p:nvSpPr>
          <p:cNvPr id="96" name="PlaceHolder 2"/>
          <p:cNvSpPr>
            <a:spLocks noGrp="1"/>
          </p:cNvSpPr>
          <p:nvPr>
            <p:ph type="body"/>
          </p:nvPr>
        </p:nvSpPr>
        <p:spPr>
          <a:xfrm>
            <a:off x="685800" y="4343400"/>
            <a:ext cx="5486040" cy="4114440"/>
          </a:xfrm>
          <a:prstGeom prst="rect">
            <a:avLst/>
          </a:prstGeom>
        </p:spPr>
        <p:txBody>
          <a:bodyPr/>
          <a:p>
            <a:endParaRPr b="0" lang="en-US" sz="2000" spc="-1" strike="noStrike">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TextShape 1"/>
          <p:cNvSpPr txBox="1"/>
          <p:nvPr/>
        </p:nvSpPr>
        <p:spPr>
          <a:xfrm>
            <a:off x="3884760" y="8685360"/>
            <a:ext cx="2971440" cy="456840"/>
          </a:xfrm>
          <a:prstGeom prst="rect">
            <a:avLst/>
          </a:prstGeom>
          <a:noFill/>
          <a:ln w="9360">
            <a:noFill/>
          </a:ln>
        </p:spPr>
        <p:txBody>
          <a:bodyPr anchor="b"/>
          <a:p>
            <a:pPr algn="r">
              <a:lnSpc>
                <a:spcPct val="100000"/>
              </a:lnSpc>
            </a:pPr>
            <a:fld id="{3676A49E-B805-43A5-97F9-751D58EF1E13}" type="slidenum">
              <a:rPr b="0" lang="en-US" sz="1200" spc="-1" strike="noStrike">
                <a:latin typeface="Arial"/>
              </a:rPr>
              <a:t>&lt;number&gt;</a:t>
            </a:fld>
            <a:endParaRPr b="0" lang="en-US" sz="1200" spc="-1" strike="noStrike">
              <a:latin typeface="Times New Roman"/>
            </a:endParaRPr>
          </a:p>
        </p:txBody>
      </p:sp>
      <p:sp>
        <p:nvSpPr>
          <p:cNvPr id="98" name="PlaceHolder 2"/>
          <p:cNvSpPr>
            <a:spLocks noGrp="1"/>
          </p:cNvSpPr>
          <p:nvPr>
            <p:ph type="body"/>
          </p:nvPr>
        </p:nvSpPr>
        <p:spPr>
          <a:xfrm>
            <a:off x="685800" y="4343400"/>
            <a:ext cx="5486040" cy="4114440"/>
          </a:xfrm>
          <a:prstGeom prst="rect">
            <a:avLst/>
          </a:prstGeom>
        </p:spPr>
        <p:txBody>
          <a:bodyPr/>
          <a:p>
            <a:endParaRPr b="0" lang="en-US" sz="2000" spc="-1" strike="noStrike">
              <a:latin typeface="Arial"/>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TextShape 1"/>
          <p:cNvSpPr txBox="1"/>
          <p:nvPr/>
        </p:nvSpPr>
        <p:spPr>
          <a:xfrm>
            <a:off x="3884760" y="8685360"/>
            <a:ext cx="2971440" cy="456840"/>
          </a:xfrm>
          <a:prstGeom prst="rect">
            <a:avLst/>
          </a:prstGeom>
          <a:noFill/>
          <a:ln w="9360">
            <a:noFill/>
          </a:ln>
        </p:spPr>
        <p:txBody>
          <a:bodyPr anchor="b"/>
          <a:p>
            <a:pPr algn="r">
              <a:lnSpc>
                <a:spcPct val="100000"/>
              </a:lnSpc>
            </a:pPr>
            <a:fld id="{119102C8-C0F2-4837-8794-E1F9CE7CB4AF}" type="slidenum">
              <a:rPr b="0" lang="en-US" sz="1200" spc="-1" strike="noStrike">
                <a:latin typeface="Arial"/>
              </a:rPr>
              <a:t>&lt;number&gt;</a:t>
            </a:fld>
            <a:endParaRPr b="0" lang="en-US" sz="1200" spc="-1" strike="noStrike">
              <a:latin typeface="Times New Roman"/>
            </a:endParaRPr>
          </a:p>
        </p:txBody>
      </p:sp>
      <p:sp>
        <p:nvSpPr>
          <p:cNvPr id="100" name="PlaceHolder 2"/>
          <p:cNvSpPr>
            <a:spLocks noGrp="1"/>
          </p:cNvSpPr>
          <p:nvPr>
            <p:ph type="body"/>
          </p:nvPr>
        </p:nvSpPr>
        <p:spPr>
          <a:xfrm>
            <a:off x="685800" y="4343400"/>
            <a:ext cx="5486040" cy="4114440"/>
          </a:xfrm>
          <a:prstGeom prst="rect">
            <a:avLst/>
          </a:prstGeom>
        </p:spPr>
        <p:txBody>
          <a:bodyPr/>
          <a:p>
            <a:endParaRPr b="0" lang="en-US" sz="2000" spc="-1" strike="noStrike">
              <a:latin typeface="Arial"/>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TextShape 1"/>
          <p:cNvSpPr txBox="1"/>
          <p:nvPr/>
        </p:nvSpPr>
        <p:spPr>
          <a:xfrm>
            <a:off x="3884760" y="8685360"/>
            <a:ext cx="2971440" cy="456840"/>
          </a:xfrm>
          <a:prstGeom prst="rect">
            <a:avLst/>
          </a:prstGeom>
          <a:noFill/>
          <a:ln w="9360">
            <a:noFill/>
          </a:ln>
        </p:spPr>
        <p:txBody>
          <a:bodyPr anchor="b"/>
          <a:p>
            <a:pPr algn="r">
              <a:lnSpc>
                <a:spcPct val="100000"/>
              </a:lnSpc>
            </a:pPr>
            <a:fld id="{702825FD-5796-4E92-A327-06ABDF1885C5}" type="slidenum">
              <a:rPr b="0" lang="en-US" sz="1200" spc="-1" strike="noStrike">
                <a:latin typeface="Arial"/>
              </a:rPr>
              <a:t>&lt;number&gt;</a:t>
            </a:fld>
            <a:endParaRPr b="0" lang="en-US" sz="1200" spc="-1" strike="noStrike">
              <a:latin typeface="Times New Roman"/>
            </a:endParaRPr>
          </a:p>
        </p:txBody>
      </p:sp>
      <p:sp>
        <p:nvSpPr>
          <p:cNvPr id="102" name="PlaceHolder 2"/>
          <p:cNvSpPr>
            <a:spLocks noGrp="1"/>
          </p:cNvSpPr>
          <p:nvPr>
            <p:ph type="body"/>
          </p:nvPr>
        </p:nvSpPr>
        <p:spPr>
          <a:xfrm>
            <a:off x="685800" y="4343400"/>
            <a:ext cx="5486040" cy="4114440"/>
          </a:xfrm>
          <a:prstGeom prst="rect">
            <a:avLst/>
          </a:prstGeom>
        </p:spPr>
        <p:txBody>
          <a:bodyPr/>
          <a:p>
            <a:endParaRPr b="0" lang="en-US" sz="2000" spc="-1" strike="noStrike">
              <a:latin typeface="Arial"/>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TextShape 1"/>
          <p:cNvSpPr txBox="1"/>
          <p:nvPr/>
        </p:nvSpPr>
        <p:spPr>
          <a:xfrm>
            <a:off x="3884760" y="8685360"/>
            <a:ext cx="2971440" cy="456840"/>
          </a:xfrm>
          <a:prstGeom prst="rect">
            <a:avLst/>
          </a:prstGeom>
          <a:noFill/>
          <a:ln w="9360">
            <a:noFill/>
          </a:ln>
        </p:spPr>
        <p:txBody>
          <a:bodyPr anchor="b"/>
          <a:p>
            <a:pPr algn="r">
              <a:lnSpc>
                <a:spcPct val="100000"/>
              </a:lnSpc>
            </a:pPr>
            <a:fld id="{A9C81360-9337-48F4-82EB-0FC40DD8B2E5}" type="slidenum">
              <a:rPr b="0" lang="en-US" sz="1200" spc="-1" strike="noStrike">
                <a:latin typeface="Arial"/>
              </a:rPr>
              <a:t>&lt;number&gt;</a:t>
            </a:fld>
            <a:endParaRPr b="0" lang="en-US" sz="1200" spc="-1" strike="noStrike">
              <a:latin typeface="Times New Roman"/>
            </a:endParaRPr>
          </a:p>
        </p:txBody>
      </p:sp>
      <p:sp>
        <p:nvSpPr>
          <p:cNvPr id="104" name="PlaceHolder 2"/>
          <p:cNvSpPr>
            <a:spLocks noGrp="1"/>
          </p:cNvSpPr>
          <p:nvPr>
            <p:ph type="body"/>
          </p:nvPr>
        </p:nvSpPr>
        <p:spPr>
          <a:xfrm>
            <a:off x="685800" y="4343400"/>
            <a:ext cx="5486040" cy="4114440"/>
          </a:xfrm>
          <a:prstGeom prst="rect">
            <a:avLst/>
          </a:prstGeom>
        </p:spPr>
        <p:txBody>
          <a:bodyPr/>
          <a:p>
            <a:endParaRPr b="0" lang="en-US" sz="2000" spc="-1" strike="noStrike">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TextShape 1"/>
          <p:cNvSpPr txBox="1"/>
          <p:nvPr/>
        </p:nvSpPr>
        <p:spPr>
          <a:xfrm>
            <a:off x="3884760" y="8685360"/>
            <a:ext cx="2971440" cy="456840"/>
          </a:xfrm>
          <a:prstGeom prst="rect">
            <a:avLst/>
          </a:prstGeom>
          <a:noFill/>
          <a:ln w="9360">
            <a:noFill/>
          </a:ln>
        </p:spPr>
        <p:txBody>
          <a:bodyPr anchor="b"/>
          <a:p>
            <a:pPr algn="r">
              <a:lnSpc>
                <a:spcPct val="100000"/>
              </a:lnSpc>
            </a:pPr>
            <a:fld id="{D308942E-B67B-475F-9D1B-21F8EF2A4A62}" type="slidenum">
              <a:rPr b="0" lang="en-US" sz="1200" spc="-1" strike="noStrike">
                <a:latin typeface="Arial"/>
              </a:rPr>
              <a:t>&lt;number&gt;</a:t>
            </a:fld>
            <a:endParaRPr b="0" lang="en-US" sz="1200" spc="-1" strike="noStrike">
              <a:latin typeface="Times New Roman"/>
            </a:endParaRPr>
          </a:p>
        </p:txBody>
      </p:sp>
      <p:sp>
        <p:nvSpPr>
          <p:cNvPr id="106" name="PlaceHolder 2"/>
          <p:cNvSpPr>
            <a:spLocks noGrp="1"/>
          </p:cNvSpPr>
          <p:nvPr>
            <p:ph type="body"/>
          </p:nvPr>
        </p:nvSpPr>
        <p:spPr>
          <a:xfrm>
            <a:off x="685800" y="4343400"/>
            <a:ext cx="5486040" cy="4114440"/>
          </a:xfrm>
          <a:prstGeom prst="rect">
            <a:avLst/>
          </a:prstGeom>
        </p:spPr>
        <p:txBody>
          <a:bodyPr/>
          <a:p>
            <a:endParaRPr b="0" lang="en-US" sz="2000" spc="-1" strike="noStrike">
              <a:latin typeface="Arial"/>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TextShape 1"/>
          <p:cNvSpPr txBox="1"/>
          <p:nvPr/>
        </p:nvSpPr>
        <p:spPr>
          <a:xfrm>
            <a:off x="3884760" y="8685360"/>
            <a:ext cx="2971440" cy="456840"/>
          </a:xfrm>
          <a:prstGeom prst="rect">
            <a:avLst/>
          </a:prstGeom>
          <a:noFill/>
          <a:ln w="9360">
            <a:noFill/>
          </a:ln>
        </p:spPr>
        <p:txBody>
          <a:bodyPr anchor="b"/>
          <a:p>
            <a:pPr algn="r">
              <a:lnSpc>
                <a:spcPct val="100000"/>
              </a:lnSpc>
            </a:pPr>
            <a:fld id="{D7F63627-6ECA-49E0-AE3A-C91A8A4AD664}" type="slidenum">
              <a:rPr b="0" lang="en-US" sz="1200" spc="-1" strike="noStrike">
                <a:latin typeface="Arial"/>
              </a:rPr>
              <a:t>&lt;number&gt;</a:t>
            </a:fld>
            <a:endParaRPr b="0" lang="en-US" sz="1200" spc="-1" strike="noStrike">
              <a:latin typeface="Times New Roman"/>
            </a:endParaRPr>
          </a:p>
        </p:txBody>
      </p:sp>
      <p:sp>
        <p:nvSpPr>
          <p:cNvPr id="108" name="PlaceHolder 2"/>
          <p:cNvSpPr>
            <a:spLocks noGrp="1"/>
          </p:cNvSpPr>
          <p:nvPr>
            <p:ph type="body"/>
          </p:nvPr>
        </p:nvSpPr>
        <p:spPr>
          <a:xfrm>
            <a:off x="685800" y="4343400"/>
            <a:ext cx="5486040" cy="4114440"/>
          </a:xfrm>
          <a:prstGeom prst="rect">
            <a:avLst/>
          </a:prstGeom>
        </p:spPr>
        <p:txBody>
          <a:bodyPr/>
          <a:p>
            <a:endParaRPr b="0" lang="en-US" sz="20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85800" y="2130480"/>
            <a:ext cx="7772040" cy="1469520"/>
          </a:xfrm>
          <a:prstGeom prst="rect">
            <a:avLst/>
          </a:prstGeom>
        </p:spPr>
        <p:txBody>
          <a:bodyPr lIns="0" rIns="0" tIns="0" bIns="0" anchor="ctr"/>
          <a:p>
            <a:endParaRPr b="0" lang="en-US" sz="2400" spc="-1" strike="noStrike">
              <a:solidFill>
                <a:srgbClr val="ffffff"/>
              </a:solidFill>
              <a:latin typeface="Tahoma"/>
            </a:endParaRPr>
          </a:p>
        </p:txBody>
      </p:sp>
      <p:sp>
        <p:nvSpPr>
          <p:cNvPr id="27"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2000" spc="-1" strike="noStrike">
              <a:solidFill>
                <a:srgbClr val="ffffff"/>
              </a:solidFill>
              <a:latin typeface="Tahoma"/>
            </a:endParaRPr>
          </a:p>
        </p:txBody>
      </p:sp>
      <p:sp>
        <p:nvSpPr>
          <p:cNvPr id="28"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2000" spc="-1" strike="noStrike">
              <a:solidFill>
                <a:srgbClr val="ffffff"/>
              </a:solidFill>
              <a:latin typeface="Tahoma"/>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85800" y="2130480"/>
            <a:ext cx="7772040" cy="1469520"/>
          </a:xfrm>
          <a:prstGeom prst="rect">
            <a:avLst/>
          </a:prstGeom>
        </p:spPr>
        <p:txBody>
          <a:bodyPr lIns="0" rIns="0" tIns="0" bIns="0" anchor="ctr"/>
          <a:p>
            <a:endParaRPr b="0" lang="en-US" sz="2400" spc="-1" strike="noStrike">
              <a:solidFill>
                <a:srgbClr val="ffffff"/>
              </a:solidFill>
              <a:latin typeface="Tahoma"/>
            </a:endParaRPr>
          </a:p>
        </p:txBody>
      </p:sp>
      <p:sp>
        <p:nvSpPr>
          <p:cNvPr id="3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2000" spc="-1" strike="noStrike">
              <a:solidFill>
                <a:srgbClr val="ffffff"/>
              </a:solidFill>
              <a:latin typeface="Tahoma"/>
            </a:endParaRPr>
          </a:p>
        </p:txBody>
      </p:sp>
      <p:sp>
        <p:nvSpPr>
          <p:cNvPr id="3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2000" spc="-1" strike="noStrike">
              <a:solidFill>
                <a:srgbClr val="ffffff"/>
              </a:solidFill>
              <a:latin typeface="Tahoma"/>
            </a:endParaRPr>
          </a:p>
        </p:txBody>
      </p:sp>
      <p:sp>
        <p:nvSpPr>
          <p:cNvPr id="3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2000" spc="-1" strike="noStrike">
              <a:solidFill>
                <a:srgbClr val="ffffff"/>
              </a:solidFill>
              <a:latin typeface="Tahoma"/>
            </a:endParaRPr>
          </a:p>
        </p:txBody>
      </p:sp>
      <p:sp>
        <p:nvSpPr>
          <p:cNvPr id="33" name="PlaceHolder 5"/>
          <p:cNvSpPr>
            <a:spLocks noGrp="1"/>
          </p:cNvSpPr>
          <p:nvPr>
            <p:ph type="body"/>
          </p:nvPr>
        </p:nvSpPr>
        <p:spPr>
          <a:xfrm>
            <a:off x="457200" y="3682080"/>
            <a:ext cx="4015800" cy="1896840"/>
          </a:xfrm>
          <a:prstGeom prst="rect">
            <a:avLst/>
          </a:prstGeom>
        </p:spPr>
        <p:txBody>
          <a:bodyPr lIns="0" rIns="0" tIns="0" bIns="0">
            <a:normAutofit/>
          </a:bodyPr>
          <a:p>
            <a:endParaRPr b="0" lang="en-US" sz="2000" spc="-1" strike="noStrike">
              <a:solidFill>
                <a:srgbClr val="ffffff"/>
              </a:solidFill>
              <a:latin typeface="Tahoma"/>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85800" y="2130480"/>
            <a:ext cx="7772040" cy="1469520"/>
          </a:xfrm>
          <a:prstGeom prst="rect">
            <a:avLst/>
          </a:prstGeom>
        </p:spPr>
        <p:txBody>
          <a:bodyPr lIns="0" rIns="0" tIns="0" bIns="0" anchor="ctr"/>
          <a:p>
            <a:endParaRPr b="0" lang="en-US" sz="2400" spc="-1" strike="noStrike">
              <a:solidFill>
                <a:srgbClr val="ffffff"/>
              </a:solidFill>
              <a:latin typeface="Tahoma"/>
            </a:endParaRPr>
          </a:p>
        </p:txBody>
      </p:sp>
      <p:sp>
        <p:nvSpPr>
          <p:cNvPr id="35"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2000" spc="-1" strike="noStrike">
              <a:solidFill>
                <a:srgbClr val="ffffff"/>
              </a:solidFill>
              <a:latin typeface="Tahoma"/>
            </a:endParaRPr>
          </a:p>
        </p:txBody>
      </p:sp>
      <p:sp>
        <p:nvSpPr>
          <p:cNvPr id="36"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2000" spc="-1" strike="noStrike">
              <a:solidFill>
                <a:srgbClr val="ffffff"/>
              </a:solidFill>
              <a:latin typeface="Tahoma"/>
            </a:endParaRPr>
          </a:p>
        </p:txBody>
      </p:sp>
      <p:sp>
        <p:nvSpPr>
          <p:cNvPr id="37"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2000" spc="-1" strike="noStrike">
              <a:solidFill>
                <a:srgbClr val="ffffff"/>
              </a:solidFill>
              <a:latin typeface="Tahoma"/>
            </a:endParaRPr>
          </a:p>
        </p:txBody>
      </p:sp>
      <p:sp>
        <p:nvSpPr>
          <p:cNvPr id="38" name="PlaceHolder 5"/>
          <p:cNvSpPr>
            <a:spLocks noGrp="1"/>
          </p:cNvSpPr>
          <p:nvPr>
            <p:ph type="body"/>
          </p:nvPr>
        </p:nvSpPr>
        <p:spPr>
          <a:xfrm>
            <a:off x="6022080" y="3682080"/>
            <a:ext cx="2649600" cy="1896840"/>
          </a:xfrm>
          <a:prstGeom prst="rect">
            <a:avLst/>
          </a:prstGeom>
        </p:spPr>
        <p:txBody>
          <a:bodyPr lIns="0" rIns="0" tIns="0" bIns="0">
            <a:normAutofit/>
          </a:bodyPr>
          <a:p>
            <a:endParaRPr b="0" lang="en-US" sz="2000" spc="-1" strike="noStrike">
              <a:solidFill>
                <a:srgbClr val="ffffff"/>
              </a:solidFill>
              <a:latin typeface="Tahoma"/>
            </a:endParaRPr>
          </a:p>
        </p:txBody>
      </p:sp>
      <p:sp>
        <p:nvSpPr>
          <p:cNvPr id="39"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2000" spc="-1" strike="noStrike">
              <a:solidFill>
                <a:srgbClr val="ffffff"/>
              </a:solidFill>
              <a:latin typeface="Tahoma"/>
            </a:endParaRPr>
          </a:p>
        </p:txBody>
      </p:sp>
      <p:sp>
        <p:nvSpPr>
          <p:cNvPr id="40" name="PlaceHolder 7"/>
          <p:cNvSpPr>
            <a:spLocks noGrp="1"/>
          </p:cNvSpPr>
          <p:nvPr>
            <p:ph type="body"/>
          </p:nvPr>
        </p:nvSpPr>
        <p:spPr>
          <a:xfrm>
            <a:off x="457200" y="3682080"/>
            <a:ext cx="2649600" cy="1896840"/>
          </a:xfrm>
          <a:prstGeom prst="rect">
            <a:avLst/>
          </a:prstGeom>
        </p:spPr>
        <p:txBody>
          <a:bodyPr lIns="0" rIns="0" tIns="0" bIns="0">
            <a:normAutofit/>
          </a:bodyPr>
          <a:p>
            <a:endParaRPr b="0" lang="en-US" sz="2000" spc="-1" strike="noStrike">
              <a:solidFill>
                <a:srgbClr val="ffffff"/>
              </a:solidFill>
              <a:latin typeface="Tahoma"/>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85800" y="2130480"/>
            <a:ext cx="7772040" cy="1469520"/>
          </a:xfrm>
          <a:prstGeom prst="rect">
            <a:avLst/>
          </a:prstGeom>
        </p:spPr>
        <p:txBody>
          <a:bodyPr lIns="0" rIns="0" tIns="0" bIns="0" anchor="ctr"/>
          <a:p>
            <a:endParaRPr b="0" lang="en-US" sz="2400" spc="-1" strike="noStrike">
              <a:solidFill>
                <a:srgbClr val="ffffff"/>
              </a:solidFill>
              <a:latin typeface="Tahoma"/>
            </a:endParaRPr>
          </a:p>
        </p:txBody>
      </p:sp>
      <p:sp>
        <p:nvSpPr>
          <p:cNvPr id="6" name="PlaceHolder 2"/>
          <p:cNvSpPr>
            <a:spLocks noGrp="1"/>
          </p:cNvSpPr>
          <p:nvPr>
            <p:ph type="subTitle"/>
          </p:nvPr>
        </p:nvSpPr>
        <p:spPr>
          <a:xfrm>
            <a:off x="457200" y="1604520"/>
            <a:ext cx="8229240" cy="397728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85800" y="2130480"/>
            <a:ext cx="7772040" cy="1469520"/>
          </a:xfrm>
          <a:prstGeom prst="rect">
            <a:avLst/>
          </a:prstGeom>
        </p:spPr>
        <p:txBody>
          <a:bodyPr lIns="0" rIns="0" tIns="0" bIns="0" anchor="ctr"/>
          <a:p>
            <a:endParaRPr b="0" lang="en-US" sz="2400" spc="-1" strike="noStrike">
              <a:solidFill>
                <a:srgbClr val="ffffff"/>
              </a:solidFill>
              <a:latin typeface="Tahoma"/>
            </a:endParaRPr>
          </a:p>
        </p:txBody>
      </p:sp>
      <p:sp>
        <p:nvSpPr>
          <p:cNvPr id="8"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2000" spc="-1" strike="noStrike">
              <a:solidFill>
                <a:srgbClr val="ffffff"/>
              </a:solidFill>
              <a:latin typeface="Tahoma"/>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85800" y="2130480"/>
            <a:ext cx="7772040" cy="1469520"/>
          </a:xfrm>
          <a:prstGeom prst="rect">
            <a:avLst/>
          </a:prstGeom>
        </p:spPr>
        <p:txBody>
          <a:bodyPr lIns="0" rIns="0" tIns="0" bIns="0" anchor="ctr"/>
          <a:p>
            <a:endParaRPr b="0" lang="en-US" sz="2400" spc="-1" strike="noStrike">
              <a:solidFill>
                <a:srgbClr val="ffffff"/>
              </a:solidFill>
              <a:latin typeface="Tahoma"/>
            </a:endParaRPr>
          </a:p>
        </p:txBody>
      </p:sp>
      <p:sp>
        <p:nvSpPr>
          <p:cNvPr id="1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2000" spc="-1" strike="noStrike">
              <a:solidFill>
                <a:srgbClr val="ffffff"/>
              </a:solidFill>
              <a:latin typeface="Tahoma"/>
            </a:endParaRPr>
          </a:p>
        </p:txBody>
      </p:sp>
      <p:sp>
        <p:nvSpPr>
          <p:cNvPr id="1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2000" spc="-1" strike="noStrike">
              <a:solidFill>
                <a:srgbClr val="ffffff"/>
              </a:solidFill>
              <a:latin typeface="Tahoma"/>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685800" y="2130480"/>
            <a:ext cx="7772040" cy="1469520"/>
          </a:xfrm>
          <a:prstGeom prst="rect">
            <a:avLst/>
          </a:prstGeom>
        </p:spPr>
        <p:txBody>
          <a:bodyPr lIns="0" rIns="0" tIns="0" bIns="0" anchor="ctr"/>
          <a:p>
            <a:endParaRPr b="0" lang="en-US" sz="2400" spc="-1" strike="noStrike">
              <a:solidFill>
                <a:srgbClr val="ffffff"/>
              </a:solidFill>
              <a:latin typeface="Tahoma"/>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685800" y="2130480"/>
            <a:ext cx="7772040" cy="681300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85800" y="2130480"/>
            <a:ext cx="7772040" cy="1469520"/>
          </a:xfrm>
          <a:prstGeom prst="rect">
            <a:avLst/>
          </a:prstGeom>
        </p:spPr>
        <p:txBody>
          <a:bodyPr lIns="0" rIns="0" tIns="0" bIns="0" anchor="ctr"/>
          <a:p>
            <a:endParaRPr b="0" lang="en-US" sz="2400" spc="-1" strike="noStrike">
              <a:solidFill>
                <a:srgbClr val="ffffff"/>
              </a:solidFill>
              <a:latin typeface="Tahoma"/>
            </a:endParaRPr>
          </a:p>
        </p:txBody>
      </p:sp>
      <p:sp>
        <p:nvSpPr>
          <p:cNvPr id="1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2000" spc="-1" strike="noStrike">
              <a:solidFill>
                <a:srgbClr val="ffffff"/>
              </a:solidFill>
              <a:latin typeface="Tahoma"/>
            </a:endParaRPr>
          </a:p>
        </p:txBody>
      </p:sp>
      <p:sp>
        <p:nvSpPr>
          <p:cNvPr id="16" name="PlaceHolder 3"/>
          <p:cNvSpPr>
            <a:spLocks noGrp="1"/>
          </p:cNvSpPr>
          <p:nvPr>
            <p:ph type="body"/>
          </p:nvPr>
        </p:nvSpPr>
        <p:spPr>
          <a:xfrm>
            <a:off x="457200" y="3682080"/>
            <a:ext cx="4015800" cy="1896840"/>
          </a:xfrm>
          <a:prstGeom prst="rect">
            <a:avLst/>
          </a:prstGeom>
        </p:spPr>
        <p:txBody>
          <a:bodyPr lIns="0" rIns="0" tIns="0" bIns="0">
            <a:normAutofit/>
          </a:bodyPr>
          <a:p>
            <a:endParaRPr b="0" lang="en-US" sz="2000" spc="-1" strike="noStrike">
              <a:solidFill>
                <a:srgbClr val="ffffff"/>
              </a:solidFill>
              <a:latin typeface="Tahoma"/>
            </a:endParaRPr>
          </a:p>
        </p:txBody>
      </p:sp>
      <p:sp>
        <p:nvSpPr>
          <p:cNvPr id="17" name="PlaceHolder 4"/>
          <p:cNvSpPr>
            <a:spLocks noGrp="1"/>
          </p:cNvSpPr>
          <p:nvPr>
            <p:ph type="body"/>
          </p:nvPr>
        </p:nvSpPr>
        <p:spPr>
          <a:xfrm>
            <a:off x="4674240" y="1604520"/>
            <a:ext cx="4015800" cy="3977280"/>
          </a:xfrm>
          <a:prstGeom prst="rect">
            <a:avLst/>
          </a:prstGeom>
        </p:spPr>
        <p:txBody>
          <a:bodyPr lIns="0" rIns="0" tIns="0" bIns="0">
            <a:normAutofit/>
          </a:bodyPr>
          <a:p>
            <a:endParaRPr b="0" lang="en-US" sz="2000" spc="-1" strike="noStrike">
              <a:solidFill>
                <a:srgbClr val="ffffff"/>
              </a:solidFill>
              <a:latin typeface="Tahoma"/>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85800" y="2130480"/>
            <a:ext cx="7772040" cy="1469520"/>
          </a:xfrm>
          <a:prstGeom prst="rect">
            <a:avLst/>
          </a:prstGeom>
        </p:spPr>
        <p:txBody>
          <a:bodyPr lIns="0" rIns="0" tIns="0" bIns="0" anchor="ctr"/>
          <a:p>
            <a:endParaRPr b="0" lang="en-US" sz="2400" spc="-1" strike="noStrike">
              <a:solidFill>
                <a:srgbClr val="ffffff"/>
              </a:solidFill>
              <a:latin typeface="Tahoma"/>
            </a:endParaRPr>
          </a:p>
        </p:txBody>
      </p:sp>
      <p:sp>
        <p:nvSpPr>
          <p:cNvPr id="19"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2000" spc="-1" strike="noStrike">
              <a:solidFill>
                <a:srgbClr val="ffffff"/>
              </a:solidFill>
              <a:latin typeface="Tahoma"/>
            </a:endParaRPr>
          </a:p>
        </p:txBody>
      </p:sp>
      <p:sp>
        <p:nvSpPr>
          <p:cNvPr id="20"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2000" spc="-1" strike="noStrike">
              <a:solidFill>
                <a:srgbClr val="ffffff"/>
              </a:solidFill>
              <a:latin typeface="Tahoma"/>
            </a:endParaRPr>
          </a:p>
        </p:txBody>
      </p:sp>
      <p:sp>
        <p:nvSpPr>
          <p:cNvPr id="21"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2000" spc="-1" strike="noStrike">
              <a:solidFill>
                <a:srgbClr val="ffffff"/>
              </a:solidFill>
              <a:latin typeface="Tahoma"/>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85800" y="2130480"/>
            <a:ext cx="7772040" cy="1469520"/>
          </a:xfrm>
          <a:prstGeom prst="rect">
            <a:avLst/>
          </a:prstGeom>
        </p:spPr>
        <p:txBody>
          <a:bodyPr lIns="0" rIns="0" tIns="0" bIns="0" anchor="ctr"/>
          <a:p>
            <a:endParaRPr b="0" lang="en-US" sz="2400" spc="-1" strike="noStrike">
              <a:solidFill>
                <a:srgbClr val="ffffff"/>
              </a:solidFill>
              <a:latin typeface="Tahoma"/>
            </a:endParaRPr>
          </a:p>
        </p:txBody>
      </p:sp>
      <p:sp>
        <p:nvSpPr>
          <p:cNvPr id="23"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2000" spc="-1" strike="noStrike">
              <a:solidFill>
                <a:srgbClr val="ffffff"/>
              </a:solidFill>
              <a:latin typeface="Tahoma"/>
            </a:endParaRPr>
          </a:p>
        </p:txBody>
      </p:sp>
      <p:sp>
        <p:nvSpPr>
          <p:cNvPr id="24"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2000" spc="-1" strike="noStrike">
              <a:solidFill>
                <a:srgbClr val="ffffff"/>
              </a:solidFill>
              <a:latin typeface="Tahoma"/>
            </a:endParaRPr>
          </a:p>
        </p:txBody>
      </p:sp>
      <p:sp>
        <p:nvSpPr>
          <p:cNvPr id="25"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2000" spc="-1" strike="noStrike">
              <a:solidFill>
                <a:srgbClr val="ffffff"/>
              </a:solidFill>
              <a:latin typeface="Tahoma"/>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a:blip r:embed="rId2"/>
          <a:stretch>
            <a:fillRect/>
          </a:stretch>
        </a:blip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2130480"/>
            <a:ext cx="7772040" cy="1469520"/>
          </a:xfrm>
          <a:prstGeom prst="rect">
            <a:avLst/>
          </a:prstGeom>
        </p:spPr>
        <p:txBody>
          <a:bodyPr anchor="ctr"/>
          <a:p>
            <a:pPr algn="ctr">
              <a:lnSpc>
                <a:spcPct val="100000"/>
              </a:lnSpc>
            </a:pPr>
            <a:r>
              <a:rPr b="0" lang="en-US" sz="4400" spc="-1" strike="noStrike">
                <a:solidFill>
                  <a:srgbClr val="ffffff"/>
                </a:solidFill>
                <a:latin typeface="Tahoma"/>
              </a:rPr>
              <a:t>Click to edit Master title style</a:t>
            </a:r>
            <a:endParaRPr b="0" lang="en-US" sz="4400" spc="-1" strike="noStrike">
              <a:solidFill>
                <a:srgbClr val="ffffff"/>
              </a:solidFill>
              <a:latin typeface="Tahoma"/>
            </a:endParaRPr>
          </a:p>
        </p:txBody>
      </p:sp>
      <p:sp>
        <p:nvSpPr>
          <p:cNvPr id="1" name="PlaceHolder 2"/>
          <p:cNvSpPr>
            <a:spLocks noGrp="1"/>
          </p:cNvSpPr>
          <p:nvPr>
            <p:ph type="dt"/>
          </p:nvPr>
        </p:nvSpPr>
        <p:spPr>
          <a:xfrm>
            <a:off x="457200" y="6245280"/>
            <a:ext cx="2133360" cy="475920"/>
          </a:xfrm>
          <a:prstGeom prst="rect">
            <a:avLst/>
          </a:prstGeom>
        </p:spPr>
        <p:txBody>
          <a:bodyPr/>
          <a:p>
            <a:endParaRPr b="0" lang="en-US" sz="2400" spc="-1" strike="noStrike">
              <a:latin typeface="Times New Roman"/>
            </a:endParaRPr>
          </a:p>
        </p:txBody>
      </p:sp>
      <p:sp>
        <p:nvSpPr>
          <p:cNvPr id="2" name="PlaceHolder 3"/>
          <p:cNvSpPr>
            <a:spLocks noGrp="1"/>
          </p:cNvSpPr>
          <p:nvPr>
            <p:ph type="ftr"/>
          </p:nvPr>
        </p:nvSpPr>
        <p:spPr>
          <a:xfrm>
            <a:off x="3124080" y="6200640"/>
            <a:ext cx="2895120" cy="475920"/>
          </a:xfrm>
          <a:prstGeom prst="rect">
            <a:avLst/>
          </a:prstGeom>
        </p:spPr>
        <p:txBody>
          <a:bodyPr/>
          <a:p>
            <a:pPr algn="ctr">
              <a:lnSpc>
                <a:spcPct val="100000"/>
              </a:lnSpc>
            </a:pPr>
            <a:r>
              <a:rPr b="0" lang="en-US" sz="1800" spc="-1" strike="noStrike">
                <a:solidFill>
                  <a:srgbClr val="000000"/>
                </a:solidFill>
                <a:latin typeface="Arial"/>
              </a:rPr>
              <a:t>Great FrontPage features</a:t>
            </a:r>
            <a:endParaRPr b="0" lang="en-US" sz="1800" spc="-1" strike="noStrike">
              <a:latin typeface="Times New Roman"/>
            </a:endParaRPr>
          </a:p>
        </p:txBody>
      </p:sp>
      <p:sp>
        <p:nvSpPr>
          <p:cNvPr id="3" name="PlaceHolder 4"/>
          <p:cNvSpPr>
            <a:spLocks noGrp="1"/>
          </p:cNvSpPr>
          <p:nvPr>
            <p:ph type="sldNum"/>
          </p:nvPr>
        </p:nvSpPr>
        <p:spPr>
          <a:xfrm>
            <a:off x="6553080" y="6245280"/>
            <a:ext cx="2133360" cy="475920"/>
          </a:xfrm>
          <a:prstGeom prst="rect">
            <a:avLst/>
          </a:prstGeom>
        </p:spPr>
        <p:txBody>
          <a:bodyPr/>
          <a:p>
            <a:pPr algn="r">
              <a:lnSpc>
                <a:spcPct val="100000"/>
              </a:lnSpc>
            </a:pPr>
            <a:fld id="{9C1F15A6-333F-4CCE-ACAA-1F7E642A4067}" type="slidenum">
              <a:rPr b="0" lang="en-US" sz="1800" spc="-1" strike="noStrike">
                <a:solidFill>
                  <a:srgbClr val="000000"/>
                </a:solidFill>
                <a:latin typeface="Arial"/>
              </a:rPr>
              <a:t>&lt;number&gt;</a:t>
            </a:fld>
            <a:endParaRPr b="0" lang="en-US" sz="1800" spc="-1" strike="noStrike">
              <a:latin typeface="Times New Roman"/>
            </a:endParaRPr>
          </a:p>
        </p:txBody>
      </p:sp>
      <p:sp>
        <p:nvSpPr>
          <p:cNvPr id="4" name="PlaceHolder 5"/>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2000" spc="-1" strike="noStrike">
                <a:solidFill>
                  <a:srgbClr val="ffffff"/>
                </a:solidFill>
                <a:latin typeface="Tahoma"/>
              </a:rPr>
              <a:t>Click to edit the outline text format</a:t>
            </a:r>
            <a:endParaRPr b="0" lang="en-US" sz="2000" spc="-1" strike="noStrike">
              <a:solidFill>
                <a:srgbClr val="ffffff"/>
              </a:solidFill>
              <a:latin typeface="Tahoma"/>
            </a:endParaRPr>
          </a:p>
          <a:p>
            <a:pPr lvl="1" marL="864000" indent="-324000">
              <a:spcBef>
                <a:spcPts val="1134"/>
              </a:spcBef>
              <a:buClr>
                <a:srgbClr val="000000"/>
              </a:buClr>
              <a:buSzPct val="75000"/>
              <a:buFont typeface="Symbol" charset="2"/>
              <a:buChar char=""/>
            </a:pPr>
            <a:r>
              <a:rPr b="0" lang="en-US" sz="1800" spc="-1" strike="noStrike">
                <a:solidFill>
                  <a:srgbClr val="ffffff"/>
                </a:solidFill>
                <a:latin typeface="Tahoma"/>
              </a:rPr>
              <a:t>Second Outline Level</a:t>
            </a:r>
            <a:endParaRPr b="0" lang="en-US" sz="1800" spc="-1" strike="noStrike">
              <a:solidFill>
                <a:srgbClr val="ffffff"/>
              </a:solidFill>
              <a:latin typeface="Tahoma"/>
            </a:endParaRPr>
          </a:p>
          <a:p>
            <a:pPr lvl="2" marL="1296000" indent="-288000">
              <a:spcBef>
                <a:spcPts val="850"/>
              </a:spcBef>
              <a:buClr>
                <a:srgbClr val="000000"/>
              </a:buClr>
              <a:buSzPct val="45000"/>
              <a:buFont typeface="Wingdings" charset="2"/>
              <a:buChar char=""/>
            </a:pPr>
            <a:r>
              <a:rPr b="0" lang="en-US" sz="1600" spc="-1" strike="noStrike">
                <a:solidFill>
                  <a:srgbClr val="ffffff"/>
                </a:solidFill>
                <a:latin typeface="Tahoma"/>
              </a:rPr>
              <a:t>Third Outline Level</a:t>
            </a:r>
            <a:endParaRPr b="0" lang="en-US" sz="1600" spc="-1" strike="noStrike">
              <a:solidFill>
                <a:srgbClr val="ffffff"/>
              </a:solidFill>
              <a:latin typeface="Tahoma"/>
            </a:endParaRPr>
          </a:p>
          <a:p>
            <a:pPr lvl="3" marL="1728000" indent="-216000">
              <a:spcBef>
                <a:spcPts val="567"/>
              </a:spcBef>
              <a:buClr>
                <a:srgbClr val="000000"/>
              </a:buClr>
              <a:buSzPct val="75000"/>
              <a:buFont typeface="Symbol" charset="2"/>
              <a:buChar char=""/>
            </a:pPr>
            <a:r>
              <a:rPr b="0" lang="en-US" sz="1400" spc="-1" strike="noStrike">
                <a:solidFill>
                  <a:srgbClr val="ffffff"/>
                </a:solidFill>
                <a:latin typeface="Tahoma"/>
              </a:rPr>
              <a:t>Fourth Outline Level</a:t>
            </a:r>
            <a:endParaRPr b="0" lang="en-US" sz="1400" spc="-1" strike="noStrike">
              <a:solidFill>
                <a:srgbClr val="ffffff"/>
              </a:solidFill>
              <a:latin typeface="Tahoma"/>
            </a:endParaRPr>
          </a:p>
          <a:p>
            <a:pPr lvl="4" marL="2160000" indent="-216000">
              <a:spcBef>
                <a:spcPts val="283"/>
              </a:spcBef>
              <a:buClr>
                <a:srgbClr val="000000"/>
              </a:buClr>
              <a:buSzPct val="45000"/>
              <a:buFont typeface="Wingdings" charset="2"/>
              <a:buChar char=""/>
            </a:pPr>
            <a:r>
              <a:rPr b="0" lang="en-US" sz="2000" spc="-1" strike="noStrike">
                <a:solidFill>
                  <a:srgbClr val="ffffff"/>
                </a:solidFill>
                <a:latin typeface="Tahoma"/>
              </a:rPr>
              <a:t>Fifth Outline Level</a:t>
            </a:r>
            <a:endParaRPr b="0" lang="en-US" sz="2000" spc="-1" strike="noStrike">
              <a:solidFill>
                <a:srgbClr val="ffffff"/>
              </a:solidFill>
              <a:latin typeface="Tahoma"/>
            </a:endParaRPr>
          </a:p>
          <a:p>
            <a:pPr lvl="5" marL="2592000" indent="-216000">
              <a:spcBef>
                <a:spcPts val="283"/>
              </a:spcBef>
              <a:buClr>
                <a:srgbClr val="000000"/>
              </a:buClr>
              <a:buSzPct val="45000"/>
              <a:buFont typeface="Wingdings" charset="2"/>
              <a:buChar char=""/>
            </a:pPr>
            <a:r>
              <a:rPr b="0" lang="en-US" sz="2000" spc="-1" strike="noStrike">
                <a:solidFill>
                  <a:srgbClr val="ffffff"/>
                </a:solidFill>
                <a:latin typeface="Tahoma"/>
              </a:rPr>
              <a:t>Sixth Outline Level</a:t>
            </a:r>
            <a:endParaRPr b="0" lang="en-US" sz="2000" spc="-1" strike="noStrike">
              <a:solidFill>
                <a:srgbClr val="ffffff"/>
              </a:solidFill>
              <a:latin typeface="Tahoma"/>
            </a:endParaRPr>
          </a:p>
          <a:p>
            <a:pPr lvl="6" marL="3024000" indent="-216000">
              <a:spcBef>
                <a:spcPts val="283"/>
              </a:spcBef>
              <a:buClr>
                <a:srgbClr val="000000"/>
              </a:buClr>
              <a:buSzPct val="45000"/>
              <a:buFont typeface="Wingdings" charset="2"/>
              <a:buChar char=""/>
            </a:pPr>
            <a:r>
              <a:rPr b="0" lang="en-US" sz="2000" spc="-1" strike="noStrike">
                <a:solidFill>
                  <a:srgbClr val="ffffff"/>
                </a:solidFill>
                <a:latin typeface="Tahoma"/>
              </a:rPr>
              <a:t>Seventh Outline Level</a:t>
            </a:r>
            <a:endParaRPr b="0" lang="en-US" sz="2000" spc="-1" strike="noStrike">
              <a:solidFill>
                <a:srgbClr val="ffffff"/>
              </a:solidFill>
              <a:latin typeface="Tahoma"/>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Relationship Id="rId3"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package" Target="../embeddings/oleObject1.docx"/><Relationship Id="rId2" Type="http://schemas.openxmlformats.org/officeDocument/2006/relationships/image" Target="../media/image3.wmf"/><Relationship Id="rId3" Type="http://schemas.openxmlformats.org/officeDocument/2006/relationships/slideLayout" Target="../slideLayouts/slideLayout2.xml"/><Relationship Id="rId4"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package" Target="../embeddings/oleObject1.docx"/><Relationship Id="rId2" Type="http://schemas.openxmlformats.org/officeDocument/2006/relationships/image" Target="../media/image4.wmf"/><Relationship Id="rId3" Type="http://schemas.openxmlformats.org/officeDocument/2006/relationships/slideLayout" Target="../slideLayouts/slideLayout2.xml"/><Relationship Id="rId4"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package" Target="../embeddings/oleObject1.docx"/><Relationship Id="rId2" Type="http://schemas.openxmlformats.org/officeDocument/2006/relationships/image" Target="../media/image5.wmf"/><Relationship Id="rId3" Type="http://schemas.openxmlformats.org/officeDocument/2006/relationships/slideLayout" Target="../slideLayouts/slideLayout2.xml"/><Relationship Id="rId4"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 name="CustomShape 1"/>
          <p:cNvSpPr/>
          <p:nvPr/>
        </p:nvSpPr>
        <p:spPr>
          <a:xfrm>
            <a:off x="1812960" y="1201680"/>
            <a:ext cx="5105160" cy="456120"/>
          </a:xfrm>
          <a:prstGeom prst="rect">
            <a:avLst/>
          </a:prstGeom>
          <a:noFill/>
          <a:ln w="9360">
            <a:noFill/>
          </a:ln>
        </p:spPr>
        <p:style>
          <a:lnRef idx="0"/>
          <a:fillRef idx="0"/>
          <a:effectRef idx="0"/>
          <a:fontRef idx="minor"/>
        </p:style>
        <p:txBody>
          <a:bodyPr lIns="90000" rIns="90000" tIns="45000" bIns="45000"/>
          <a:p>
            <a:pPr>
              <a:lnSpc>
                <a:spcPct val="100000"/>
              </a:lnSpc>
              <a:spcBef>
                <a:spcPts val="1199"/>
              </a:spcBef>
            </a:pPr>
            <a:r>
              <a:rPr b="0" lang="en-US" sz="2400" spc="-1" strike="noStrike">
                <a:solidFill>
                  <a:srgbClr val="ffffff"/>
                </a:solidFill>
                <a:latin typeface="Tahoma"/>
              </a:rPr>
              <a:t>[Your company name] presents:</a:t>
            </a:r>
            <a:endParaRPr b="0" lang="en-US" sz="2400" spc="-1" strike="noStrike">
              <a:latin typeface="Arial"/>
            </a:endParaRPr>
          </a:p>
        </p:txBody>
      </p:sp>
      <p:sp>
        <p:nvSpPr>
          <p:cNvPr id="47" name="CustomShape 2"/>
          <p:cNvSpPr/>
          <p:nvPr/>
        </p:nvSpPr>
        <p:spPr>
          <a:xfrm>
            <a:off x="775440" y="4023720"/>
            <a:ext cx="7546680" cy="364680"/>
          </a:xfrm>
          <a:prstGeom prst="rect">
            <a:avLst/>
          </a:prstGeom>
          <a:noFill/>
          <a:ln>
            <a:noFill/>
          </a:ln>
        </p:spPr>
        <p:style>
          <a:lnRef idx="0"/>
          <a:fillRef idx="0"/>
          <a:effectRef idx="0"/>
          <a:fontRef idx="minor"/>
        </p:style>
        <p:txBody>
          <a:bodyPr lIns="90000" rIns="90000" tIns="45000" bIns="45000"/>
          <a:p>
            <a:pPr algn="r">
              <a:lnSpc>
                <a:spcPct val="100000"/>
              </a:lnSpc>
              <a:spcBef>
                <a:spcPts val="360"/>
              </a:spcBef>
            </a:pPr>
            <a:r>
              <a:rPr b="0" lang="en-US" sz="1800" spc="-1" strike="noStrike">
                <a:solidFill>
                  <a:srgbClr val="333333"/>
                </a:solidFill>
                <a:latin typeface="Arial"/>
              </a:rPr>
              <a:t> </a:t>
            </a:r>
            <a:r>
              <a:rPr b="0" lang="en-US" sz="1800" spc="-1" strike="noStrike">
                <a:solidFill>
                  <a:srgbClr val="333333"/>
                </a:solidFill>
                <a:latin typeface="Arial"/>
              </a:rPr>
              <a:t>Michala Homolova</a:t>
            </a:r>
            <a:endParaRPr b="0" lang="en-US" sz="1800" spc="-1" strike="noStrike">
              <a:latin typeface="Arial"/>
            </a:endParaRPr>
          </a:p>
        </p:txBody>
      </p:sp>
      <p:sp>
        <p:nvSpPr>
          <p:cNvPr id="48" name="CustomShape 3"/>
          <p:cNvSpPr/>
          <p:nvPr/>
        </p:nvSpPr>
        <p:spPr>
          <a:xfrm>
            <a:off x="395280" y="5373720"/>
            <a:ext cx="8353080" cy="576000"/>
          </a:xfrm>
          <a:prstGeom prst="rect">
            <a:avLst/>
          </a:prstGeom>
          <a:noFill/>
          <a:ln w="9360">
            <a:noFill/>
          </a:ln>
        </p:spPr>
        <p:style>
          <a:lnRef idx="0"/>
          <a:fillRef idx="0"/>
          <a:effectRef idx="0"/>
          <a:fontRef idx="minor"/>
        </p:style>
      </p:sp>
      <p:sp>
        <p:nvSpPr>
          <p:cNvPr id="49" name="CustomShape 4"/>
          <p:cNvSpPr/>
          <p:nvPr/>
        </p:nvSpPr>
        <p:spPr>
          <a:xfrm>
            <a:off x="2286000" y="3013560"/>
            <a:ext cx="4571640" cy="821880"/>
          </a:xfrm>
          <a:prstGeom prst="rect">
            <a:avLst/>
          </a:prstGeom>
          <a:noFill/>
          <a:ln>
            <a:noFill/>
          </a:ln>
        </p:spPr>
        <p:style>
          <a:lnRef idx="0"/>
          <a:fillRef idx="0"/>
          <a:effectRef idx="0"/>
          <a:fontRef idx="minor"/>
        </p:style>
        <p:txBody>
          <a:bodyPr lIns="90000" rIns="90000" tIns="45000" bIns="45000"/>
          <a:p>
            <a:pPr>
              <a:lnSpc>
                <a:spcPct val="100000"/>
              </a:lnSpc>
              <a:spcBef>
                <a:spcPts val="479"/>
              </a:spcBef>
              <a:spcAft>
                <a:spcPts val="1800"/>
              </a:spcAft>
            </a:pPr>
            <a:r>
              <a:rPr b="0" lang="en-US" sz="2400" spc="-1" strike="noStrike">
                <a:solidFill>
                  <a:srgbClr val="ffffff"/>
                </a:solidFill>
                <a:latin typeface="Tahoma"/>
              </a:rPr>
              <a:t>Personal Effectiveness – The Right Decisions</a:t>
            </a:r>
            <a:endParaRPr b="0" lang="en-US" sz="2400" spc="-1" strike="noStrike">
              <a:latin typeface="Arial"/>
            </a:endParaRPr>
          </a:p>
        </p:txBody>
      </p:sp>
      <p:sp>
        <p:nvSpPr>
          <p:cNvPr id="50" name="CustomShape 5"/>
          <p:cNvSpPr/>
          <p:nvPr/>
        </p:nvSpPr>
        <p:spPr>
          <a:xfrm>
            <a:off x="645120" y="2468160"/>
            <a:ext cx="7830000" cy="1281600"/>
          </a:xfrm>
          <a:prstGeom prst="rect">
            <a:avLst/>
          </a:prstGeom>
          <a:noFill/>
          <a:ln>
            <a:noFill/>
          </a:ln>
        </p:spPr>
        <p:style>
          <a:lnRef idx="0"/>
          <a:fillRef idx="0"/>
          <a:effectRef idx="0"/>
          <a:fontRef idx="minor"/>
        </p:style>
        <p:txBody>
          <a:bodyPr lIns="90000" rIns="90000" tIns="45000" bIns="45000"/>
          <a:p>
            <a:pPr>
              <a:lnSpc>
                <a:spcPct val="100000"/>
              </a:lnSpc>
              <a:spcBef>
                <a:spcPts val="561"/>
              </a:spcBef>
              <a:spcAft>
                <a:spcPts val="2100"/>
              </a:spcAft>
            </a:pPr>
            <a:r>
              <a:rPr b="0" lang="en-US" sz="2800" spc="-1" strike="noStrike">
                <a:solidFill>
                  <a:srgbClr val="333333"/>
                </a:solidFill>
                <a:latin typeface="Arial"/>
              </a:rPr>
              <a:t>Time Management &amp; Effectiveness</a:t>
            </a:r>
            <a:endParaRPr b="0" lang="en-US" sz="2800" spc="-1" strike="noStrike">
              <a:latin typeface="Arial"/>
            </a:endParaRPr>
          </a:p>
          <a:p>
            <a:pPr>
              <a:lnSpc>
                <a:spcPct val="100000"/>
              </a:lnSpc>
              <a:spcBef>
                <a:spcPts val="561"/>
              </a:spcBef>
              <a:spcAft>
                <a:spcPts val="2100"/>
              </a:spcAft>
            </a:pPr>
            <a:r>
              <a:rPr b="0" lang="en-US" sz="2800" spc="-1" strike="noStrike">
                <a:solidFill>
                  <a:srgbClr val="333333"/>
                </a:solidFill>
                <a:latin typeface="Arial"/>
              </a:rPr>
              <a:t>#5 Escalation Part2</a:t>
            </a:r>
            <a:endParaRPr b="0" lang="en-US" sz="2800" spc="-1" strike="noStrike">
              <a:latin typeface="Arial"/>
            </a:endParaRPr>
          </a:p>
        </p:txBody>
      </p:sp>
      <p:pic>
        <p:nvPicPr>
          <p:cNvPr id="51" name="Obrázek 10" descr=""/>
          <p:cNvPicPr/>
          <p:nvPr/>
        </p:nvPicPr>
        <p:blipFill>
          <a:blip r:embed="rId1"/>
          <a:stretch/>
        </p:blipFill>
        <p:spPr>
          <a:xfrm>
            <a:off x="76680" y="4739040"/>
            <a:ext cx="9066960" cy="1838160"/>
          </a:xfrm>
          <a:prstGeom prst="rect">
            <a:avLst/>
          </a:prstGeom>
          <a:ln>
            <a:noFill/>
          </a:ln>
        </p:spPr>
      </p:pic>
    </p:spTree>
  </p:cSld>
  <p:transition spd="med">
    <p:wipe dir="d"/>
  </p:transition>
  <p:timing>
    <p:tnLst>
      <p:par>
        <p:cTn id="1" dur="indefinite" restart="never" nodeType="tmRoot">
          <p:childTnLst>
            <p:seq>
              <p:cTn id="2" dur="indefinite" nodeType="mainSeq">
                <p:childTnLst>
                  <p:par>
                    <p:cTn id="3" fill="hold">
                      <p:stCondLst>
                        <p:cond delay="0"/>
                      </p:stCondLst>
                      <p:childTnLst>
                        <p:par>
                          <p:cTn id="4" fill="hold">
                            <p:stCondLst>
                              <p:cond delay="0"/>
                            </p:stCondLst>
                            <p:childTnLst>
                              <p:par>
                                <p:cTn id="5" nodeType="afterEffect" fill="hold" presetClass="entr" presetID="17" presetSubtype="10">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repl">
                                        <p:cTn id="7" dur="500" fill="hold"/>
                                        <p:tgtEl>
                                          <p:spTgt spid="46"/>
                                        </p:tgtEl>
                                        <p:attrNameLst>
                                          <p:attrName/>
                                        </p:attrNameLst>
                                      </p:cBhvr>
                                      <p:tavLst>
                                        <p:tav tm="0">
                                          <p:val/>
                                        </p:tav>
                                        <p:tav tm="100000">
                                          <p:val>
                                            <p:strVal val="#ppt_w"/>
                                          </p:val>
                                        </p:tav>
                                      </p:tavLst>
                                    </p:anim>
                                    <p:anim calcmode="lin" valueType="num">
                                      <p:cBhvr additive="repl">
                                        <p:cTn id="8" dur="500" fill="hold"/>
                                        <p:tgtEl>
                                          <p:spTgt spid="46"/>
                                        </p:tgtEl>
                                        <p:attrNameLst>
                                          <p:attrName/>
                                        </p:attrNameLst>
                                      </p:cBhvr>
                                      <p:tavLst>
                                        <p:tav tm="0">
                                          <p:val>
                                            <p:strVal val="#ppt_h"/>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8" name="CustomShape 1"/>
          <p:cNvSpPr/>
          <p:nvPr/>
        </p:nvSpPr>
        <p:spPr>
          <a:xfrm>
            <a:off x="395280" y="5373720"/>
            <a:ext cx="8353080" cy="576000"/>
          </a:xfrm>
          <a:prstGeom prst="rect">
            <a:avLst/>
          </a:prstGeom>
          <a:noFill/>
          <a:ln w="9360">
            <a:noFill/>
          </a:ln>
        </p:spPr>
        <p:style>
          <a:lnRef idx="0"/>
          <a:fillRef idx="0"/>
          <a:effectRef idx="0"/>
          <a:fontRef idx="minor"/>
        </p:style>
      </p:sp>
      <p:sp>
        <p:nvSpPr>
          <p:cNvPr id="79" name="CustomShape 2"/>
          <p:cNvSpPr/>
          <p:nvPr/>
        </p:nvSpPr>
        <p:spPr>
          <a:xfrm>
            <a:off x="272880" y="304920"/>
            <a:ext cx="5855040" cy="456120"/>
          </a:xfrm>
          <a:prstGeom prst="rect">
            <a:avLst/>
          </a:prstGeom>
          <a:noFill/>
          <a:ln>
            <a:noFill/>
          </a:ln>
        </p:spPr>
        <p:style>
          <a:lnRef idx="0"/>
          <a:fillRef idx="0"/>
          <a:effectRef idx="0"/>
          <a:fontRef idx="minor"/>
        </p:style>
        <p:txBody>
          <a:bodyPr lIns="90000" rIns="90000" tIns="45000" bIns="45000"/>
          <a:p>
            <a:pPr>
              <a:lnSpc>
                <a:spcPct val="100000"/>
              </a:lnSpc>
              <a:spcBef>
                <a:spcPts val="479"/>
              </a:spcBef>
              <a:spcAft>
                <a:spcPts val="1800"/>
              </a:spcAft>
            </a:pPr>
            <a:r>
              <a:rPr b="0" lang="en-US" sz="2400" spc="-1" strike="noStrike">
                <a:solidFill>
                  <a:srgbClr val="2e2d3b"/>
                </a:solidFill>
                <a:latin typeface="Tahoma"/>
              </a:rPr>
              <a:t>ESCALATION to own manager</a:t>
            </a:r>
            <a:endParaRPr b="0" lang="en-US" sz="2400" spc="-1" strike="noStrike">
              <a:latin typeface="Arial"/>
            </a:endParaRPr>
          </a:p>
        </p:txBody>
      </p:sp>
      <p:sp>
        <p:nvSpPr>
          <p:cNvPr id="80" name="CustomShape 3"/>
          <p:cNvSpPr/>
          <p:nvPr/>
        </p:nvSpPr>
        <p:spPr>
          <a:xfrm>
            <a:off x="199080" y="918000"/>
            <a:ext cx="8421840" cy="4604760"/>
          </a:xfrm>
          <a:prstGeom prst="rect">
            <a:avLst/>
          </a:prstGeom>
          <a:noFill/>
          <a:ln>
            <a:noFill/>
          </a:ln>
        </p:spPr>
        <p:style>
          <a:lnRef idx="0"/>
          <a:fillRef idx="0"/>
          <a:effectRef idx="0"/>
          <a:fontRef idx="minor"/>
        </p:style>
        <p:txBody>
          <a:bodyPr lIns="90000" rIns="90000" tIns="45000" bIns="45000"/>
          <a:p>
            <a:pPr>
              <a:lnSpc>
                <a:spcPct val="100000"/>
              </a:lnSpc>
              <a:spcBef>
                <a:spcPts val="320"/>
              </a:spcBef>
              <a:spcAft>
                <a:spcPts val="1199"/>
              </a:spcAft>
            </a:pPr>
            <a:r>
              <a:rPr b="0" lang="en-US" sz="1600" spc="-1" strike="noStrike">
                <a:solidFill>
                  <a:srgbClr val="000000"/>
                </a:solidFill>
                <a:latin typeface="Tahoma"/>
              </a:rPr>
              <a:t>From: Director SC EMEA</a:t>
            </a:r>
            <a:endParaRPr b="0" lang="en-US" sz="1600" spc="-1" strike="noStrike">
              <a:latin typeface="Arial"/>
            </a:endParaRPr>
          </a:p>
          <a:p>
            <a:pPr>
              <a:lnSpc>
                <a:spcPct val="100000"/>
              </a:lnSpc>
              <a:spcBef>
                <a:spcPts val="320"/>
              </a:spcBef>
              <a:spcAft>
                <a:spcPts val="1199"/>
              </a:spcAft>
            </a:pPr>
            <a:r>
              <a:rPr b="0" lang="en-US" sz="1600" spc="-1" strike="noStrike">
                <a:solidFill>
                  <a:srgbClr val="000000"/>
                </a:solidFill>
                <a:latin typeface="Tahoma"/>
              </a:rPr>
              <a:t>To: VP Operations</a:t>
            </a:r>
            <a:endParaRPr b="0" lang="en-US" sz="1600" spc="-1" strike="noStrike">
              <a:latin typeface="Arial"/>
            </a:endParaRPr>
          </a:p>
          <a:p>
            <a:pPr>
              <a:lnSpc>
                <a:spcPct val="100000"/>
              </a:lnSpc>
              <a:spcBef>
                <a:spcPts val="320"/>
              </a:spcBef>
              <a:spcAft>
                <a:spcPts val="1199"/>
              </a:spcAft>
            </a:pPr>
            <a:r>
              <a:rPr b="0" lang="en-US" sz="1600" spc="-1" strike="noStrike">
                <a:solidFill>
                  <a:srgbClr val="000000"/>
                </a:solidFill>
                <a:latin typeface="Tahoma"/>
              </a:rPr>
              <a:t>Subject: Shall we provide service w/o payment?</a:t>
            </a:r>
            <a:endParaRPr b="0" lang="en-US" sz="1600" spc="-1" strike="noStrike">
              <a:latin typeface="Arial"/>
            </a:endParaRPr>
          </a:p>
          <a:p>
            <a:pPr>
              <a:lnSpc>
                <a:spcPct val="100000"/>
              </a:lnSpc>
              <a:spcBef>
                <a:spcPts val="320"/>
              </a:spcBef>
              <a:spcAft>
                <a:spcPts val="1199"/>
              </a:spcAft>
            </a:pPr>
            <a:r>
              <a:rPr b="0" lang="en-US" sz="1600" spc="-1" strike="noStrike">
                <a:solidFill>
                  <a:srgbClr val="000000"/>
                </a:solidFill>
                <a:latin typeface="Tahoma"/>
                <a:ea typeface="Calibri"/>
              </a:rPr>
              <a:t>Dear VP Operations,  </a:t>
            </a:r>
            <a:endParaRPr b="0" lang="en-US" sz="1600" spc="-1" strike="noStrike">
              <a:latin typeface="Arial"/>
            </a:endParaRPr>
          </a:p>
          <a:p>
            <a:pPr>
              <a:lnSpc>
                <a:spcPct val="100000"/>
              </a:lnSpc>
              <a:spcBef>
                <a:spcPts val="320"/>
              </a:spcBef>
              <a:spcAft>
                <a:spcPts val="1199"/>
              </a:spcAft>
            </a:pPr>
            <a:r>
              <a:rPr b="0" lang="en-US" sz="1600" spc="-1" strike="noStrike">
                <a:solidFill>
                  <a:srgbClr val="000000"/>
                </a:solidFill>
                <a:latin typeface="Tahoma"/>
                <a:ea typeface="Calibri"/>
              </a:rPr>
              <a:t>*Mobile operator in Africa* is asking for support of a Ceased and out of support system based on the promis they will place an order. This can basically mean up to 6 months of support for free (estimate of Fred Damiani).</a:t>
            </a:r>
            <a:endParaRPr b="0" lang="en-US" sz="1600" spc="-1" strike="noStrike">
              <a:latin typeface="Arial"/>
            </a:endParaRPr>
          </a:p>
          <a:p>
            <a:pPr>
              <a:lnSpc>
                <a:spcPct val="100000"/>
              </a:lnSpc>
              <a:spcBef>
                <a:spcPts val="320"/>
              </a:spcBef>
              <a:spcAft>
                <a:spcPts val="1199"/>
              </a:spcAft>
            </a:pPr>
            <a:r>
              <a:rPr b="0" lang="en-US" sz="1600" spc="-1" strike="noStrike">
                <a:solidFill>
                  <a:srgbClr val="000000"/>
                </a:solidFill>
                <a:latin typeface="Tahoma"/>
                <a:ea typeface="Calibri"/>
              </a:rPr>
              <a:t>Technically we can do that on a best endeavors basis (no patch, no help from sustaining, no timers), best endeavors as the system is out of support, just want to make sure this is with your approval.</a:t>
            </a:r>
            <a:endParaRPr b="0" lang="en-US" sz="1600" spc="-1" strike="noStrike">
              <a:latin typeface="Arial"/>
            </a:endParaRPr>
          </a:p>
          <a:p>
            <a:pPr>
              <a:lnSpc>
                <a:spcPct val="100000"/>
              </a:lnSpc>
              <a:spcBef>
                <a:spcPts val="320"/>
              </a:spcBef>
              <a:spcAft>
                <a:spcPts val="1199"/>
              </a:spcAft>
            </a:pPr>
            <a:r>
              <a:rPr b="0" lang="en-US" sz="1600" spc="-1" strike="noStrike">
                <a:solidFill>
                  <a:srgbClr val="000000"/>
                </a:solidFill>
                <a:latin typeface="Tahoma"/>
                <a:ea typeface="Calibri"/>
              </a:rPr>
              <a:t>I need to get back to Fred and instruct my team soon, if you could email me your position within the next few days, it would be great.</a:t>
            </a:r>
            <a:endParaRPr b="0" lang="en-US" sz="1600" spc="-1" strike="noStrike">
              <a:latin typeface="Arial"/>
            </a:endParaRPr>
          </a:p>
          <a:p>
            <a:pPr>
              <a:lnSpc>
                <a:spcPct val="100000"/>
              </a:lnSpc>
              <a:spcBef>
                <a:spcPts val="320"/>
              </a:spcBef>
              <a:spcAft>
                <a:spcPts val="1199"/>
              </a:spcAft>
            </a:pPr>
            <a:r>
              <a:rPr b="0" lang="en-US" sz="1600" spc="-1" strike="noStrike">
                <a:solidFill>
                  <a:srgbClr val="000000"/>
                </a:solidFill>
                <a:latin typeface="Tahoma"/>
                <a:ea typeface="Calibri"/>
              </a:rPr>
              <a:t>MIchala</a:t>
            </a:r>
            <a:endParaRPr b="0" lang="en-US" sz="1600" spc="-1" strike="noStrike">
              <a:latin typeface="Arial"/>
            </a:endParaRPr>
          </a:p>
        </p:txBody>
      </p:sp>
    </p:spTree>
  </p:cSld>
  <p:transition spd="med">
    <p:wipe dir="d"/>
  </p:transition>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1" name="CustomShape 1"/>
          <p:cNvSpPr/>
          <p:nvPr/>
        </p:nvSpPr>
        <p:spPr>
          <a:xfrm>
            <a:off x="395280" y="5373720"/>
            <a:ext cx="8353080" cy="576000"/>
          </a:xfrm>
          <a:prstGeom prst="rect">
            <a:avLst/>
          </a:prstGeom>
          <a:noFill/>
          <a:ln w="9360">
            <a:noFill/>
          </a:ln>
        </p:spPr>
        <p:style>
          <a:lnRef idx="0"/>
          <a:fillRef idx="0"/>
          <a:effectRef idx="0"/>
          <a:fontRef idx="minor"/>
        </p:style>
      </p:sp>
      <p:sp>
        <p:nvSpPr>
          <p:cNvPr id="82" name="CustomShape 2"/>
          <p:cNvSpPr/>
          <p:nvPr/>
        </p:nvSpPr>
        <p:spPr>
          <a:xfrm>
            <a:off x="272880" y="304920"/>
            <a:ext cx="5855040" cy="456120"/>
          </a:xfrm>
          <a:prstGeom prst="rect">
            <a:avLst/>
          </a:prstGeom>
          <a:noFill/>
          <a:ln>
            <a:noFill/>
          </a:ln>
        </p:spPr>
        <p:style>
          <a:lnRef idx="0"/>
          <a:fillRef idx="0"/>
          <a:effectRef idx="0"/>
          <a:fontRef idx="minor"/>
        </p:style>
        <p:txBody>
          <a:bodyPr lIns="90000" rIns="90000" tIns="45000" bIns="45000"/>
          <a:p>
            <a:pPr>
              <a:lnSpc>
                <a:spcPct val="100000"/>
              </a:lnSpc>
              <a:spcBef>
                <a:spcPts val="479"/>
              </a:spcBef>
              <a:spcAft>
                <a:spcPts val="1800"/>
              </a:spcAft>
            </a:pPr>
            <a:r>
              <a:rPr b="0" lang="en-US" sz="2400" spc="-1" strike="noStrike">
                <a:solidFill>
                  <a:srgbClr val="2e2d3b"/>
                </a:solidFill>
                <a:latin typeface="Tahoma"/>
              </a:rPr>
              <a:t>ESCALATION to own manager</a:t>
            </a:r>
            <a:endParaRPr b="0" lang="en-US" sz="2400" spc="-1" strike="noStrike">
              <a:latin typeface="Arial"/>
            </a:endParaRPr>
          </a:p>
        </p:txBody>
      </p:sp>
      <p:sp>
        <p:nvSpPr>
          <p:cNvPr id="83" name="CustomShape 3"/>
          <p:cNvSpPr/>
          <p:nvPr/>
        </p:nvSpPr>
        <p:spPr>
          <a:xfrm>
            <a:off x="199080" y="918000"/>
            <a:ext cx="8421840" cy="4604760"/>
          </a:xfrm>
          <a:prstGeom prst="rect">
            <a:avLst/>
          </a:prstGeom>
          <a:noFill/>
          <a:ln>
            <a:noFill/>
          </a:ln>
        </p:spPr>
        <p:style>
          <a:lnRef idx="0"/>
          <a:fillRef idx="0"/>
          <a:effectRef idx="0"/>
          <a:fontRef idx="minor"/>
        </p:style>
        <p:txBody>
          <a:bodyPr lIns="90000" rIns="90000" tIns="45000" bIns="45000"/>
          <a:p>
            <a:pPr>
              <a:lnSpc>
                <a:spcPct val="100000"/>
              </a:lnSpc>
              <a:spcBef>
                <a:spcPts val="320"/>
              </a:spcBef>
              <a:spcAft>
                <a:spcPts val="1199"/>
              </a:spcAft>
            </a:pPr>
            <a:r>
              <a:rPr b="0" lang="en-US" sz="1600" spc="-1" strike="noStrike">
                <a:solidFill>
                  <a:srgbClr val="000000"/>
                </a:solidFill>
                <a:latin typeface="Tahoma"/>
              </a:rPr>
              <a:t>From: Director SC EMEA</a:t>
            </a:r>
            <a:endParaRPr b="0" lang="en-US" sz="1600" spc="-1" strike="noStrike">
              <a:latin typeface="Arial"/>
            </a:endParaRPr>
          </a:p>
          <a:p>
            <a:pPr>
              <a:lnSpc>
                <a:spcPct val="100000"/>
              </a:lnSpc>
              <a:spcBef>
                <a:spcPts val="320"/>
              </a:spcBef>
              <a:spcAft>
                <a:spcPts val="1199"/>
              </a:spcAft>
            </a:pPr>
            <a:r>
              <a:rPr b="0" lang="en-US" sz="1600" spc="-1" strike="noStrike">
                <a:solidFill>
                  <a:srgbClr val="000000"/>
                </a:solidFill>
                <a:latin typeface="Tahoma"/>
              </a:rPr>
              <a:t>To: VP Operations</a:t>
            </a:r>
            <a:endParaRPr b="0" lang="en-US" sz="1600" spc="-1" strike="noStrike">
              <a:latin typeface="Arial"/>
            </a:endParaRPr>
          </a:p>
          <a:p>
            <a:pPr>
              <a:lnSpc>
                <a:spcPct val="100000"/>
              </a:lnSpc>
              <a:spcBef>
                <a:spcPts val="320"/>
              </a:spcBef>
              <a:spcAft>
                <a:spcPts val="1199"/>
              </a:spcAft>
            </a:pPr>
            <a:r>
              <a:rPr b="0" lang="en-US" sz="1600" spc="-1" strike="noStrike">
                <a:solidFill>
                  <a:srgbClr val="000000"/>
                </a:solidFill>
                <a:latin typeface="Tahoma"/>
              </a:rPr>
              <a:t>Subject: Shall we provide service w/o payment?</a:t>
            </a:r>
            <a:endParaRPr b="0" lang="en-US" sz="1600" spc="-1" strike="noStrike">
              <a:latin typeface="Arial"/>
            </a:endParaRPr>
          </a:p>
          <a:p>
            <a:pPr>
              <a:lnSpc>
                <a:spcPct val="100000"/>
              </a:lnSpc>
              <a:spcBef>
                <a:spcPts val="320"/>
              </a:spcBef>
              <a:spcAft>
                <a:spcPts val="1199"/>
              </a:spcAft>
            </a:pPr>
            <a:r>
              <a:rPr b="0" lang="en-US" sz="1600" spc="-1" strike="noStrike">
                <a:solidFill>
                  <a:srgbClr val="000000"/>
                </a:solidFill>
                <a:latin typeface="Tahoma"/>
                <a:ea typeface="Calibri"/>
              </a:rPr>
              <a:t>Dear VP Operations,  </a:t>
            </a:r>
            <a:endParaRPr b="0" lang="en-US" sz="1600" spc="-1" strike="noStrike">
              <a:latin typeface="Arial"/>
            </a:endParaRPr>
          </a:p>
          <a:p>
            <a:pPr>
              <a:lnSpc>
                <a:spcPct val="100000"/>
              </a:lnSpc>
              <a:spcBef>
                <a:spcPts val="320"/>
              </a:spcBef>
              <a:spcAft>
                <a:spcPts val="1199"/>
              </a:spcAft>
            </a:pPr>
            <a:r>
              <a:rPr b="0" lang="en-US" sz="1600" spc="-1" strike="noStrike">
                <a:solidFill>
                  <a:srgbClr val="000000"/>
                </a:solidFill>
                <a:latin typeface="Tahoma"/>
                <a:ea typeface="Calibri"/>
              </a:rPr>
              <a:t>*Mobile operator in Africa* is asking for support of a Ceased and out of support system based on the promis they will place an order. This can basically mean up to 6 months of support for free (estimate of Fred Damiani).</a:t>
            </a:r>
            <a:endParaRPr b="0" lang="en-US" sz="1600" spc="-1" strike="noStrike">
              <a:latin typeface="Arial"/>
            </a:endParaRPr>
          </a:p>
          <a:p>
            <a:pPr>
              <a:lnSpc>
                <a:spcPct val="100000"/>
              </a:lnSpc>
              <a:spcBef>
                <a:spcPts val="320"/>
              </a:spcBef>
              <a:spcAft>
                <a:spcPts val="1199"/>
              </a:spcAft>
            </a:pPr>
            <a:r>
              <a:rPr b="0" lang="en-US" sz="1600" spc="-1" strike="noStrike">
                <a:solidFill>
                  <a:srgbClr val="000000"/>
                </a:solidFill>
                <a:latin typeface="Tahoma"/>
                <a:ea typeface="Calibri"/>
              </a:rPr>
              <a:t>Technically we can do that on a best endeavors basis (no patch, no help from sustaining, no timers), best endeavors as the system is out of support, just want to make sure this is with your approval.</a:t>
            </a:r>
            <a:endParaRPr b="0" lang="en-US" sz="1600" spc="-1" strike="noStrike">
              <a:latin typeface="Arial"/>
            </a:endParaRPr>
          </a:p>
          <a:p>
            <a:pPr>
              <a:lnSpc>
                <a:spcPct val="100000"/>
              </a:lnSpc>
              <a:spcBef>
                <a:spcPts val="320"/>
              </a:spcBef>
              <a:spcAft>
                <a:spcPts val="1199"/>
              </a:spcAft>
            </a:pPr>
            <a:r>
              <a:rPr b="0" lang="en-US" sz="1600" spc="-1" strike="noStrike">
                <a:solidFill>
                  <a:srgbClr val="000000"/>
                </a:solidFill>
                <a:latin typeface="Tahoma"/>
                <a:ea typeface="Calibri"/>
              </a:rPr>
              <a:t>I need to get back to Fred and instruct my team soon, if you could email me your position within the next few days, it would be great.</a:t>
            </a:r>
            <a:endParaRPr b="0" lang="en-US" sz="1600" spc="-1" strike="noStrike">
              <a:latin typeface="Arial"/>
            </a:endParaRPr>
          </a:p>
          <a:p>
            <a:pPr>
              <a:lnSpc>
                <a:spcPct val="100000"/>
              </a:lnSpc>
              <a:spcBef>
                <a:spcPts val="320"/>
              </a:spcBef>
              <a:spcAft>
                <a:spcPts val="1199"/>
              </a:spcAft>
            </a:pPr>
            <a:r>
              <a:rPr b="0" lang="en-US" sz="1600" spc="-1" strike="noStrike">
                <a:solidFill>
                  <a:srgbClr val="000000"/>
                </a:solidFill>
                <a:latin typeface="Tahoma"/>
                <a:ea typeface="Calibri"/>
              </a:rPr>
              <a:t>MIchala</a:t>
            </a:r>
            <a:endParaRPr b="0" lang="en-US" sz="1600" spc="-1" strike="noStrike">
              <a:latin typeface="Arial"/>
            </a:endParaRPr>
          </a:p>
        </p:txBody>
      </p:sp>
    </p:spTree>
  </p:cSld>
  <p:transition spd="med">
    <p:wipe dir="d"/>
  </p:transition>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CustomShape 1"/>
          <p:cNvSpPr/>
          <p:nvPr/>
        </p:nvSpPr>
        <p:spPr>
          <a:xfrm>
            <a:off x="395280" y="5373720"/>
            <a:ext cx="8353080" cy="576000"/>
          </a:xfrm>
          <a:prstGeom prst="rect">
            <a:avLst/>
          </a:prstGeom>
          <a:noFill/>
          <a:ln w="9360">
            <a:noFill/>
          </a:ln>
        </p:spPr>
        <p:style>
          <a:lnRef idx="0"/>
          <a:fillRef idx="0"/>
          <a:effectRef idx="0"/>
          <a:fontRef idx="minor"/>
        </p:style>
      </p:sp>
      <p:sp>
        <p:nvSpPr>
          <p:cNvPr id="85" name="CustomShape 2"/>
          <p:cNvSpPr/>
          <p:nvPr/>
        </p:nvSpPr>
        <p:spPr>
          <a:xfrm>
            <a:off x="272880" y="304920"/>
            <a:ext cx="5855040" cy="821160"/>
          </a:xfrm>
          <a:prstGeom prst="rect">
            <a:avLst/>
          </a:prstGeom>
          <a:noFill/>
          <a:ln>
            <a:noFill/>
          </a:ln>
        </p:spPr>
        <p:style>
          <a:lnRef idx="0"/>
          <a:fillRef idx="0"/>
          <a:effectRef idx="0"/>
          <a:fontRef idx="minor"/>
        </p:style>
        <p:txBody>
          <a:bodyPr lIns="90000" rIns="90000" tIns="45000" bIns="45000"/>
          <a:p>
            <a:pPr>
              <a:lnSpc>
                <a:spcPct val="100000"/>
              </a:lnSpc>
              <a:spcBef>
                <a:spcPts val="479"/>
              </a:spcBef>
              <a:spcAft>
                <a:spcPts val="1800"/>
              </a:spcAft>
            </a:pPr>
            <a:r>
              <a:rPr b="0" lang="en-US" sz="2400" spc="-1" strike="noStrike">
                <a:solidFill>
                  <a:srgbClr val="2e2d3b"/>
                </a:solidFill>
                <a:latin typeface="Tahoma"/>
              </a:rPr>
              <a:t>Manage your manager – avoiding esc</a:t>
            </a:r>
            <a:endParaRPr b="0" lang="en-US" sz="2400" spc="-1" strike="noStrike">
              <a:latin typeface="Arial"/>
            </a:endParaRPr>
          </a:p>
        </p:txBody>
      </p:sp>
      <p:sp>
        <p:nvSpPr>
          <p:cNvPr id="86" name="CustomShape 3"/>
          <p:cNvSpPr/>
          <p:nvPr/>
        </p:nvSpPr>
        <p:spPr>
          <a:xfrm>
            <a:off x="199080" y="918000"/>
            <a:ext cx="8421840" cy="3862440"/>
          </a:xfrm>
          <a:prstGeom prst="rect">
            <a:avLst/>
          </a:prstGeom>
          <a:noFill/>
          <a:ln>
            <a:noFill/>
          </a:ln>
        </p:spPr>
        <p:style>
          <a:lnRef idx="0"/>
          <a:fillRef idx="0"/>
          <a:effectRef idx="0"/>
          <a:fontRef idx="minor"/>
        </p:style>
        <p:txBody>
          <a:bodyPr lIns="90000" rIns="90000" tIns="45000" bIns="45000"/>
          <a:p>
            <a:pPr>
              <a:lnSpc>
                <a:spcPct val="100000"/>
              </a:lnSpc>
              <a:spcBef>
                <a:spcPts val="400"/>
              </a:spcBef>
              <a:spcAft>
                <a:spcPts val="1500"/>
              </a:spcAft>
            </a:pPr>
            <a:r>
              <a:rPr b="0" lang="en-US" sz="2000" spc="-1" strike="noStrike">
                <a:solidFill>
                  <a:srgbClr val="000000"/>
                </a:solidFill>
                <a:latin typeface="Tahoma"/>
              </a:rPr>
              <a:t>From: Director SC EMEA</a:t>
            </a:r>
            <a:endParaRPr b="0" lang="en-US" sz="2000" spc="-1" strike="noStrike">
              <a:latin typeface="Arial"/>
            </a:endParaRPr>
          </a:p>
          <a:p>
            <a:pPr>
              <a:lnSpc>
                <a:spcPct val="100000"/>
              </a:lnSpc>
              <a:spcBef>
                <a:spcPts val="400"/>
              </a:spcBef>
              <a:spcAft>
                <a:spcPts val="1500"/>
              </a:spcAft>
            </a:pPr>
            <a:r>
              <a:rPr b="0" lang="en-US" sz="2000" spc="-1" strike="noStrike">
                <a:solidFill>
                  <a:srgbClr val="000000"/>
                </a:solidFill>
                <a:latin typeface="Tahoma"/>
              </a:rPr>
              <a:t>To: VP Operations</a:t>
            </a:r>
            <a:endParaRPr b="0" lang="en-US" sz="2000" spc="-1" strike="noStrike">
              <a:latin typeface="Arial"/>
            </a:endParaRPr>
          </a:p>
          <a:p>
            <a:pPr>
              <a:lnSpc>
                <a:spcPct val="100000"/>
              </a:lnSpc>
              <a:spcBef>
                <a:spcPts val="400"/>
              </a:spcBef>
              <a:spcAft>
                <a:spcPts val="1500"/>
              </a:spcAft>
            </a:pPr>
            <a:r>
              <a:rPr b="0" lang="en-US" sz="2000" spc="-1" strike="noStrike">
                <a:solidFill>
                  <a:srgbClr val="000000"/>
                </a:solidFill>
                <a:latin typeface="Tahoma"/>
              </a:rPr>
              <a:t>Subject: HR – potential dissatisfaction</a:t>
            </a:r>
            <a:endParaRPr b="0" lang="en-US" sz="2000" spc="-1" strike="noStrike">
              <a:latin typeface="Arial"/>
            </a:endParaRPr>
          </a:p>
          <a:p>
            <a:pPr>
              <a:lnSpc>
                <a:spcPct val="100000"/>
              </a:lnSpc>
              <a:spcBef>
                <a:spcPts val="400"/>
              </a:spcBef>
              <a:spcAft>
                <a:spcPts val="1500"/>
              </a:spcAft>
            </a:pPr>
            <a:r>
              <a:rPr b="0" lang="en-US" sz="2000" spc="-1" strike="noStrike">
                <a:solidFill>
                  <a:srgbClr val="000000"/>
                </a:solidFill>
                <a:latin typeface="Tahoma"/>
              </a:rPr>
              <a:t>Hi VP Operations, This is to inform you about new initiative that may again cause dissatisfaction: we are introducing liability agreement for 3^rd party trainings attendees. These are expensive trainings and we will bind our people to sign two years liability in order to get the training – if they leave Acision earlier, they will have to pay proportional amount of cost. Regards, Michala</a:t>
            </a:r>
            <a:endParaRPr b="0" lang="en-US" sz="2000" spc="-1" strike="noStrike">
              <a:latin typeface="Arial"/>
            </a:endParaRPr>
          </a:p>
        </p:txBody>
      </p:sp>
    </p:spTree>
  </p:cSld>
  <p:transition spd="med">
    <p:wipe dir="d"/>
  </p:transition>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CustomShape 1"/>
          <p:cNvSpPr/>
          <p:nvPr/>
        </p:nvSpPr>
        <p:spPr>
          <a:xfrm>
            <a:off x="395280" y="5373720"/>
            <a:ext cx="8353080" cy="576000"/>
          </a:xfrm>
          <a:prstGeom prst="rect">
            <a:avLst/>
          </a:prstGeom>
          <a:noFill/>
          <a:ln w="9360">
            <a:noFill/>
          </a:ln>
        </p:spPr>
        <p:style>
          <a:lnRef idx="0"/>
          <a:fillRef idx="0"/>
          <a:effectRef idx="0"/>
          <a:fontRef idx="minor"/>
        </p:style>
      </p:sp>
      <p:sp>
        <p:nvSpPr>
          <p:cNvPr id="88" name="CustomShape 2"/>
          <p:cNvSpPr/>
          <p:nvPr/>
        </p:nvSpPr>
        <p:spPr>
          <a:xfrm>
            <a:off x="272880" y="304920"/>
            <a:ext cx="5855040" cy="456120"/>
          </a:xfrm>
          <a:prstGeom prst="rect">
            <a:avLst/>
          </a:prstGeom>
          <a:noFill/>
          <a:ln>
            <a:noFill/>
          </a:ln>
        </p:spPr>
        <p:style>
          <a:lnRef idx="0"/>
          <a:fillRef idx="0"/>
          <a:effectRef idx="0"/>
          <a:fontRef idx="minor"/>
        </p:style>
        <p:txBody>
          <a:bodyPr lIns="90000" rIns="90000" tIns="45000" bIns="45000"/>
          <a:p>
            <a:pPr>
              <a:lnSpc>
                <a:spcPct val="100000"/>
              </a:lnSpc>
              <a:spcBef>
                <a:spcPts val="479"/>
              </a:spcBef>
              <a:spcAft>
                <a:spcPts val="1800"/>
              </a:spcAft>
            </a:pPr>
            <a:r>
              <a:rPr b="0" lang="en-US" sz="2400" spc="-1" strike="noStrike">
                <a:solidFill>
                  <a:srgbClr val="2e2d3b"/>
                </a:solidFill>
                <a:latin typeface="Tahoma"/>
              </a:rPr>
              <a:t>Manage your manager – PR</a:t>
            </a:r>
            <a:endParaRPr b="0" lang="en-US" sz="2400" spc="-1" strike="noStrike">
              <a:latin typeface="Arial"/>
            </a:endParaRPr>
          </a:p>
        </p:txBody>
      </p:sp>
      <p:sp>
        <p:nvSpPr>
          <p:cNvPr id="89" name="CustomShape 3"/>
          <p:cNvSpPr/>
          <p:nvPr/>
        </p:nvSpPr>
        <p:spPr>
          <a:xfrm>
            <a:off x="199080" y="918000"/>
            <a:ext cx="8421840" cy="5259600"/>
          </a:xfrm>
          <a:prstGeom prst="rect">
            <a:avLst/>
          </a:prstGeom>
          <a:noFill/>
          <a:ln>
            <a:noFill/>
          </a:ln>
        </p:spPr>
        <p:style>
          <a:lnRef idx="0"/>
          <a:fillRef idx="0"/>
          <a:effectRef idx="0"/>
          <a:fontRef idx="minor"/>
        </p:style>
        <p:txBody>
          <a:bodyPr lIns="90000" rIns="90000" tIns="45000" bIns="45000"/>
          <a:p>
            <a:pPr>
              <a:lnSpc>
                <a:spcPct val="100000"/>
              </a:lnSpc>
              <a:spcBef>
                <a:spcPts val="400"/>
              </a:spcBef>
              <a:spcAft>
                <a:spcPts val="1500"/>
              </a:spcAft>
            </a:pPr>
            <a:r>
              <a:rPr b="0" lang="en-US" sz="2000" spc="-1" strike="noStrike">
                <a:solidFill>
                  <a:srgbClr val="000000"/>
                </a:solidFill>
                <a:latin typeface="Tahoma"/>
              </a:rPr>
              <a:t>From: Director SC EMEA</a:t>
            </a:r>
            <a:endParaRPr b="0" lang="en-US" sz="2000" spc="-1" strike="noStrike">
              <a:latin typeface="Arial"/>
            </a:endParaRPr>
          </a:p>
          <a:p>
            <a:pPr>
              <a:lnSpc>
                <a:spcPct val="100000"/>
              </a:lnSpc>
              <a:spcBef>
                <a:spcPts val="400"/>
              </a:spcBef>
              <a:spcAft>
                <a:spcPts val="1500"/>
              </a:spcAft>
            </a:pPr>
            <a:r>
              <a:rPr b="0" lang="en-US" sz="2000" spc="-1" strike="noStrike">
                <a:solidFill>
                  <a:srgbClr val="000000"/>
                </a:solidFill>
                <a:latin typeface="Tahoma"/>
              </a:rPr>
              <a:t>To: VP Operations</a:t>
            </a:r>
            <a:endParaRPr b="0" lang="en-US" sz="2000" spc="-1" strike="noStrike">
              <a:latin typeface="Arial"/>
            </a:endParaRPr>
          </a:p>
          <a:p>
            <a:pPr>
              <a:lnSpc>
                <a:spcPct val="100000"/>
              </a:lnSpc>
              <a:spcBef>
                <a:spcPts val="400"/>
              </a:spcBef>
              <a:spcAft>
                <a:spcPts val="1500"/>
              </a:spcAft>
            </a:pPr>
            <a:r>
              <a:rPr b="0" lang="en-US" sz="2000" spc="-1" strike="noStrike">
                <a:solidFill>
                  <a:srgbClr val="000000"/>
                </a:solidFill>
                <a:latin typeface="Tahoma"/>
              </a:rPr>
              <a:t>Subject: SC EMEA – external ISO9001 audit passed</a:t>
            </a:r>
            <a:endParaRPr b="0" lang="en-US" sz="2000" spc="-1" strike="noStrike">
              <a:latin typeface="Arial"/>
            </a:endParaRPr>
          </a:p>
          <a:p>
            <a:pPr>
              <a:lnSpc>
                <a:spcPct val="100000"/>
              </a:lnSpc>
              <a:spcBef>
                <a:spcPts val="400"/>
              </a:spcBef>
              <a:spcAft>
                <a:spcPts val="1500"/>
              </a:spcAft>
            </a:pPr>
            <a:r>
              <a:rPr b="0" lang="en-US" sz="2000" spc="-1" strike="noStrike">
                <a:solidFill>
                  <a:srgbClr val="000000"/>
                </a:solidFill>
                <a:latin typeface="Tahoma"/>
              </a:rPr>
              <a:t>Hi VP,</a:t>
            </a:r>
            <a:endParaRPr b="0" lang="en-US" sz="2000" spc="-1" strike="noStrike">
              <a:latin typeface="Arial"/>
            </a:endParaRPr>
          </a:p>
          <a:p>
            <a:pPr>
              <a:lnSpc>
                <a:spcPct val="100000"/>
              </a:lnSpc>
              <a:spcBef>
                <a:spcPts val="400"/>
              </a:spcBef>
              <a:spcAft>
                <a:spcPts val="1500"/>
              </a:spcAft>
            </a:pPr>
            <a:r>
              <a:rPr b="0" lang="en-US" sz="2000" spc="-1" strike="noStrike">
                <a:solidFill>
                  <a:srgbClr val="000000"/>
                </a:solidFill>
                <a:latin typeface="Tahoma"/>
              </a:rPr>
              <a:t>this is to inform you about a success of external audit performed 24 April in SC EMEA.FYI, the following findings were pointed out:- 1 observation related to customer training records- 1 minor finding related to handling of improvements through quality improvement log- 1 minor finding related to frequency of incident updates (this is being address together with the cleaning the backlog activity, will follow up further). </a:t>
            </a:r>
            <a:endParaRPr b="0" lang="en-US" sz="2000" spc="-1" strike="noStrike">
              <a:latin typeface="Arial"/>
            </a:endParaRPr>
          </a:p>
          <a:p>
            <a:pPr>
              <a:lnSpc>
                <a:spcPct val="100000"/>
              </a:lnSpc>
              <a:spcBef>
                <a:spcPts val="400"/>
              </a:spcBef>
              <a:spcAft>
                <a:spcPts val="1500"/>
              </a:spcAft>
            </a:pPr>
            <a:r>
              <a:rPr b="0" lang="en-US" sz="2000" spc="-1" strike="noStrike">
                <a:solidFill>
                  <a:srgbClr val="000000"/>
                </a:solidFill>
                <a:latin typeface="Tahoma"/>
              </a:rPr>
              <a:t>Overall the auditor Paul Breslin expressed his satisfaction with our compliancy against ISO9001 standard.   </a:t>
            </a:r>
            <a:endParaRPr b="0" lang="en-US" sz="2000" spc="-1" strike="noStrike">
              <a:latin typeface="Arial"/>
            </a:endParaRPr>
          </a:p>
        </p:txBody>
      </p:sp>
    </p:spTree>
  </p:cSld>
  <p:transition spd="med">
    <p:wipe dir="d"/>
  </p:transition>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CustomShape 1"/>
          <p:cNvSpPr/>
          <p:nvPr/>
        </p:nvSpPr>
        <p:spPr>
          <a:xfrm>
            <a:off x="395280" y="5373720"/>
            <a:ext cx="8353080" cy="576000"/>
          </a:xfrm>
          <a:prstGeom prst="rect">
            <a:avLst/>
          </a:prstGeom>
          <a:noFill/>
          <a:ln w="9360">
            <a:noFill/>
          </a:ln>
        </p:spPr>
        <p:style>
          <a:lnRef idx="0"/>
          <a:fillRef idx="0"/>
          <a:effectRef idx="0"/>
          <a:fontRef idx="minor"/>
        </p:style>
      </p:sp>
      <p:sp>
        <p:nvSpPr>
          <p:cNvPr id="91" name="CustomShape 2"/>
          <p:cNvSpPr/>
          <p:nvPr/>
        </p:nvSpPr>
        <p:spPr>
          <a:xfrm>
            <a:off x="272880" y="304920"/>
            <a:ext cx="5855040" cy="456120"/>
          </a:xfrm>
          <a:prstGeom prst="rect">
            <a:avLst/>
          </a:prstGeom>
          <a:noFill/>
          <a:ln>
            <a:noFill/>
          </a:ln>
        </p:spPr>
        <p:style>
          <a:lnRef idx="0"/>
          <a:fillRef idx="0"/>
          <a:effectRef idx="0"/>
          <a:fontRef idx="minor"/>
        </p:style>
        <p:txBody>
          <a:bodyPr lIns="90000" rIns="90000" tIns="45000" bIns="45000"/>
          <a:p>
            <a:pPr>
              <a:lnSpc>
                <a:spcPct val="100000"/>
              </a:lnSpc>
              <a:spcBef>
                <a:spcPts val="479"/>
              </a:spcBef>
              <a:spcAft>
                <a:spcPts val="1800"/>
              </a:spcAft>
            </a:pPr>
            <a:r>
              <a:rPr b="0" lang="en-US" sz="2400" spc="-1" strike="noStrike">
                <a:solidFill>
                  <a:srgbClr val="2e2d3b"/>
                </a:solidFill>
                <a:latin typeface="Tahoma"/>
              </a:rPr>
              <a:t>Manage your manager – PR</a:t>
            </a:r>
            <a:endParaRPr b="0" lang="en-US" sz="2400" spc="-1" strike="noStrike">
              <a:latin typeface="Arial"/>
            </a:endParaRPr>
          </a:p>
        </p:txBody>
      </p:sp>
      <p:sp>
        <p:nvSpPr>
          <p:cNvPr id="92" name="CustomShape 3"/>
          <p:cNvSpPr/>
          <p:nvPr/>
        </p:nvSpPr>
        <p:spPr>
          <a:xfrm>
            <a:off x="199080" y="918000"/>
            <a:ext cx="8421840" cy="5259600"/>
          </a:xfrm>
          <a:prstGeom prst="rect">
            <a:avLst/>
          </a:prstGeom>
          <a:noFill/>
          <a:ln>
            <a:noFill/>
          </a:ln>
        </p:spPr>
        <p:style>
          <a:lnRef idx="0"/>
          <a:fillRef idx="0"/>
          <a:effectRef idx="0"/>
          <a:fontRef idx="minor"/>
        </p:style>
        <p:txBody>
          <a:bodyPr lIns="90000" rIns="90000" tIns="45000" bIns="45000"/>
          <a:p>
            <a:pPr>
              <a:lnSpc>
                <a:spcPct val="100000"/>
              </a:lnSpc>
              <a:spcBef>
                <a:spcPts val="400"/>
              </a:spcBef>
              <a:spcAft>
                <a:spcPts val="1500"/>
              </a:spcAft>
            </a:pPr>
            <a:r>
              <a:rPr b="0" lang="en-US" sz="2000" spc="-1" strike="noStrike">
                <a:solidFill>
                  <a:srgbClr val="000000"/>
                </a:solidFill>
                <a:latin typeface="Tahoma"/>
              </a:rPr>
              <a:t>From: Director SC EMEA</a:t>
            </a:r>
            <a:endParaRPr b="0" lang="en-US" sz="2000" spc="-1" strike="noStrike">
              <a:latin typeface="Arial"/>
            </a:endParaRPr>
          </a:p>
          <a:p>
            <a:pPr>
              <a:lnSpc>
                <a:spcPct val="100000"/>
              </a:lnSpc>
              <a:spcBef>
                <a:spcPts val="400"/>
              </a:spcBef>
              <a:spcAft>
                <a:spcPts val="1500"/>
              </a:spcAft>
            </a:pPr>
            <a:r>
              <a:rPr b="0" lang="en-US" sz="2000" spc="-1" strike="noStrike">
                <a:solidFill>
                  <a:srgbClr val="000000"/>
                </a:solidFill>
                <a:latin typeface="Tahoma"/>
              </a:rPr>
              <a:t>To: VP Operations</a:t>
            </a:r>
            <a:endParaRPr b="0" lang="en-US" sz="2000" spc="-1" strike="noStrike">
              <a:latin typeface="Arial"/>
            </a:endParaRPr>
          </a:p>
          <a:p>
            <a:pPr>
              <a:lnSpc>
                <a:spcPct val="100000"/>
              </a:lnSpc>
              <a:spcBef>
                <a:spcPts val="400"/>
              </a:spcBef>
              <a:spcAft>
                <a:spcPts val="1500"/>
              </a:spcAft>
            </a:pPr>
            <a:r>
              <a:rPr b="0" lang="en-US" sz="2000" spc="-1" strike="noStrike">
                <a:solidFill>
                  <a:srgbClr val="000000"/>
                </a:solidFill>
                <a:latin typeface="Tahoma"/>
              </a:rPr>
              <a:t>Subject: SC EMEA – external ISO9001 audit passed</a:t>
            </a:r>
            <a:endParaRPr b="0" lang="en-US" sz="2000" spc="-1" strike="noStrike">
              <a:latin typeface="Arial"/>
            </a:endParaRPr>
          </a:p>
          <a:p>
            <a:pPr>
              <a:lnSpc>
                <a:spcPct val="100000"/>
              </a:lnSpc>
              <a:spcBef>
                <a:spcPts val="400"/>
              </a:spcBef>
              <a:spcAft>
                <a:spcPts val="1500"/>
              </a:spcAft>
            </a:pPr>
            <a:r>
              <a:rPr b="0" lang="en-US" sz="2000" spc="-1" strike="noStrike">
                <a:solidFill>
                  <a:srgbClr val="000000"/>
                </a:solidFill>
                <a:latin typeface="Tahoma"/>
              </a:rPr>
              <a:t>Hi VP,</a:t>
            </a:r>
            <a:endParaRPr b="0" lang="en-US" sz="2000" spc="-1" strike="noStrike">
              <a:latin typeface="Arial"/>
            </a:endParaRPr>
          </a:p>
          <a:p>
            <a:pPr>
              <a:lnSpc>
                <a:spcPct val="100000"/>
              </a:lnSpc>
              <a:spcBef>
                <a:spcPts val="400"/>
              </a:spcBef>
              <a:spcAft>
                <a:spcPts val="1500"/>
              </a:spcAft>
            </a:pPr>
            <a:r>
              <a:rPr b="0" lang="en-US" sz="2000" spc="-1" strike="noStrike">
                <a:solidFill>
                  <a:srgbClr val="000000"/>
                </a:solidFill>
                <a:latin typeface="Tahoma"/>
              </a:rPr>
              <a:t>this is to inform you about a success of external audit performed 24 April in SC EMEA.FYI, the following findings were pointed out:- 1 observation related to customer training records- 1 minor finding related to handling of improvements through quality improvement log- 1 minor finding related to frequency of incident updates (this is being address together with the cleaning the backlog activity, will follow up further). </a:t>
            </a:r>
            <a:endParaRPr b="0" lang="en-US" sz="2000" spc="-1" strike="noStrike">
              <a:latin typeface="Arial"/>
            </a:endParaRPr>
          </a:p>
          <a:p>
            <a:pPr>
              <a:lnSpc>
                <a:spcPct val="100000"/>
              </a:lnSpc>
              <a:spcBef>
                <a:spcPts val="400"/>
              </a:spcBef>
              <a:spcAft>
                <a:spcPts val="1500"/>
              </a:spcAft>
            </a:pPr>
            <a:r>
              <a:rPr b="0" lang="en-US" sz="2000" spc="-1" strike="noStrike">
                <a:solidFill>
                  <a:srgbClr val="000000"/>
                </a:solidFill>
                <a:latin typeface="Tahoma"/>
              </a:rPr>
              <a:t>Overall the auditor Paul Breslin expressed his satisfaction with our compliancy against ISO9001 standard.   </a:t>
            </a:r>
            <a:endParaRPr b="0" lang="en-US" sz="2000" spc="-1" strike="noStrike">
              <a:latin typeface="Arial"/>
            </a:endParaRPr>
          </a:p>
        </p:txBody>
      </p:sp>
    </p:spTree>
  </p:cSld>
  <p:transition spd="med">
    <p:wipe dir="d"/>
  </p:transition>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 name="TextShape 1"/>
          <p:cNvSpPr txBox="1"/>
          <p:nvPr/>
        </p:nvSpPr>
        <p:spPr>
          <a:xfrm>
            <a:off x="457200" y="1604520"/>
            <a:ext cx="8229240" cy="3977280"/>
          </a:xfrm>
          <a:prstGeom prst="rect">
            <a:avLst/>
          </a:prstGeom>
          <a:noFill/>
          <a:ln>
            <a:noFill/>
          </a:ln>
        </p:spPr>
        <p:txBody>
          <a:bodyPr lIns="0" rIns="0" tIns="0" bIns="0">
            <a:normAutofit/>
          </a:bodyPr>
          <a:p>
            <a:pPr marL="432000" indent="-324000">
              <a:spcBef>
                <a:spcPts val="1417"/>
              </a:spcBef>
              <a:buClr>
                <a:srgbClr val="000000"/>
              </a:buClr>
              <a:buSzPct val="45000"/>
              <a:buFont typeface="Wingdings" charset="2"/>
              <a:buChar char=""/>
            </a:pPr>
            <a:r>
              <a:rPr b="0" lang="en-US" sz="2000" spc="-1" strike="noStrike">
                <a:solidFill>
                  <a:srgbClr val="000000"/>
                </a:solidFill>
                <a:latin typeface="Tahoma"/>
              </a:rPr>
              <a:t>In the slides that follow I provide you with a few escalations from my department from 10 years ago. </a:t>
            </a:r>
            <a:endParaRPr b="0" lang="en-US" sz="2000" spc="-1" strike="noStrike">
              <a:solidFill>
                <a:srgbClr val="000000"/>
              </a:solidFill>
              <a:latin typeface="Tahoma"/>
            </a:endParaRPr>
          </a:p>
          <a:p>
            <a:pPr marL="432000" indent="-324000">
              <a:spcBef>
                <a:spcPts val="1417"/>
              </a:spcBef>
              <a:buClr>
                <a:srgbClr val="000000"/>
              </a:buClr>
              <a:buSzPct val="45000"/>
              <a:buFont typeface="Wingdings" charset="2"/>
              <a:buChar char=""/>
            </a:pPr>
            <a:r>
              <a:rPr b="0" lang="en-US" sz="2000" spc="-1" strike="noStrike">
                <a:solidFill>
                  <a:srgbClr val="000000"/>
                </a:solidFill>
                <a:latin typeface="Tahoma"/>
              </a:rPr>
              <a:t>These are examples of good escalations – directed to the right people, in the right time. Escalations that required relatively little amount of time compared to the huge time and stress investment that the issues would have taken if not acted upon early. </a:t>
            </a:r>
            <a:endParaRPr b="0" lang="en-US" sz="2000" spc="-1" strike="noStrike">
              <a:solidFill>
                <a:srgbClr val="000000"/>
              </a:solidFill>
              <a:latin typeface="Tahoma"/>
            </a:endParaRPr>
          </a:p>
        </p:txBody>
      </p:sp>
    </p:spTree>
  </p:cSld>
  <p:transition spd="med">
    <p:wipe dir="d"/>
  </p:transition>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 name="CustomShape 1"/>
          <p:cNvSpPr/>
          <p:nvPr/>
        </p:nvSpPr>
        <p:spPr>
          <a:xfrm>
            <a:off x="395280" y="5373720"/>
            <a:ext cx="8353080" cy="576000"/>
          </a:xfrm>
          <a:prstGeom prst="rect">
            <a:avLst/>
          </a:prstGeom>
          <a:noFill/>
          <a:ln w="9360">
            <a:noFill/>
          </a:ln>
        </p:spPr>
        <p:style>
          <a:lnRef idx="0"/>
          <a:fillRef idx="0"/>
          <a:effectRef idx="0"/>
          <a:fontRef idx="minor"/>
        </p:style>
      </p:sp>
      <p:sp>
        <p:nvSpPr>
          <p:cNvPr id="54" name="CustomShape 2"/>
          <p:cNvSpPr/>
          <p:nvPr/>
        </p:nvSpPr>
        <p:spPr>
          <a:xfrm>
            <a:off x="272880" y="304920"/>
            <a:ext cx="5309640" cy="456120"/>
          </a:xfrm>
          <a:prstGeom prst="rect">
            <a:avLst/>
          </a:prstGeom>
          <a:noFill/>
          <a:ln>
            <a:noFill/>
          </a:ln>
        </p:spPr>
        <p:style>
          <a:lnRef idx="0"/>
          <a:fillRef idx="0"/>
          <a:effectRef idx="0"/>
          <a:fontRef idx="minor"/>
        </p:style>
        <p:txBody>
          <a:bodyPr lIns="90000" rIns="90000" tIns="45000" bIns="45000"/>
          <a:p>
            <a:pPr>
              <a:lnSpc>
                <a:spcPct val="100000"/>
              </a:lnSpc>
              <a:spcBef>
                <a:spcPts val="479"/>
              </a:spcBef>
              <a:spcAft>
                <a:spcPts val="1800"/>
              </a:spcAft>
            </a:pPr>
            <a:r>
              <a:rPr b="0" lang="en-US" sz="2400" spc="-1" strike="noStrike">
                <a:solidFill>
                  <a:srgbClr val="2e2d3b"/>
                </a:solidFill>
                <a:latin typeface="Tahoma"/>
              </a:rPr>
              <a:t>ESCALATION IN - 1</a:t>
            </a:r>
            <a:endParaRPr b="0" lang="en-US" sz="2400" spc="-1" strike="noStrike">
              <a:latin typeface="Arial"/>
            </a:endParaRPr>
          </a:p>
        </p:txBody>
      </p:sp>
      <p:graphicFrame>
        <p:nvGraphicFramePr>
          <p:cNvPr id="55" name="Object 3"/>
          <p:cNvGraphicFramePr/>
          <p:nvPr/>
        </p:nvGraphicFramePr>
        <p:xfrm>
          <a:off x="128160" y="994680"/>
          <a:ext cx="9143640" cy="6303960"/>
        </p:xfrm>
        <a:graphic>
          <a:graphicData uri="http://schemas.openxmlformats.org/presentationml/2006/ole">
            <p:oleObj progId="Word.Document.12" r:id="rId1" spid="">
              <p:embed/>
              <p:pic>
                <p:nvPicPr>
                  <p:cNvPr id="56" name="Objekt 6" descr=""/>
                  <p:cNvPicPr/>
                  <p:nvPr/>
                </p:nvPicPr>
                <p:blipFill>
                  <a:blip r:embed="rId2"/>
                  <a:stretch/>
                </p:blipFill>
                <p:spPr>
                  <a:xfrm>
                    <a:off x="128160" y="994680"/>
                    <a:ext cx="9143640" cy="6303960"/>
                  </a:xfrm>
                  <a:prstGeom prst="rect">
                    <a:avLst/>
                  </a:prstGeom>
                  <a:ln>
                    <a:noFill/>
                  </a:ln>
                </p:spPr>
              </p:pic>
            </p:oleObj>
          </a:graphicData>
        </a:graphic>
      </p:graphicFrame>
    </p:spTree>
  </p:cSld>
  <p:transition spd="med">
    <p:wipe dir="d"/>
  </p:transition>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7" name="CustomShape 1"/>
          <p:cNvSpPr/>
          <p:nvPr/>
        </p:nvSpPr>
        <p:spPr>
          <a:xfrm>
            <a:off x="395280" y="5373720"/>
            <a:ext cx="8353080" cy="576000"/>
          </a:xfrm>
          <a:prstGeom prst="rect">
            <a:avLst/>
          </a:prstGeom>
          <a:noFill/>
          <a:ln w="9360">
            <a:noFill/>
          </a:ln>
        </p:spPr>
        <p:style>
          <a:lnRef idx="0"/>
          <a:fillRef idx="0"/>
          <a:effectRef idx="0"/>
          <a:fontRef idx="minor"/>
        </p:style>
      </p:sp>
      <p:sp>
        <p:nvSpPr>
          <p:cNvPr id="58" name="CustomShape 2"/>
          <p:cNvSpPr/>
          <p:nvPr/>
        </p:nvSpPr>
        <p:spPr>
          <a:xfrm>
            <a:off x="272880" y="304920"/>
            <a:ext cx="5309640" cy="456120"/>
          </a:xfrm>
          <a:prstGeom prst="rect">
            <a:avLst/>
          </a:prstGeom>
          <a:noFill/>
          <a:ln>
            <a:noFill/>
          </a:ln>
        </p:spPr>
        <p:style>
          <a:lnRef idx="0"/>
          <a:fillRef idx="0"/>
          <a:effectRef idx="0"/>
          <a:fontRef idx="minor"/>
        </p:style>
        <p:txBody>
          <a:bodyPr lIns="90000" rIns="90000" tIns="45000" bIns="45000"/>
          <a:p>
            <a:pPr>
              <a:lnSpc>
                <a:spcPct val="100000"/>
              </a:lnSpc>
              <a:spcBef>
                <a:spcPts val="479"/>
              </a:spcBef>
              <a:spcAft>
                <a:spcPts val="1800"/>
              </a:spcAft>
            </a:pPr>
            <a:r>
              <a:rPr b="0" lang="en-US" sz="2400" spc="-1" strike="noStrike">
                <a:solidFill>
                  <a:srgbClr val="2e2d3b"/>
                </a:solidFill>
                <a:latin typeface="Tahoma"/>
              </a:rPr>
              <a:t>ESCALATION IN - 1</a:t>
            </a:r>
            <a:endParaRPr b="0" lang="en-US" sz="2400" spc="-1" strike="noStrike">
              <a:latin typeface="Arial"/>
            </a:endParaRPr>
          </a:p>
        </p:txBody>
      </p:sp>
      <p:sp>
        <p:nvSpPr>
          <p:cNvPr id="59" name="TextShape 3"/>
          <p:cNvSpPr txBox="1"/>
          <p:nvPr/>
        </p:nvSpPr>
        <p:spPr>
          <a:xfrm>
            <a:off x="251640" y="2457720"/>
            <a:ext cx="8623800" cy="2454480"/>
          </a:xfrm>
          <a:prstGeom prst="rect">
            <a:avLst/>
          </a:prstGeom>
          <a:noFill/>
          <a:ln>
            <a:noFill/>
          </a:ln>
        </p:spPr>
        <p:txBody>
          <a:bodyPr lIns="90000" rIns="90000" tIns="45000" bIns="45000"/>
          <a:p>
            <a:r>
              <a:rPr b="0" lang="en-US" sz="1800" spc="-1" strike="noStrike">
                <a:latin typeface="Arial"/>
              </a:rPr>
              <a:t>Previous example was a courtesy email where my peer, Director of Sustaining, </a:t>
            </a:r>
            <a:endParaRPr b="0" lang="en-US" sz="1800" spc="-1" strike="noStrike">
              <a:latin typeface="Arial"/>
            </a:endParaRPr>
          </a:p>
          <a:p>
            <a:r>
              <a:rPr b="0" lang="en-US" sz="1800" spc="-1" strike="noStrike">
                <a:latin typeface="Arial"/>
              </a:rPr>
              <a:t>escalated to me an urgent situation. By his email, he saved me many problems </a:t>
            </a:r>
            <a:endParaRPr b="0" lang="en-US" sz="1800" spc="-1" strike="noStrike">
              <a:latin typeface="Arial"/>
            </a:endParaRPr>
          </a:p>
          <a:p>
            <a:r>
              <a:rPr b="0" lang="en-US" sz="1800" spc="-1" strike="noStrike">
                <a:latin typeface="Arial"/>
              </a:rPr>
              <a:t>By letting me know that:</a:t>
            </a:r>
            <a:endParaRPr b="0" lang="en-US" sz="1800" spc="-1" strike="noStrike">
              <a:latin typeface="Arial"/>
            </a:endParaRPr>
          </a:p>
          <a:p>
            <a:r>
              <a:rPr b="0" lang="en-US" sz="1800" spc="-1" strike="noStrike">
                <a:latin typeface="Arial"/>
              </a:rPr>
              <a:t>- There is an ongoing escalation to the highest people at the customer side I was </a:t>
            </a:r>
            <a:endParaRPr b="0" lang="en-US" sz="1800" spc="-1" strike="noStrike">
              <a:latin typeface="Arial"/>
            </a:endParaRPr>
          </a:p>
          <a:p>
            <a:r>
              <a:rPr b="0" lang="en-US" sz="1800" spc="-1" strike="noStrike">
                <a:latin typeface="Arial"/>
              </a:rPr>
              <a:t>not aware of. </a:t>
            </a:r>
            <a:endParaRPr b="0" lang="en-US" sz="1800" spc="-1" strike="noStrike">
              <a:latin typeface="Arial"/>
            </a:endParaRPr>
          </a:p>
          <a:p>
            <a:r>
              <a:rPr b="0" lang="en-US" sz="1800" spc="-1" strike="noStrike">
                <a:latin typeface="Arial"/>
              </a:rPr>
              <a:t>- There was a procedural issue in my department (problem analysis not attached to </a:t>
            </a:r>
            <a:endParaRPr b="0" lang="en-US" sz="1800" spc="-1" strike="noStrike">
              <a:latin typeface="Arial"/>
            </a:endParaRPr>
          </a:p>
          <a:p>
            <a:r>
              <a:rPr b="0" lang="en-US" sz="1800" spc="-1" strike="noStrike">
                <a:latin typeface="Arial"/>
              </a:rPr>
              <a:t>the incident).</a:t>
            </a:r>
            <a:endParaRPr b="0" lang="en-US" sz="1800" spc="-1" strike="noStrike">
              <a:latin typeface="Arial"/>
            </a:endParaRPr>
          </a:p>
          <a:p>
            <a:r>
              <a:rPr b="0" lang="en-US" sz="1800" spc="-1" strike="noStrike">
                <a:latin typeface="Arial"/>
              </a:rPr>
              <a:t>- I should cancel all my meetings on Monday because this is going to be baaad.</a:t>
            </a:r>
            <a:endParaRPr b="0" lang="en-US" sz="1800" spc="-1" strike="noStrike">
              <a:latin typeface="Arial"/>
            </a:endParaRPr>
          </a:p>
          <a:p>
            <a:endParaRPr b="0" lang="en-US" sz="1800" spc="-1" strike="noStrike">
              <a:latin typeface="Arial"/>
            </a:endParaRPr>
          </a:p>
          <a:p>
            <a:endParaRPr b="0" lang="en-US" sz="1800" spc="-1" strike="noStrike">
              <a:latin typeface="Arial"/>
            </a:endParaRPr>
          </a:p>
          <a:p>
            <a:r>
              <a:rPr b="0" lang="en-US" sz="1800" spc="-1" strike="noStrike">
                <a:latin typeface="Arial"/>
              </a:rPr>
              <a:t>I acted by pushing it internally (next slide).</a:t>
            </a:r>
            <a:endParaRPr b="0" lang="en-US" sz="1800" spc="-1" strike="noStrike">
              <a:latin typeface="Arial"/>
            </a:endParaRPr>
          </a:p>
        </p:txBody>
      </p:sp>
    </p:spTree>
  </p:cSld>
  <p:transition spd="med">
    <p:wipe dir="d"/>
  </p:transition>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0" name="CustomShape 1"/>
          <p:cNvSpPr/>
          <p:nvPr/>
        </p:nvSpPr>
        <p:spPr>
          <a:xfrm>
            <a:off x="395280" y="5373720"/>
            <a:ext cx="8353080" cy="576000"/>
          </a:xfrm>
          <a:prstGeom prst="rect">
            <a:avLst/>
          </a:prstGeom>
          <a:noFill/>
          <a:ln w="9360">
            <a:noFill/>
          </a:ln>
        </p:spPr>
        <p:style>
          <a:lnRef idx="0"/>
          <a:fillRef idx="0"/>
          <a:effectRef idx="0"/>
          <a:fontRef idx="minor"/>
        </p:style>
      </p:sp>
      <p:sp>
        <p:nvSpPr>
          <p:cNvPr id="61" name="CustomShape 2"/>
          <p:cNvSpPr/>
          <p:nvPr/>
        </p:nvSpPr>
        <p:spPr>
          <a:xfrm>
            <a:off x="92880" y="196920"/>
            <a:ext cx="7408080" cy="456120"/>
          </a:xfrm>
          <a:prstGeom prst="rect">
            <a:avLst/>
          </a:prstGeom>
          <a:noFill/>
          <a:ln>
            <a:noFill/>
          </a:ln>
        </p:spPr>
        <p:style>
          <a:lnRef idx="0"/>
          <a:fillRef idx="0"/>
          <a:effectRef idx="0"/>
          <a:fontRef idx="minor"/>
        </p:style>
        <p:txBody>
          <a:bodyPr lIns="90000" rIns="90000" tIns="45000" bIns="45000"/>
          <a:p>
            <a:pPr>
              <a:lnSpc>
                <a:spcPct val="100000"/>
              </a:lnSpc>
              <a:spcBef>
                <a:spcPts val="479"/>
              </a:spcBef>
              <a:spcAft>
                <a:spcPts val="1800"/>
              </a:spcAft>
            </a:pPr>
            <a:r>
              <a:rPr b="0" lang="en-US" sz="2400" spc="-1" strike="noStrike">
                <a:solidFill>
                  <a:srgbClr val="2e2d3b"/>
                </a:solidFill>
                <a:latin typeface="Tahoma"/>
              </a:rPr>
              <a:t>ESCALATION IN – 1 Follow up / delegating</a:t>
            </a:r>
            <a:endParaRPr b="0" lang="en-US" sz="2400" spc="-1" strike="noStrike">
              <a:latin typeface="Arial"/>
            </a:endParaRPr>
          </a:p>
        </p:txBody>
      </p:sp>
      <p:sp>
        <p:nvSpPr>
          <p:cNvPr id="62" name="CustomShape 3"/>
          <p:cNvSpPr/>
          <p:nvPr/>
        </p:nvSpPr>
        <p:spPr>
          <a:xfrm>
            <a:off x="240480" y="1042560"/>
            <a:ext cx="8421840" cy="5420160"/>
          </a:xfrm>
          <a:prstGeom prst="rect">
            <a:avLst/>
          </a:prstGeom>
          <a:noFill/>
          <a:ln>
            <a:noFill/>
          </a:ln>
        </p:spPr>
        <p:style>
          <a:lnRef idx="0"/>
          <a:fillRef idx="0"/>
          <a:effectRef idx="0"/>
          <a:fontRef idx="minor"/>
        </p:style>
        <p:txBody>
          <a:bodyPr lIns="90000" rIns="90000" tIns="45000" bIns="45000"/>
          <a:p>
            <a:pPr>
              <a:lnSpc>
                <a:spcPct val="100000"/>
              </a:lnSpc>
              <a:spcBef>
                <a:spcPts val="400"/>
              </a:spcBef>
              <a:spcAft>
                <a:spcPts val="1500"/>
              </a:spcAft>
            </a:pPr>
            <a:r>
              <a:rPr b="0" lang="en-US" sz="2000" spc="-1" strike="noStrike">
                <a:solidFill>
                  <a:srgbClr val="000000"/>
                </a:solidFill>
                <a:latin typeface="Tahoma"/>
              </a:rPr>
              <a:t>From: Director SC EMEA</a:t>
            </a:r>
            <a:endParaRPr b="0" lang="en-US" sz="2000" spc="-1" strike="noStrike">
              <a:latin typeface="Arial"/>
            </a:endParaRPr>
          </a:p>
          <a:p>
            <a:pPr>
              <a:lnSpc>
                <a:spcPct val="100000"/>
              </a:lnSpc>
              <a:spcBef>
                <a:spcPts val="400"/>
              </a:spcBef>
              <a:spcAft>
                <a:spcPts val="1500"/>
              </a:spcAft>
            </a:pPr>
            <a:r>
              <a:rPr b="0" lang="en-US" sz="2000" spc="-1" strike="noStrike">
                <a:solidFill>
                  <a:srgbClr val="000000"/>
                </a:solidFill>
                <a:latin typeface="Tahoma"/>
              </a:rPr>
              <a:t>To: Team Managers in charge </a:t>
            </a:r>
            <a:endParaRPr b="0" lang="en-US" sz="2000" spc="-1" strike="noStrike">
              <a:latin typeface="Arial"/>
            </a:endParaRPr>
          </a:p>
          <a:p>
            <a:pPr>
              <a:lnSpc>
                <a:spcPct val="100000"/>
              </a:lnSpc>
              <a:spcBef>
                <a:spcPts val="400"/>
              </a:spcBef>
              <a:spcAft>
                <a:spcPts val="1500"/>
              </a:spcAft>
            </a:pPr>
            <a:r>
              <a:rPr b="0" lang="en-US" sz="2000" spc="-1" strike="noStrike">
                <a:solidFill>
                  <a:srgbClr val="000000"/>
                </a:solidFill>
                <a:latin typeface="Tahoma"/>
              </a:rPr>
              <a:t>Subject: Ghana – action needed, case escalated to REQS</a:t>
            </a:r>
            <a:endParaRPr b="0" lang="en-US" sz="2000" spc="-1" strike="noStrike">
              <a:latin typeface="Arial"/>
            </a:endParaRPr>
          </a:p>
          <a:p>
            <a:pPr>
              <a:lnSpc>
                <a:spcPct val="115000"/>
              </a:lnSpc>
              <a:spcBef>
                <a:spcPts val="400"/>
              </a:spcBef>
              <a:spcAft>
                <a:spcPts val="1001"/>
              </a:spcAft>
            </a:pPr>
            <a:r>
              <a:rPr b="0" lang="en-US" sz="1200" spc="-1" strike="noStrike">
                <a:solidFill>
                  <a:srgbClr val="ffffff"/>
                </a:solidFill>
                <a:latin typeface="Calibri"/>
                <a:ea typeface="Calibri"/>
              </a:rPr>
              <a:t> </a:t>
            </a:r>
            <a:r>
              <a:rPr b="0" lang="en-US" sz="2000" spc="-1" strike="noStrike">
                <a:solidFill>
                  <a:srgbClr val="000000"/>
                </a:solidFill>
                <a:latin typeface="Tahoma"/>
                <a:ea typeface="Calibri"/>
              </a:rPr>
              <a:t>Good morning, </a:t>
            </a:r>
            <a:endParaRPr b="0" lang="en-US" sz="2000" spc="-1" strike="noStrike">
              <a:latin typeface="Arial"/>
            </a:endParaRPr>
          </a:p>
          <a:p>
            <a:pPr>
              <a:lnSpc>
                <a:spcPct val="100000"/>
              </a:lnSpc>
              <a:spcBef>
                <a:spcPts val="400"/>
              </a:spcBef>
              <a:spcAft>
                <a:spcPts val="1500"/>
              </a:spcAft>
            </a:pPr>
            <a:r>
              <a:rPr b="0" lang="en-US" sz="2000" spc="-1" strike="noStrike">
                <a:solidFill>
                  <a:srgbClr val="000000"/>
                </a:solidFill>
                <a:latin typeface="Tahoma"/>
                <a:ea typeface="Calibri"/>
              </a:rPr>
              <a:t>can you, please, urgently make sure sustaining incident template is attached to the incident in Ghana (EVA) IMMEDIATELLY to prevent us spending hours on escalation calls? </a:t>
            </a:r>
            <a:endParaRPr b="0" lang="en-US" sz="2000" spc="-1" strike="noStrike">
              <a:latin typeface="Arial"/>
            </a:endParaRPr>
          </a:p>
          <a:p>
            <a:pPr>
              <a:lnSpc>
                <a:spcPct val="100000"/>
              </a:lnSpc>
              <a:spcBef>
                <a:spcPts val="400"/>
              </a:spcBef>
              <a:spcAft>
                <a:spcPts val="1500"/>
              </a:spcAft>
            </a:pPr>
            <a:r>
              <a:rPr b="0" lang="en-US" sz="2000" spc="-1" strike="noStrike">
                <a:solidFill>
                  <a:srgbClr val="000000"/>
                </a:solidFill>
                <a:latin typeface="Tahoma"/>
                <a:ea typeface="Calibri"/>
              </a:rPr>
              <a:t>Please confirm once done, I will also give you a call. </a:t>
            </a:r>
            <a:endParaRPr b="0" lang="en-US" sz="2000" spc="-1" strike="noStrike">
              <a:latin typeface="Arial"/>
            </a:endParaRPr>
          </a:p>
          <a:p>
            <a:pPr>
              <a:lnSpc>
                <a:spcPct val="100000"/>
              </a:lnSpc>
              <a:spcBef>
                <a:spcPts val="400"/>
              </a:spcBef>
              <a:spcAft>
                <a:spcPts val="1500"/>
              </a:spcAft>
            </a:pPr>
            <a:r>
              <a:rPr b="0" lang="en-US" sz="2000" spc="-1" strike="noStrike">
                <a:solidFill>
                  <a:srgbClr val="000000"/>
                </a:solidFill>
                <a:latin typeface="Tahoma"/>
                <a:ea typeface="Calibri"/>
              </a:rPr>
              <a:t>Note plan of action and availability of the engineer will be necessary over the weekend.</a:t>
            </a:r>
            <a:endParaRPr b="0" lang="en-US" sz="2000" spc="-1" strike="noStrike">
              <a:latin typeface="Arial"/>
            </a:endParaRPr>
          </a:p>
          <a:p>
            <a:pPr>
              <a:lnSpc>
                <a:spcPct val="100000"/>
              </a:lnSpc>
              <a:spcBef>
                <a:spcPts val="400"/>
              </a:spcBef>
              <a:spcAft>
                <a:spcPts val="1500"/>
              </a:spcAft>
            </a:pPr>
            <a:r>
              <a:rPr b="0" lang="en-US" sz="2000" spc="-1" strike="noStrike">
                <a:solidFill>
                  <a:srgbClr val="000000"/>
                </a:solidFill>
                <a:latin typeface="Tahoma"/>
                <a:ea typeface="Calibri"/>
              </a:rPr>
              <a:t>Thanks, Misa</a:t>
            </a:r>
            <a:endParaRPr b="0" lang="en-US" sz="2000" spc="-1" strike="noStrike">
              <a:latin typeface="Arial"/>
            </a:endParaRPr>
          </a:p>
        </p:txBody>
      </p:sp>
    </p:spTree>
  </p:cSld>
  <p:transition spd="med">
    <p:wipe dir="d"/>
  </p:transition>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3" name="CustomShape 1"/>
          <p:cNvSpPr/>
          <p:nvPr/>
        </p:nvSpPr>
        <p:spPr>
          <a:xfrm>
            <a:off x="395280" y="5373720"/>
            <a:ext cx="8353080" cy="576000"/>
          </a:xfrm>
          <a:prstGeom prst="rect">
            <a:avLst/>
          </a:prstGeom>
          <a:noFill/>
          <a:ln w="9360">
            <a:noFill/>
          </a:ln>
        </p:spPr>
        <p:style>
          <a:lnRef idx="0"/>
          <a:fillRef idx="0"/>
          <a:effectRef idx="0"/>
          <a:fontRef idx="minor"/>
        </p:style>
      </p:sp>
      <p:sp>
        <p:nvSpPr>
          <p:cNvPr id="64" name="CustomShape 2"/>
          <p:cNvSpPr/>
          <p:nvPr/>
        </p:nvSpPr>
        <p:spPr>
          <a:xfrm>
            <a:off x="272880" y="304920"/>
            <a:ext cx="5855040" cy="456120"/>
          </a:xfrm>
          <a:prstGeom prst="rect">
            <a:avLst/>
          </a:prstGeom>
          <a:noFill/>
          <a:ln>
            <a:noFill/>
          </a:ln>
        </p:spPr>
        <p:style>
          <a:lnRef idx="0"/>
          <a:fillRef idx="0"/>
          <a:effectRef idx="0"/>
          <a:fontRef idx="minor"/>
        </p:style>
        <p:txBody>
          <a:bodyPr lIns="90000" rIns="90000" tIns="45000" bIns="45000"/>
          <a:p>
            <a:pPr>
              <a:lnSpc>
                <a:spcPct val="100000"/>
              </a:lnSpc>
              <a:spcBef>
                <a:spcPts val="479"/>
              </a:spcBef>
              <a:spcAft>
                <a:spcPts val="1800"/>
              </a:spcAft>
            </a:pPr>
            <a:r>
              <a:rPr b="0" lang="en-US" sz="2400" spc="-1" strike="noStrike">
                <a:solidFill>
                  <a:srgbClr val="2e2d3b"/>
                </a:solidFill>
                <a:latin typeface="Tahoma"/>
              </a:rPr>
              <a:t>ESCALATION IN – 2 </a:t>
            </a:r>
            <a:endParaRPr b="0" lang="en-US" sz="2400" spc="-1" strike="noStrike">
              <a:latin typeface="Arial"/>
            </a:endParaRPr>
          </a:p>
        </p:txBody>
      </p:sp>
      <p:sp>
        <p:nvSpPr>
          <p:cNvPr id="65" name="CustomShape 3"/>
          <p:cNvSpPr/>
          <p:nvPr/>
        </p:nvSpPr>
        <p:spPr>
          <a:xfrm>
            <a:off x="240480" y="1042560"/>
            <a:ext cx="8421840" cy="5420160"/>
          </a:xfrm>
          <a:prstGeom prst="rect">
            <a:avLst/>
          </a:prstGeom>
          <a:noFill/>
          <a:ln>
            <a:noFill/>
          </a:ln>
        </p:spPr>
        <p:style>
          <a:lnRef idx="0"/>
          <a:fillRef idx="0"/>
          <a:effectRef idx="0"/>
          <a:fontRef idx="minor"/>
        </p:style>
        <p:txBody>
          <a:bodyPr lIns="90000" rIns="90000" tIns="45000" bIns="45000"/>
          <a:p>
            <a:pPr>
              <a:lnSpc>
                <a:spcPct val="100000"/>
              </a:lnSpc>
              <a:spcBef>
                <a:spcPts val="400"/>
              </a:spcBef>
              <a:spcAft>
                <a:spcPts val="1500"/>
              </a:spcAft>
            </a:pPr>
            <a:r>
              <a:rPr b="0" lang="en-US" sz="2000" spc="-1" strike="noStrike">
                <a:solidFill>
                  <a:srgbClr val="000000"/>
                </a:solidFill>
                <a:latin typeface="Tahoma"/>
              </a:rPr>
              <a:t>From: Director SC EMEA</a:t>
            </a:r>
            <a:endParaRPr b="0" lang="en-US" sz="2000" spc="-1" strike="noStrike">
              <a:latin typeface="Arial"/>
            </a:endParaRPr>
          </a:p>
          <a:p>
            <a:pPr>
              <a:lnSpc>
                <a:spcPct val="100000"/>
              </a:lnSpc>
              <a:spcBef>
                <a:spcPts val="400"/>
              </a:spcBef>
              <a:spcAft>
                <a:spcPts val="1500"/>
              </a:spcAft>
            </a:pPr>
            <a:r>
              <a:rPr b="0" lang="en-US" sz="2000" spc="-1" strike="noStrike">
                <a:solidFill>
                  <a:srgbClr val="000000"/>
                </a:solidFill>
                <a:latin typeface="Tahoma"/>
              </a:rPr>
              <a:t>To: Team Managers in charge </a:t>
            </a:r>
            <a:endParaRPr b="0" lang="en-US" sz="2000" spc="-1" strike="noStrike">
              <a:latin typeface="Arial"/>
            </a:endParaRPr>
          </a:p>
          <a:p>
            <a:pPr>
              <a:lnSpc>
                <a:spcPct val="100000"/>
              </a:lnSpc>
              <a:spcBef>
                <a:spcPts val="400"/>
              </a:spcBef>
              <a:spcAft>
                <a:spcPts val="1500"/>
              </a:spcAft>
            </a:pPr>
            <a:r>
              <a:rPr b="0" lang="en-US" sz="2000" spc="-1" strike="noStrike">
                <a:solidFill>
                  <a:srgbClr val="000000"/>
                </a:solidFill>
                <a:latin typeface="Tahoma"/>
              </a:rPr>
              <a:t>Subject: Ghana – action needed, case escalated to REQS</a:t>
            </a:r>
            <a:endParaRPr b="0" lang="en-US" sz="2000" spc="-1" strike="noStrike">
              <a:latin typeface="Arial"/>
            </a:endParaRPr>
          </a:p>
          <a:p>
            <a:pPr>
              <a:lnSpc>
                <a:spcPct val="115000"/>
              </a:lnSpc>
              <a:spcBef>
                <a:spcPts val="400"/>
              </a:spcBef>
              <a:spcAft>
                <a:spcPts val="1001"/>
              </a:spcAft>
            </a:pPr>
            <a:r>
              <a:rPr b="0" lang="en-US" sz="1200" spc="-1" strike="noStrike">
                <a:solidFill>
                  <a:srgbClr val="ffffff"/>
                </a:solidFill>
                <a:latin typeface="Calibri"/>
                <a:ea typeface="Calibri"/>
              </a:rPr>
              <a:t> </a:t>
            </a:r>
            <a:r>
              <a:rPr b="0" lang="en-US" sz="2000" spc="-1" strike="noStrike">
                <a:solidFill>
                  <a:srgbClr val="000000"/>
                </a:solidFill>
                <a:latin typeface="Tahoma"/>
                <a:ea typeface="Calibri"/>
              </a:rPr>
              <a:t>Good morning, </a:t>
            </a:r>
            <a:endParaRPr b="0" lang="en-US" sz="2000" spc="-1" strike="noStrike">
              <a:latin typeface="Arial"/>
            </a:endParaRPr>
          </a:p>
          <a:p>
            <a:pPr>
              <a:lnSpc>
                <a:spcPct val="100000"/>
              </a:lnSpc>
              <a:spcBef>
                <a:spcPts val="400"/>
              </a:spcBef>
              <a:spcAft>
                <a:spcPts val="1500"/>
              </a:spcAft>
            </a:pPr>
            <a:r>
              <a:rPr b="0" lang="en-US" sz="2000" spc="-1" strike="noStrike">
                <a:solidFill>
                  <a:srgbClr val="000000"/>
                </a:solidFill>
                <a:latin typeface="Tahoma"/>
                <a:ea typeface="Calibri"/>
              </a:rPr>
              <a:t>can you, please, urgently make sure sustaining incident template is attached to the incident in Ghana (EVA) IMMEDIATELLY to prevent us spending hours on escalation calls? </a:t>
            </a:r>
            <a:endParaRPr b="0" lang="en-US" sz="2000" spc="-1" strike="noStrike">
              <a:latin typeface="Arial"/>
            </a:endParaRPr>
          </a:p>
          <a:p>
            <a:pPr>
              <a:lnSpc>
                <a:spcPct val="100000"/>
              </a:lnSpc>
              <a:spcBef>
                <a:spcPts val="400"/>
              </a:spcBef>
              <a:spcAft>
                <a:spcPts val="1500"/>
              </a:spcAft>
            </a:pPr>
            <a:r>
              <a:rPr b="0" lang="en-US" sz="2000" spc="-1" strike="noStrike">
                <a:solidFill>
                  <a:srgbClr val="000000"/>
                </a:solidFill>
                <a:latin typeface="Tahoma"/>
                <a:ea typeface="Calibri"/>
              </a:rPr>
              <a:t>Please confirm once done, I will also give you a call. </a:t>
            </a:r>
            <a:endParaRPr b="0" lang="en-US" sz="2000" spc="-1" strike="noStrike">
              <a:latin typeface="Arial"/>
            </a:endParaRPr>
          </a:p>
          <a:p>
            <a:pPr>
              <a:lnSpc>
                <a:spcPct val="100000"/>
              </a:lnSpc>
              <a:spcBef>
                <a:spcPts val="400"/>
              </a:spcBef>
              <a:spcAft>
                <a:spcPts val="1500"/>
              </a:spcAft>
            </a:pPr>
            <a:r>
              <a:rPr b="0" lang="en-US" sz="2000" spc="-1" strike="noStrike">
                <a:solidFill>
                  <a:srgbClr val="000000"/>
                </a:solidFill>
                <a:latin typeface="Tahoma"/>
                <a:ea typeface="Calibri"/>
              </a:rPr>
              <a:t>Note plan of action and availability of the engineer will be necessary over the weekend.</a:t>
            </a:r>
            <a:endParaRPr b="0" lang="en-US" sz="2000" spc="-1" strike="noStrike">
              <a:latin typeface="Arial"/>
            </a:endParaRPr>
          </a:p>
          <a:p>
            <a:pPr>
              <a:lnSpc>
                <a:spcPct val="100000"/>
              </a:lnSpc>
              <a:spcBef>
                <a:spcPts val="400"/>
              </a:spcBef>
              <a:spcAft>
                <a:spcPts val="1500"/>
              </a:spcAft>
            </a:pPr>
            <a:r>
              <a:rPr b="0" lang="en-US" sz="2000" spc="-1" strike="noStrike">
                <a:solidFill>
                  <a:srgbClr val="000000"/>
                </a:solidFill>
                <a:latin typeface="Tahoma"/>
                <a:ea typeface="Calibri"/>
              </a:rPr>
              <a:t>Thanks, Misa</a:t>
            </a:r>
            <a:endParaRPr b="0" lang="en-US" sz="2000" spc="-1" strike="noStrike">
              <a:latin typeface="Arial"/>
            </a:endParaRPr>
          </a:p>
        </p:txBody>
      </p:sp>
    </p:spTree>
  </p:cSld>
  <p:transition spd="med">
    <p:wipe dir="d"/>
  </p:transition>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6" name="CustomShape 1"/>
          <p:cNvSpPr/>
          <p:nvPr/>
        </p:nvSpPr>
        <p:spPr>
          <a:xfrm>
            <a:off x="395280" y="5373720"/>
            <a:ext cx="8353080" cy="576000"/>
          </a:xfrm>
          <a:prstGeom prst="rect">
            <a:avLst/>
          </a:prstGeom>
          <a:noFill/>
          <a:ln w="9360">
            <a:noFill/>
          </a:ln>
        </p:spPr>
        <p:style>
          <a:lnRef idx="0"/>
          <a:fillRef idx="0"/>
          <a:effectRef idx="0"/>
          <a:fontRef idx="minor"/>
        </p:style>
      </p:sp>
      <p:sp>
        <p:nvSpPr>
          <p:cNvPr id="67" name="CustomShape 2"/>
          <p:cNvSpPr/>
          <p:nvPr/>
        </p:nvSpPr>
        <p:spPr>
          <a:xfrm>
            <a:off x="272880" y="304920"/>
            <a:ext cx="5855040" cy="456120"/>
          </a:xfrm>
          <a:prstGeom prst="rect">
            <a:avLst/>
          </a:prstGeom>
          <a:noFill/>
          <a:ln>
            <a:noFill/>
          </a:ln>
        </p:spPr>
        <p:style>
          <a:lnRef idx="0"/>
          <a:fillRef idx="0"/>
          <a:effectRef idx="0"/>
          <a:fontRef idx="minor"/>
        </p:style>
        <p:txBody>
          <a:bodyPr lIns="90000" rIns="90000" tIns="45000" bIns="45000"/>
          <a:p>
            <a:pPr>
              <a:lnSpc>
                <a:spcPct val="100000"/>
              </a:lnSpc>
              <a:spcBef>
                <a:spcPts val="479"/>
              </a:spcBef>
              <a:spcAft>
                <a:spcPts val="1800"/>
              </a:spcAft>
            </a:pPr>
            <a:r>
              <a:rPr b="0" lang="en-US" sz="2400" spc="-1" strike="noStrike">
                <a:solidFill>
                  <a:srgbClr val="2e2d3b"/>
                </a:solidFill>
                <a:latin typeface="Tahoma"/>
              </a:rPr>
              <a:t>ESCALATION IN - 2 </a:t>
            </a:r>
            <a:endParaRPr b="0" lang="en-US" sz="2400" spc="-1" strike="noStrike">
              <a:latin typeface="Arial"/>
            </a:endParaRPr>
          </a:p>
        </p:txBody>
      </p:sp>
      <p:graphicFrame>
        <p:nvGraphicFramePr>
          <p:cNvPr id="68" name="Object 3"/>
          <p:cNvGraphicFramePr/>
          <p:nvPr/>
        </p:nvGraphicFramePr>
        <p:xfrm>
          <a:off x="203040" y="2039760"/>
          <a:ext cx="8903520" cy="4847400"/>
        </p:xfrm>
        <a:graphic>
          <a:graphicData uri="http://schemas.openxmlformats.org/presentationml/2006/ole">
            <p:oleObj progId="Word.Document.12" r:id="rId1" spid="">
              <p:embed/>
              <p:pic>
                <p:nvPicPr>
                  <p:cNvPr id="69" name="Objekt 4" descr=""/>
                  <p:cNvPicPr/>
                  <p:nvPr/>
                </p:nvPicPr>
                <p:blipFill>
                  <a:blip r:embed="rId2"/>
                  <a:stretch/>
                </p:blipFill>
                <p:spPr>
                  <a:xfrm>
                    <a:off x="203040" y="2039760"/>
                    <a:ext cx="8903520" cy="4847400"/>
                  </a:xfrm>
                  <a:prstGeom prst="rect">
                    <a:avLst/>
                  </a:prstGeom>
                  <a:ln>
                    <a:noFill/>
                  </a:ln>
                </p:spPr>
              </p:pic>
            </p:oleObj>
          </a:graphicData>
        </a:graphic>
      </p:graphicFrame>
      <p:sp>
        <p:nvSpPr>
          <p:cNvPr id="70" name="TextShape 4"/>
          <p:cNvSpPr txBox="1"/>
          <p:nvPr/>
        </p:nvSpPr>
        <p:spPr>
          <a:xfrm>
            <a:off x="182880" y="1188720"/>
            <a:ext cx="9030600" cy="950040"/>
          </a:xfrm>
          <a:prstGeom prst="rect">
            <a:avLst/>
          </a:prstGeom>
          <a:noFill/>
          <a:ln>
            <a:noFill/>
          </a:ln>
        </p:spPr>
        <p:txBody>
          <a:bodyPr lIns="90000" rIns="90000" tIns="45000" bIns="45000"/>
          <a:p>
            <a:r>
              <a:rPr b="0" lang="en-US" sz="1800" spc="-1" strike="noStrike">
                <a:latin typeface="Arial"/>
              </a:rPr>
              <a:t>This one I got from one of the managers that reported to me. Bad news early are good</a:t>
            </a:r>
            <a:endParaRPr b="0" lang="en-US" sz="1800" spc="-1" strike="noStrike">
              <a:latin typeface="Arial"/>
            </a:endParaRPr>
          </a:p>
          <a:p>
            <a:r>
              <a:rPr b="0" lang="en-US" sz="1800" spc="-1" strike="noStrike">
                <a:latin typeface="Arial"/>
              </a:rPr>
              <a:t>news, this prevented us from running into production issues and being on the guilty side</a:t>
            </a:r>
            <a:endParaRPr b="0" lang="en-US" sz="1800" spc="-1" strike="noStrike">
              <a:latin typeface="Arial"/>
            </a:endParaRPr>
          </a:p>
          <a:p>
            <a:r>
              <a:rPr b="0" lang="en-US" sz="1800" spc="-1" strike="noStrike">
                <a:latin typeface="Arial"/>
              </a:rPr>
              <a:t>(rest ensured the customer would blame the vendor:) </a:t>
            </a:r>
            <a:endParaRPr b="0" lang="en-US" sz="1800" spc="-1" strike="noStrike">
              <a:latin typeface="Arial"/>
            </a:endParaRPr>
          </a:p>
          <a:p>
            <a:endParaRPr b="0" lang="en-US" sz="1800" spc="-1" strike="noStrike">
              <a:latin typeface="Arial"/>
            </a:endParaRPr>
          </a:p>
        </p:txBody>
      </p:sp>
    </p:spTree>
  </p:cSld>
  <p:transition spd="med">
    <p:wipe dir="d"/>
  </p:transition>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1" name="CustomShape 1"/>
          <p:cNvSpPr/>
          <p:nvPr/>
        </p:nvSpPr>
        <p:spPr>
          <a:xfrm>
            <a:off x="395280" y="5373720"/>
            <a:ext cx="8353080" cy="576000"/>
          </a:xfrm>
          <a:prstGeom prst="rect">
            <a:avLst/>
          </a:prstGeom>
          <a:noFill/>
          <a:ln w="9360">
            <a:noFill/>
          </a:ln>
        </p:spPr>
        <p:style>
          <a:lnRef idx="0"/>
          <a:fillRef idx="0"/>
          <a:effectRef idx="0"/>
          <a:fontRef idx="minor"/>
        </p:style>
      </p:sp>
      <p:sp>
        <p:nvSpPr>
          <p:cNvPr id="72" name="CustomShape 2"/>
          <p:cNvSpPr/>
          <p:nvPr/>
        </p:nvSpPr>
        <p:spPr>
          <a:xfrm>
            <a:off x="272880" y="184680"/>
            <a:ext cx="8322480" cy="456120"/>
          </a:xfrm>
          <a:prstGeom prst="rect">
            <a:avLst/>
          </a:prstGeom>
          <a:noFill/>
          <a:ln>
            <a:noFill/>
          </a:ln>
        </p:spPr>
        <p:style>
          <a:lnRef idx="0"/>
          <a:fillRef idx="0"/>
          <a:effectRef idx="0"/>
          <a:fontRef idx="minor"/>
        </p:style>
        <p:txBody>
          <a:bodyPr lIns="90000" rIns="90000" tIns="45000" bIns="45000"/>
          <a:p>
            <a:pPr>
              <a:lnSpc>
                <a:spcPct val="100000"/>
              </a:lnSpc>
              <a:spcBef>
                <a:spcPts val="479"/>
              </a:spcBef>
              <a:spcAft>
                <a:spcPts val="1800"/>
              </a:spcAft>
            </a:pPr>
            <a:r>
              <a:rPr b="0" lang="en-US" sz="2400" spc="-1" strike="noStrike">
                <a:solidFill>
                  <a:srgbClr val="2e2d3b"/>
                </a:solidFill>
                <a:latin typeface="Tahoma"/>
              </a:rPr>
              <a:t>ESCALATION 2 Follow up/ escalating further </a:t>
            </a:r>
            <a:endParaRPr b="0" lang="en-US" sz="2400" spc="-1" strike="noStrike">
              <a:latin typeface="Arial"/>
            </a:endParaRPr>
          </a:p>
        </p:txBody>
      </p:sp>
      <p:graphicFrame>
        <p:nvGraphicFramePr>
          <p:cNvPr id="73" name="Object 3"/>
          <p:cNvGraphicFramePr/>
          <p:nvPr/>
        </p:nvGraphicFramePr>
        <p:xfrm>
          <a:off x="212760" y="1112760"/>
          <a:ext cx="8838720" cy="5775120"/>
        </p:xfrm>
        <a:graphic>
          <a:graphicData uri="http://schemas.openxmlformats.org/presentationml/2006/ole">
            <p:oleObj progId="Word.Document.12" r:id="rId1" spid="">
              <p:embed/>
              <p:pic>
                <p:nvPicPr>
                  <p:cNvPr id="74" name="Objekt 4" descr=""/>
                  <p:cNvPicPr/>
                  <p:nvPr/>
                </p:nvPicPr>
                <p:blipFill>
                  <a:blip r:embed="rId2"/>
                  <a:stretch/>
                </p:blipFill>
                <p:spPr>
                  <a:xfrm>
                    <a:off x="212760" y="1112760"/>
                    <a:ext cx="8838720" cy="5775120"/>
                  </a:xfrm>
                  <a:prstGeom prst="rect">
                    <a:avLst/>
                  </a:prstGeom>
                  <a:ln>
                    <a:noFill/>
                  </a:ln>
                </p:spPr>
              </p:pic>
            </p:oleObj>
          </a:graphicData>
        </a:graphic>
      </p:graphicFrame>
    </p:spTree>
  </p:cSld>
  <p:transition spd="med">
    <p:wipe dir="d"/>
  </p:transition>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5" name="CustomShape 1"/>
          <p:cNvSpPr/>
          <p:nvPr/>
        </p:nvSpPr>
        <p:spPr>
          <a:xfrm>
            <a:off x="395280" y="5373720"/>
            <a:ext cx="8353080" cy="576000"/>
          </a:xfrm>
          <a:prstGeom prst="rect">
            <a:avLst/>
          </a:prstGeom>
          <a:noFill/>
          <a:ln w="9360">
            <a:noFill/>
          </a:ln>
        </p:spPr>
        <p:style>
          <a:lnRef idx="0"/>
          <a:fillRef idx="0"/>
          <a:effectRef idx="0"/>
          <a:fontRef idx="minor"/>
        </p:style>
      </p:sp>
      <p:sp>
        <p:nvSpPr>
          <p:cNvPr id="76" name="CustomShape 2"/>
          <p:cNvSpPr/>
          <p:nvPr/>
        </p:nvSpPr>
        <p:spPr>
          <a:xfrm>
            <a:off x="272880" y="304920"/>
            <a:ext cx="5855040" cy="456120"/>
          </a:xfrm>
          <a:prstGeom prst="rect">
            <a:avLst/>
          </a:prstGeom>
          <a:noFill/>
          <a:ln>
            <a:noFill/>
          </a:ln>
        </p:spPr>
        <p:style>
          <a:lnRef idx="0"/>
          <a:fillRef idx="0"/>
          <a:effectRef idx="0"/>
          <a:fontRef idx="minor"/>
        </p:style>
        <p:txBody>
          <a:bodyPr lIns="90000" rIns="90000" tIns="45000" bIns="45000"/>
          <a:p>
            <a:pPr>
              <a:lnSpc>
                <a:spcPct val="100000"/>
              </a:lnSpc>
              <a:spcBef>
                <a:spcPts val="479"/>
              </a:spcBef>
              <a:spcAft>
                <a:spcPts val="1800"/>
              </a:spcAft>
            </a:pPr>
            <a:r>
              <a:rPr b="0" lang="en-US" sz="2400" spc="-1" strike="noStrike">
                <a:solidFill>
                  <a:srgbClr val="2e2d3b"/>
                </a:solidFill>
                <a:latin typeface="Tahoma"/>
              </a:rPr>
              <a:t>ESCALATION 3 - to own manager</a:t>
            </a:r>
            <a:endParaRPr b="0" lang="en-US" sz="2400" spc="-1" strike="noStrike">
              <a:latin typeface="Arial"/>
            </a:endParaRPr>
          </a:p>
        </p:txBody>
      </p:sp>
      <p:sp>
        <p:nvSpPr>
          <p:cNvPr id="77" name="CustomShape 3"/>
          <p:cNvSpPr/>
          <p:nvPr/>
        </p:nvSpPr>
        <p:spPr>
          <a:xfrm>
            <a:off x="199080" y="1026000"/>
            <a:ext cx="8421840" cy="4898520"/>
          </a:xfrm>
          <a:prstGeom prst="rect">
            <a:avLst/>
          </a:prstGeom>
          <a:noFill/>
          <a:ln>
            <a:noFill/>
          </a:ln>
        </p:spPr>
        <p:style>
          <a:lnRef idx="0"/>
          <a:fillRef idx="0"/>
          <a:effectRef idx="0"/>
          <a:fontRef idx="minor"/>
        </p:style>
        <p:txBody>
          <a:bodyPr lIns="90000" rIns="90000" tIns="45000" bIns="45000"/>
          <a:p>
            <a:pPr>
              <a:lnSpc>
                <a:spcPct val="100000"/>
              </a:lnSpc>
              <a:spcBef>
                <a:spcPts val="320"/>
              </a:spcBef>
              <a:spcAft>
                <a:spcPts val="1199"/>
              </a:spcAft>
            </a:pPr>
            <a:r>
              <a:rPr b="0" lang="en-US" sz="1600" spc="-1" strike="noStrike">
                <a:solidFill>
                  <a:srgbClr val="000000"/>
                </a:solidFill>
                <a:latin typeface="Tahoma"/>
              </a:rPr>
              <a:t>From: Director SC EMEA</a:t>
            </a:r>
            <a:endParaRPr b="0" lang="en-US" sz="1600" spc="-1" strike="noStrike">
              <a:latin typeface="Arial"/>
            </a:endParaRPr>
          </a:p>
          <a:p>
            <a:pPr>
              <a:lnSpc>
                <a:spcPct val="100000"/>
              </a:lnSpc>
              <a:spcBef>
                <a:spcPts val="320"/>
              </a:spcBef>
              <a:spcAft>
                <a:spcPts val="1199"/>
              </a:spcAft>
            </a:pPr>
            <a:r>
              <a:rPr b="0" lang="en-US" sz="1600" spc="-1" strike="noStrike">
                <a:solidFill>
                  <a:srgbClr val="000000"/>
                </a:solidFill>
                <a:latin typeface="Tahoma"/>
              </a:rPr>
              <a:t>To: VP Operations</a:t>
            </a:r>
            <a:endParaRPr b="0" lang="en-US" sz="1600" spc="-1" strike="noStrike">
              <a:latin typeface="Arial"/>
            </a:endParaRPr>
          </a:p>
          <a:p>
            <a:pPr>
              <a:lnSpc>
                <a:spcPct val="100000"/>
              </a:lnSpc>
              <a:spcBef>
                <a:spcPts val="320"/>
              </a:spcBef>
              <a:spcAft>
                <a:spcPts val="1199"/>
              </a:spcAft>
            </a:pPr>
            <a:r>
              <a:rPr b="0" lang="en-US" sz="1600" spc="-1" strike="noStrike">
                <a:solidFill>
                  <a:srgbClr val="000000"/>
                </a:solidFill>
                <a:latin typeface="Tahoma"/>
              </a:rPr>
              <a:t>Subject: Risk of uncovered projects, your reply needed by Friday</a:t>
            </a:r>
            <a:endParaRPr b="0" lang="en-US" sz="1600" spc="-1" strike="noStrike">
              <a:latin typeface="Arial"/>
            </a:endParaRPr>
          </a:p>
          <a:p>
            <a:pPr>
              <a:lnSpc>
                <a:spcPct val="100000"/>
              </a:lnSpc>
              <a:spcBef>
                <a:spcPts val="320"/>
              </a:spcBef>
              <a:spcAft>
                <a:spcPts val="1199"/>
              </a:spcAft>
            </a:pPr>
            <a:r>
              <a:rPr b="0" lang="en-US" sz="1600" spc="-1" strike="noStrike">
                <a:solidFill>
                  <a:srgbClr val="000000"/>
                </a:solidFill>
                <a:latin typeface="Tahoma"/>
                <a:ea typeface="Calibri"/>
              </a:rPr>
              <a:t>Dear VP Operations,  </a:t>
            </a:r>
            <a:endParaRPr b="0" lang="en-US" sz="1600" spc="-1" strike="noStrike">
              <a:latin typeface="Arial"/>
            </a:endParaRPr>
          </a:p>
          <a:p>
            <a:pPr>
              <a:lnSpc>
                <a:spcPct val="100000"/>
              </a:lnSpc>
              <a:spcBef>
                <a:spcPts val="320"/>
              </a:spcBef>
              <a:spcAft>
                <a:spcPts val="1199"/>
              </a:spcAft>
            </a:pPr>
            <a:r>
              <a:rPr b="0" lang="en-US" sz="1600" spc="-1" strike="noStrike">
                <a:solidFill>
                  <a:srgbClr val="000000"/>
                </a:solidFill>
                <a:latin typeface="Tahoma"/>
                <a:ea typeface="Calibri"/>
              </a:rPr>
              <a:t>we are heading towards the end of the months of July where all uOne contracts will expire. I am now managing the expectations of the contractors and their agencies in a way that I am trying to get the budget for extension approved by 1st August so that the contractors can start again within the first days of August. </a:t>
            </a:r>
            <a:endParaRPr b="0" lang="en-US" sz="1600" spc="-1" strike="noStrike">
              <a:latin typeface="Arial"/>
            </a:endParaRPr>
          </a:p>
          <a:p>
            <a:pPr>
              <a:lnSpc>
                <a:spcPct val="100000"/>
              </a:lnSpc>
              <a:spcBef>
                <a:spcPts val="320"/>
              </a:spcBef>
              <a:spcAft>
                <a:spcPts val="1199"/>
              </a:spcAft>
            </a:pPr>
            <a:br/>
            <a:r>
              <a:rPr b="0" lang="en-US" sz="1600" spc="-1" strike="noStrike">
                <a:solidFill>
                  <a:srgbClr val="000000"/>
                </a:solidFill>
                <a:latin typeface="Tahoma"/>
                <a:ea typeface="Calibri"/>
              </a:rPr>
              <a:t>Could you, please, let me know whether it is realistic? I need to get back to them in two days the latest.</a:t>
            </a:r>
            <a:endParaRPr b="0" lang="en-US" sz="1600" spc="-1" strike="noStrike">
              <a:latin typeface="Arial"/>
            </a:endParaRPr>
          </a:p>
          <a:p>
            <a:pPr>
              <a:lnSpc>
                <a:spcPct val="100000"/>
              </a:lnSpc>
              <a:spcBef>
                <a:spcPts val="320"/>
              </a:spcBef>
              <a:spcAft>
                <a:spcPts val="1199"/>
              </a:spcAft>
            </a:pPr>
            <a:r>
              <a:rPr b="0" lang="en-US" sz="1600" spc="-1" strike="noStrike">
                <a:solidFill>
                  <a:srgbClr val="000000"/>
                </a:solidFill>
                <a:latin typeface="Tahoma"/>
                <a:ea typeface="Calibri"/>
              </a:rPr>
              <a:t>Other regions are shopping for these people already and the contractors start to look around, I would not be happy to lose them after having found them, qualified them and trained them. </a:t>
            </a:r>
            <a:br/>
            <a:r>
              <a:rPr b="0" lang="en-US" sz="1600" spc="-1" strike="noStrike">
                <a:solidFill>
                  <a:srgbClr val="000000"/>
                </a:solidFill>
                <a:latin typeface="Tahoma"/>
                <a:ea typeface="Calibri"/>
              </a:rPr>
              <a:t>Budget and coverage of uOne support and deployments attached. </a:t>
            </a:r>
            <a:endParaRPr b="0" lang="en-US" sz="1600" spc="-1" strike="noStrike">
              <a:latin typeface="Arial"/>
            </a:endParaRPr>
          </a:p>
        </p:txBody>
      </p:sp>
    </p:spTree>
  </p:cSld>
  <p:transition spd="med">
    <p:wipe dir="d"/>
  </p:transition>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Training presentation- FrontPage 2003—Great FrontPage features</Template>
  <TotalTime>9761</TotalTime>
  <Application>LibreOffice/5.4.2.2.0$Linux_X86_64 LibreOffice_project/40$Build-2</Application>
  <Words>385</Words>
  <Paragraphs>80</Paragraphs>
  <Company>Acision</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2010-12-10T20:59:13Z</dcterms:created>
  <dc:creator>Michala Homolova</dc:creator>
  <dc:description/>
  <dc:language>en-US</dc:language>
  <cp:lastModifiedBy/>
  <dcterms:modified xsi:type="dcterms:W3CDTF">2017-12-05T18:06:08Z</dcterms:modified>
  <cp:revision>257</cp:revision>
  <dc:subject/>
  <dc:title>Slide 1</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Company">
    <vt:lpwstr>Acision</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13</vt:i4>
  </property>
  <property fmtid="{D5CDD505-2E9C-101B-9397-08002B2CF9AE}" pid="9" name="PresentationFormat">
    <vt:lpwstr>Předvádění na obrazovce (4:3)</vt:lpwstr>
  </property>
  <property fmtid="{D5CDD505-2E9C-101B-9397-08002B2CF9AE}" pid="10" name="ScaleCrop">
    <vt:bool>0</vt:bool>
  </property>
  <property fmtid="{D5CDD505-2E9C-101B-9397-08002B2CF9AE}" pid="11" name="ShareDoc">
    <vt:bool>0</vt:bool>
  </property>
  <property fmtid="{D5CDD505-2E9C-101B-9397-08002B2CF9AE}" pid="12" name="Slides">
    <vt:i4>13</vt:i4>
  </property>
  <property fmtid="{D5CDD505-2E9C-101B-9397-08002B2CF9AE}" pid="13" name="_TemplateID">
    <vt:lpwstr>TC100934591033</vt:lpwstr>
  </property>
</Properties>
</file>