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  <p:sldMasterId id="2147483762" r:id="rId2"/>
    <p:sldMasterId id="2147483774" r:id="rId3"/>
    <p:sldMasterId id="2147483787" r:id="rId4"/>
  </p:sldMasterIdLst>
  <p:notesMasterIdLst>
    <p:notesMasterId r:id="rId25"/>
  </p:notesMasterIdLst>
  <p:handoutMasterIdLst>
    <p:handoutMasterId r:id="rId26"/>
  </p:handoutMasterIdLst>
  <p:sldIdLst>
    <p:sldId id="256" r:id="rId5"/>
    <p:sldId id="303" r:id="rId6"/>
    <p:sldId id="316" r:id="rId7"/>
    <p:sldId id="317" r:id="rId8"/>
    <p:sldId id="326" r:id="rId9"/>
    <p:sldId id="257" r:id="rId10"/>
    <p:sldId id="261" r:id="rId11"/>
    <p:sldId id="262" r:id="rId12"/>
    <p:sldId id="263" r:id="rId13"/>
    <p:sldId id="264" r:id="rId14"/>
    <p:sldId id="265" r:id="rId15"/>
    <p:sldId id="266" r:id="rId16"/>
    <p:sldId id="268" r:id="rId17"/>
    <p:sldId id="269" r:id="rId18"/>
    <p:sldId id="270" r:id="rId19"/>
    <p:sldId id="271" r:id="rId20"/>
    <p:sldId id="272" r:id="rId21"/>
    <p:sldId id="318" r:id="rId22"/>
    <p:sldId id="327" r:id="rId23"/>
    <p:sldId id="315" r:id="rId2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5" autoAdjust="0"/>
    <p:restoredTop sz="94624" autoAdjust="0"/>
  </p:normalViewPr>
  <p:slideViewPr>
    <p:cSldViewPr>
      <p:cViewPr varScale="1">
        <p:scale>
          <a:sx n="103" d="100"/>
          <a:sy n="103" d="100"/>
        </p:scale>
        <p:origin x="109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12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F0F0FE-8880-4661-8CD8-781C47D80B3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F7C1418-E22D-480E-BFF4-991E51A37538}">
      <dgm:prSet/>
      <dgm:spPr/>
      <dgm:t>
        <a:bodyPr/>
        <a:lstStyle/>
        <a:p>
          <a:pPr rtl="0"/>
          <a:r>
            <a:rPr lang="en-US" b="1" dirty="0" smtClean="0"/>
            <a:t>Quantitative Research</a:t>
          </a:r>
          <a:endParaRPr lang="cs-CZ" dirty="0"/>
        </a:p>
      </dgm:t>
    </dgm:pt>
    <dgm:pt modelId="{903D73FD-6622-48D2-BA2C-694987E098BB}" type="parTrans" cxnId="{C8906ACE-7AC7-4C32-9C58-D209D2E5F489}">
      <dgm:prSet/>
      <dgm:spPr/>
      <dgm:t>
        <a:bodyPr/>
        <a:lstStyle/>
        <a:p>
          <a:endParaRPr lang="cs-CZ"/>
        </a:p>
      </dgm:t>
    </dgm:pt>
    <dgm:pt modelId="{5F1FA3DE-7CB9-4634-A0CD-28C59AC2AC6D}" type="sibTrans" cxnId="{C8906ACE-7AC7-4C32-9C58-D209D2E5F489}">
      <dgm:prSet/>
      <dgm:spPr/>
      <dgm:t>
        <a:bodyPr/>
        <a:lstStyle/>
        <a:p>
          <a:endParaRPr lang="cs-CZ"/>
        </a:p>
      </dgm:t>
    </dgm:pt>
    <dgm:pt modelId="{B9BF9821-9290-49F9-A4A9-8CBF8835EDAC}">
      <dgm:prSet/>
      <dgm:spPr/>
      <dgm:t>
        <a:bodyPr/>
        <a:lstStyle/>
        <a:p>
          <a:pPr rtl="0"/>
          <a:r>
            <a:rPr lang="en-US" b="1" dirty="0" smtClean="0"/>
            <a:t>Quantitative research looks at patterns in numeric data. </a:t>
          </a:r>
          <a:endParaRPr lang="cs-CZ" dirty="0"/>
        </a:p>
      </dgm:t>
    </dgm:pt>
    <dgm:pt modelId="{BA742E69-E3F7-4529-8048-BA595B0B2492}" type="parTrans" cxnId="{BE4213E7-B6E3-4BC6-B20F-D80C5D809E71}">
      <dgm:prSet/>
      <dgm:spPr/>
      <dgm:t>
        <a:bodyPr/>
        <a:lstStyle/>
        <a:p>
          <a:endParaRPr lang="cs-CZ"/>
        </a:p>
      </dgm:t>
    </dgm:pt>
    <dgm:pt modelId="{18C295D2-C896-4FBD-93ED-C8D2B27307B2}" type="sibTrans" cxnId="{BE4213E7-B6E3-4BC6-B20F-D80C5D809E71}">
      <dgm:prSet/>
      <dgm:spPr/>
      <dgm:t>
        <a:bodyPr/>
        <a:lstStyle/>
        <a:p>
          <a:endParaRPr lang="cs-CZ"/>
        </a:p>
      </dgm:t>
    </dgm:pt>
    <dgm:pt modelId="{ED66D488-0EEC-4964-9265-D7867294A3F4}">
      <dgm:prSet/>
      <dgm:spPr/>
      <dgm:t>
        <a:bodyPr/>
        <a:lstStyle/>
        <a:p>
          <a:r>
            <a:rPr lang="en-US" b="1" dirty="0" smtClean="0"/>
            <a:t>Quantitative research gathers data in numerical form which can be put into categories or measured in units of measurement.</a:t>
          </a:r>
          <a:endParaRPr lang="en-US" b="1" dirty="0" smtClean="0"/>
        </a:p>
      </dgm:t>
    </dgm:pt>
    <dgm:pt modelId="{0EB080AA-3B64-4E97-AD12-E1DDA6B5145C}" type="parTrans" cxnId="{48F3DBD7-0F8F-4C12-B9A5-787A67C0D36D}">
      <dgm:prSet/>
      <dgm:spPr/>
      <dgm:t>
        <a:bodyPr/>
        <a:lstStyle/>
        <a:p>
          <a:endParaRPr lang="cs-CZ"/>
        </a:p>
      </dgm:t>
    </dgm:pt>
    <dgm:pt modelId="{4E0B024A-4F72-4A61-B33E-7D0060B3538A}" type="sibTrans" cxnId="{48F3DBD7-0F8F-4C12-B9A5-787A67C0D36D}">
      <dgm:prSet/>
      <dgm:spPr/>
      <dgm:t>
        <a:bodyPr/>
        <a:lstStyle/>
        <a:p>
          <a:endParaRPr lang="cs-CZ"/>
        </a:p>
      </dgm:t>
    </dgm:pt>
    <dgm:pt modelId="{3E906AEB-A070-45D9-B935-CC909DD7BE19}">
      <dgm:prSet/>
      <dgm:spPr/>
      <dgm:t>
        <a:bodyPr/>
        <a:lstStyle/>
        <a:p>
          <a:r>
            <a:rPr lang="en-US" b="1" dirty="0" smtClean="0"/>
            <a:t>This type of data can be used to construct graphs and tables.</a:t>
          </a:r>
          <a:endParaRPr lang="en-US" b="1" dirty="0" smtClean="0"/>
        </a:p>
      </dgm:t>
    </dgm:pt>
    <dgm:pt modelId="{F5A621C4-927D-4029-A397-C9BB242D991C}" type="parTrans" cxnId="{EACCAFF9-214E-4FBD-BF1A-895479793E7A}">
      <dgm:prSet/>
      <dgm:spPr/>
      <dgm:t>
        <a:bodyPr/>
        <a:lstStyle/>
        <a:p>
          <a:endParaRPr lang="cs-CZ"/>
        </a:p>
      </dgm:t>
    </dgm:pt>
    <dgm:pt modelId="{EBA124F4-D4A7-4A5A-BC99-4F140B692031}" type="sibTrans" cxnId="{EACCAFF9-214E-4FBD-BF1A-895479793E7A}">
      <dgm:prSet/>
      <dgm:spPr/>
      <dgm:t>
        <a:bodyPr/>
        <a:lstStyle/>
        <a:p>
          <a:endParaRPr lang="cs-CZ"/>
        </a:p>
      </dgm:t>
    </dgm:pt>
    <dgm:pt modelId="{06E877CD-218F-4A7B-9602-B04A5C412168}">
      <dgm:prSet/>
      <dgm:spPr/>
      <dgm:t>
        <a:bodyPr/>
        <a:lstStyle/>
        <a:p>
          <a:pPr rtl="0"/>
          <a:r>
            <a:rPr lang="en-US" dirty="0" smtClean="0"/>
            <a:t>Qualitative Research</a:t>
          </a:r>
          <a:endParaRPr lang="en-US" dirty="0"/>
        </a:p>
      </dgm:t>
    </dgm:pt>
    <dgm:pt modelId="{B7DC94D6-E693-4BE3-8621-793390EEAE08}" type="parTrans" cxnId="{399F01BF-AFBA-4B9E-87F8-E611E67BF73C}">
      <dgm:prSet/>
      <dgm:spPr/>
      <dgm:t>
        <a:bodyPr/>
        <a:lstStyle/>
        <a:p>
          <a:endParaRPr lang="cs-CZ"/>
        </a:p>
      </dgm:t>
    </dgm:pt>
    <dgm:pt modelId="{8057D724-94B8-48FB-938F-BBCAF91F467A}" type="sibTrans" cxnId="{399F01BF-AFBA-4B9E-87F8-E611E67BF73C}">
      <dgm:prSet/>
      <dgm:spPr/>
      <dgm:t>
        <a:bodyPr/>
        <a:lstStyle/>
        <a:p>
          <a:endParaRPr lang="cs-CZ"/>
        </a:p>
      </dgm:t>
    </dgm:pt>
    <dgm:pt modelId="{32636DCE-5A34-45B5-8E61-75B11F9A0BC9}">
      <dgm:prSet/>
      <dgm:spPr/>
      <dgm:t>
        <a:bodyPr/>
        <a:lstStyle/>
        <a:p>
          <a:pPr rtl="0"/>
          <a:r>
            <a:rPr lang="en-US" b="1" dirty="0" smtClean="0"/>
            <a:t>Qualitative research gathers information that is not in numerical form.</a:t>
          </a:r>
          <a:endParaRPr lang="en-US" dirty="0"/>
        </a:p>
      </dgm:t>
    </dgm:pt>
    <dgm:pt modelId="{0D1EEC22-E21B-41FD-9083-AD1DD42854F9}" type="parTrans" cxnId="{A204925A-A999-47F4-8176-072F231D4B1F}">
      <dgm:prSet/>
      <dgm:spPr/>
      <dgm:t>
        <a:bodyPr/>
        <a:lstStyle/>
        <a:p>
          <a:endParaRPr lang="cs-CZ"/>
        </a:p>
      </dgm:t>
    </dgm:pt>
    <dgm:pt modelId="{120D3F54-F161-4770-9FD7-705EA2F43D68}" type="sibTrans" cxnId="{A204925A-A999-47F4-8176-072F231D4B1F}">
      <dgm:prSet/>
      <dgm:spPr/>
      <dgm:t>
        <a:bodyPr/>
        <a:lstStyle/>
        <a:p>
          <a:endParaRPr lang="cs-CZ"/>
        </a:p>
      </dgm:t>
    </dgm:pt>
    <dgm:pt modelId="{0E4B7356-1254-41A4-812A-4BA6CF9D52CA}">
      <dgm:prSet/>
      <dgm:spPr/>
      <dgm:t>
        <a:bodyPr/>
        <a:lstStyle/>
        <a:p>
          <a:r>
            <a:rPr lang="en-US" b="1" dirty="0" smtClean="0"/>
            <a:t>Qualitative data is typically descriptive data.</a:t>
          </a:r>
          <a:endParaRPr lang="en-US" b="1" dirty="0" smtClean="0"/>
        </a:p>
      </dgm:t>
    </dgm:pt>
    <dgm:pt modelId="{EA3C24A8-96CF-4F6D-97D1-6676F0C52CE0}" type="parTrans" cxnId="{1A5D6095-C005-48E2-8718-3446897EBA68}">
      <dgm:prSet/>
      <dgm:spPr/>
      <dgm:t>
        <a:bodyPr/>
        <a:lstStyle/>
        <a:p>
          <a:endParaRPr lang="cs-CZ"/>
        </a:p>
      </dgm:t>
    </dgm:pt>
    <dgm:pt modelId="{F3FFC688-FA98-4F6A-A8F4-7DCEE204D0A0}" type="sibTrans" cxnId="{1A5D6095-C005-48E2-8718-3446897EBA68}">
      <dgm:prSet/>
      <dgm:spPr/>
      <dgm:t>
        <a:bodyPr/>
        <a:lstStyle/>
        <a:p>
          <a:endParaRPr lang="cs-CZ"/>
        </a:p>
      </dgm:t>
    </dgm:pt>
    <dgm:pt modelId="{D9896EB0-1A41-446D-AE74-87D3677CD929}">
      <dgm:prSet/>
      <dgm:spPr/>
      <dgm:t>
        <a:bodyPr/>
        <a:lstStyle/>
        <a:p>
          <a:r>
            <a:rPr lang="en-US" b="1" dirty="0" smtClean="0"/>
            <a:t>When you think of qualitative data, Think of the word 'quality' – because in qualitative analysis we are taking a deep quality look at a phenomenon.</a:t>
          </a:r>
          <a:endParaRPr lang="en-US" b="1" dirty="0" smtClean="0"/>
        </a:p>
      </dgm:t>
    </dgm:pt>
    <dgm:pt modelId="{760BEA95-F2FD-4CA9-AA92-1FF07B38ADF1}" type="parTrans" cxnId="{D09B2CC1-0CD9-46F7-A10E-12EE2598511C}">
      <dgm:prSet/>
      <dgm:spPr/>
      <dgm:t>
        <a:bodyPr/>
        <a:lstStyle/>
        <a:p>
          <a:endParaRPr lang="cs-CZ"/>
        </a:p>
      </dgm:t>
    </dgm:pt>
    <dgm:pt modelId="{9CF38BE0-1B8F-4801-B611-A6DB277E59C2}" type="sibTrans" cxnId="{D09B2CC1-0CD9-46F7-A10E-12EE2598511C}">
      <dgm:prSet/>
      <dgm:spPr/>
      <dgm:t>
        <a:bodyPr/>
        <a:lstStyle/>
        <a:p>
          <a:endParaRPr lang="cs-CZ"/>
        </a:p>
      </dgm:t>
    </dgm:pt>
    <dgm:pt modelId="{4C1076F7-3B02-4540-8F64-1696A82DA10C}" type="pres">
      <dgm:prSet presAssocID="{89F0F0FE-8880-4661-8CD8-781C47D80B3A}" presName="Name0" presStyleCnt="0">
        <dgm:presLayoutVars>
          <dgm:dir/>
          <dgm:animLvl val="lvl"/>
          <dgm:resizeHandles val="exact"/>
        </dgm:presLayoutVars>
      </dgm:prSet>
      <dgm:spPr/>
    </dgm:pt>
    <dgm:pt modelId="{054569A8-6BCC-479F-B1DF-F00B5CFF95B4}" type="pres">
      <dgm:prSet presAssocID="{8F7C1418-E22D-480E-BFF4-991E51A37538}" presName="linNode" presStyleCnt="0"/>
      <dgm:spPr/>
    </dgm:pt>
    <dgm:pt modelId="{A1554714-8746-4A1B-B64A-21D71CD500CE}" type="pres">
      <dgm:prSet presAssocID="{8F7C1418-E22D-480E-BFF4-991E51A37538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60BA12A4-B1C2-47E6-8A62-85622872E1CF}" type="pres">
      <dgm:prSet presAssocID="{8F7C1418-E22D-480E-BFF4-991E51A37538}" presName="descendantText" presStyleLbl="alignAccFollowNode1" presStyleIdx="0" presStyleCnt="2">
        <dgm:presLayoutVars>
          <dgm:bulletEnabled val="1"/>
        </dgm:presLayoutVars>
      </dgm:prSet>
      <dgm:spPr/>
    </dgm:pt>
    <dgm:pt modelId="{E4A25E5A-E08B-4504-A809-0B5A02A00333}" type="pres">
      <dgm:prSet presAssocID="{5F1FA3DE-7CB9-4634-A0CD-28C59AC2AC6D}" presName="sp" presStyleCnt="0"/>
      <dgm:spPr/>
    </dgm:pt>
    <dgm:pt modelId="{057A1BE0-7478-4CAB-90A4-9356C6000F65}" type="pres">
      <dgm:prSet presAssocID="{06E877CD-218F-4A7B-9602-B04A5C412168}" presName="linNode" presStyleCnt="0"/>
      <dgm:spPr/>
    </dgm:pt>
    <dgm:pt modelId="{2521E4C7-6183-4302-BF1D-53A1E3B3327A}" type="pres">
      <dgm:prSet presAssocID="{06E877CD-218F-4A7B-9602-B04A5C412168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EA44E86-9670-475B-9492-F75B2FAFE10E}" type="pres">
      <dgm:prSet presAssocID="{06E877CD-218F-4A7B-9602-B04A5C412168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1A5D6095-C005-48E2-8718-3446897EBA68}" srcId="{06E877CD-218F-4A7B-9602-B04A5C412168}" destId="{0E4B7356-1254-41A4-812A-4BA6CF9D52CA}" srcOrd="1" destOrd="0" parTransId="{EA3C24A8-96CF-4F6D-97D1-6676F0C52CE0}" sibTransId="{F3FFC688-FA98-4F6A-A8F4-7DCEE204D0A0}"/>
    <dgm:cxn modelId="{D3714EA6-3335-4D81-BC4C-BF70B25367A8}" type="presOf" srcId="{0E4B7356-1254-41A4-812A-4BA6CF9D52CA}" destId="{AEA44E86-9670-475B-9492-F75B2FAFE10E}" srcOrd="0" destOrd="1" presId="urn:microsoft.com/office/officeart/2005/8/layout/vList5"/>
    <dgm:cxn modelId="{C8906ACE-7AC7-4C32-9C58-D209D2E5F489}" srcId="{89F0F0FE-8880-4661-8CD8-781C47D80B3A}" destId="{8F7C1418-E22D-480E-BFF4-991E51A37538}" srcOrd="0" destOrd="0" parTransId="{903D73FD-6622-48D2-BA2C-694987E098BB}" sibTransId="{5F1FA3DE-7CB9-4634-A0CD-28C59AC2AC6D}"/>
    <dgm:cxn modelId="{BAAEF3D3-4DB7-4AAF-93AF-4F8F23D6F332}" type="presOf" srcId="{B9BF9821-9290-49F9-A4A9-8CBF8835EDAC}" destId="{60BA12A4-B1C2-47E6-8A62-85622872E1CF}" srcOrd="0" destOrd="0" presId="urn:microsoft.com/office/officeart/2005/8/layout/vList5"/>
    <dgm:cxn modelId="{BE4213E7-B6E3-4BC6-B20F-D80C5D809E71}" srcId="{8F7C1418-E22D-480E-BFF4-991E51A37538}" destId="{B9BF9821-9290-49F9-A4A9-8CBF8835EDAC}" srcOrd="0" destOrd="0" parTransId="{BA742E69-E3F7-4529-8048-BA595B0B2492}" sibTransId="{18C295D2-C896-4FBD-93ED-C8D2B27307B2}"/>
    <dgm:cxn modelId="{48F3DBD7-0F8F-4C12-B9A5-787A67C0D36D}" srcId="{8F7C1418-E22D-480E-BFF4-991E51A37538}" destId="{ED66D488-0EEC-4964-9265-D7867294A3F4}" srcOrd="1" destOrd="0" parTransId="{0EB080AA-3B64-4E97-AD12-E1DDA6B5145C}" sibTransId="{4E0B024A-4F72-4A61-B33E-7D0060B3538A}"/>
    <dgm:cxn modelId="{06961650-8F59-46B4-BA8F-2F39FEE5127C}" type="presOf" srcId="{8F7C1418-E22D-480E-BFF4-991E51A37538}" destId="{A1554714-8746-4A1B-B64A-21D71CD500CE}" srcOrd="0" destOrd="0" presId="urn:microsoft.com/office/officeart/2005/8/layout/vList5"/>
    <dgm:cxn modelId="{F85750CE-2FC5-4122-860A-8263C6F15412}" type="presOf" srcId="{D9896EB0-1A41-446D-AE74-87D3677CD929}" destId="{AEA44E86-9670-475B-9492-F75B2FAFE10E}" srcOrd="0" destOrd="2" presId="urn:microsoft.com/office/officeart/2005/8/layout/vList5"/>
    <dgm:cxn modelId="{FC2770C4-C9F9-46DA-8166-EF8D3C02A819}" type="presOf" srcId="{06E877CD-218F-4A7B-9602-B04A5C412168}" destId="{2521E4C7-6183-4302-BF1D-53A1E3B3327A}" srcOrd="0" destOrd="0" presId="urn:microsoft.com/office/officeart/2005/8/layout/vList5"/>
    <dgm:cxn modelId="{EACCAFF9-214E-4FBD-BF1A-895479793E7A}" srcId="{8F7C1418-E22D-480E-BFF4-991E51A37538}" destId="{3E906AEB-A070-45D9-B935-CC909DD7BE19}" srcOrd="2" destOrd="0" parTransId="{F5A621C4-927D-4029-A397-C9BB242D991C}" sibTransId="{EBA124F4-D4A7-4A5A-BC99-4F140B692031}"/>
    <dgm:cxn modelId="{D09B2CC1-0CD9-46F7-A10E-12EE2598511C}" srcId="{06E877CD-218F-4A7B-9602-B04A5C412168}" destId="{D9896EB0-1A41-446D-AE74-87D3677CD929}" srcOrd="2" destOrd="0" parTransId="{760BEA95-F2FD-4CA9-AA92-1FF07B38ADF1}" sibTransId="{9CF38BE0-1B8F-4801-B611-A6DB277E59C2}"/>
    <dgm:cxn modelId="{A204925A-A999-47F4-8176-072F231D4B1F}" srcId="{06E877CD-218F-4A7B-9602-B04A5C412168}" destId="{32636DCE-5A34-45B5-8E61-75B11F9A0BC9}" srcOrd="0" destOrd="0" parTransId="{0D1EEC22-E21B-41FD-9083-AD1DD42854F9}" sibTransId="{120D3F54-F161-4770-9FD7-705EA2F43D68}"/>
    <dgm:cxn modelId="{F21786E5-1553-4415-99E7-4F1C44D38BDA}" type="presOf" srcId="{ED66D488-0EEC-4964-9265-D7867294A3F4}" destId="{60BA12A4-B1C2-47E6-8A62-85622872E1CF}" srcOrd="0" destOrd="1" presId="urn:microsoft.com/office/officeart/2005/8/layout/vList5"/>
    <dgm:cxn modelId="{4D5BB35C-89C5-4124-ACF4-0E70B1020ED1}" type="presOf" srcId="{3E906AEB-A070-45D9-B935-CC909DD7BE19}" destId="{60BA12A4-B1C2-47E6-8A62-85622872E1CF}" srcOrd="0" destOrd="2" presId="urn:microsoft.com/office/officeart/2005/8/layout/vList5"/>
    <dgm:cxn modelId="{70503F48-4159-4659-BC67-B6398D74CECF}" type="presOf" srcId="{89F0F0FE-8880-4661-8CD8-781C47D80B3A}" destId="{4C1076F7-3B02-4540-8F64-1696A82DA10C}" srcOrd="0" destOrd="0" presId="urn:microsoft.com/office/officeart/2005/8/layout/vList5"/>
    <dgm:cxn modelId="{436A7050-3DED-41EF-87CC-D8A41DE1628E}" type="presOf" srcId="{32636DCE-5A34-45B5-8E61-75B11F9A0BC9}" destId="{AEA44E86-9670-475B-9492-F75B2FAFE10E}" srcOrd="0" destOrd="0" presId="urn:microsoft.com/office/officeart/2005/8/layout/vList5"/>
    <dgm:cxn modelId="{399F01BF-AFBA-4B9E-87F8-E611E67BF73C}" srcId="{89F0F0FE-8880-4661-8CD8-781C47D80B3A}" destId="{06E877CD-218F-4A7B-9602-B04A5C412168}" srcOrd="1" destOrd="0" parTransId="{B7DC94D6-E693-4BE3-8621-793390EEAE08}" sibTransId="{8057D724-94B8-48FB-938F-BBCAF91F467A}"/>
    <dgm:cxn modelId="{AC31B22B-0D85-45DB-A47F-04E9CFBD55C1}" type="presParOf" srcId="{4C1076F7-3B02-4540-8F64-1696A82DA10C}" destId="{054569A8-6BCC-479F-B1DF-F00B5CFF95B4}" srcOrd="0" destOrd="0" presId="urn:microsoft.com/office/officeart/2005/8/layout/vList5"/>
    <dgm:cxn modelId="{2996509C-D5AF-49A9-AEA4-83A13124834F}" type="presParOf" srcId="{054569A8-6BCC-479F-B1DF-F00B5CFF95B4}" destId="{A1554714-8746-4A1B-B64A-21D71CD500CE}" srcOrd="0" destOrd="0" presId="urn:microsoft.com/office/officeart/2005/8/layout/vList5"/>
    <dgm:cxn modelId="{C187D4C0-490F-4A82-8C58-F23F83C7E62C}" type="presParOf" srcId="{054569A8-6BCC-479F-B1DF-F00B5CFF95B4}" destId="{60BA12A4-B1C2-47E6-8A62-85622872E1CF}" srcOrd="1" destOrd="0" presId="urn:microsoft.com/office/officeart/2005/8/layout/vList5"/>
    <dgm:cxn modelId="{2D601392-1087-499D-8129-996153D60C7E}" type="presParOf" srcId="{4C1076F7-3B02-4540-8F64-1696A82DA10C}" destId="{E4A25E5A-E08B-4504-A809-0B5A02A00333}" srcOrd="1" destOrd="0" presId="urn:microsoft.com/office/officeart/2005/8/layout/vList5"/>
    <dgm:cxn modelId="{3A54F0BD-0796-4D0A-A8B4-57F527E469E8}" type="presParOf" srcId="{4C1076F7-3B02-4540-8F64-1696A82DA10C}" destId="{057A1BE0-7478-4CAB-90A4-9356C6000F65}" srcOrd="2" destOrd="0" presId="urn:microsoft.com/office/officeart/2005/8/layout/vList5"/>
    <dgm:cxn modelId="{B3E9613F-BFD3-45BC-999B-0A9067D1B07D}" type="presParOf" srcId="{057A1BE0-7478-4CAB-90A4-9356C6000F65}" destId="{2521E4C7-6183-4302-BF1D-53A1E3B3327A}" srcOrd="0" destOrd="0" presId="urn:microsoft.com/office/officeart/2005/8/layout/vList5"/>
    <dgm:cxn modelId="{FCE40DDA-00E8-4642-87DC-6FC71589AA87}" type="presParOf" srcId="{057A1BE0-7478-4CAB-90A4-9356C6000F65}" destId="{AEA44E86-9670-475B-9492-F75B2FAFE10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C83713E-301A-4FE3-937C-CE3511A471EB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EE3A2F7-FF4E-41F7-AD2E-D7086022D9AF}">
      <dgm:prSet/>
      <dgm:spPr/>
      <dgm:t>
        <a:bodyPr/>
        <a:lstStyle/>
        <a:p>
          <a:pPr rtl="0"/>
          <a:r>
            <a:rPr lang="en-PH" smtClean="0"/>
            <a:t>Role of the Researcher</a:t>
          </a:r>
          <a:endParaRPr lang="cs-CZ"/>
        </a:p>
      </dgm:t>
    </dgm:pt>
    <dgm:pt modelId="{964264AE-CE41-4DB1-983A-68CD8180CBE7}" type="parTrans" cxnId="{B0B5FEED-EB54-48D6-B511-7BD1EB6338D0}">
      <dgm:prSet/>
      <dgm:spPr/>
      <dgm:t>
        <a:bodyPr/>
        <a:lstStyle/>
        <a:p>
          <a:endParaRPr lang="cs-CZ"/>
        </a:p>
      </dgm:t>
    </dgm:pt>
    <dgm:pt modelId="{DE3FCF09-199C-4701-9AEA-71672AAFAA88}" type="sibTrans" cxnId="{B0B5FEED-EB54-48D6-B511-7BD1EB6338D0}">
      <dgm:prSet/>
      <dgm:spPr/>
      <dgm:t>
        <a:bodyPr/>
        <a:lstStyle/>
        <a:p>
          <a:endParaRPr lang="cs-CZ"/>
        </a:p>
      </dgm:t>
    </dgm:pt>
    <dgm:pt modelId="{3B8F1504-E0C2-4E77-A620-B1339B3F68FF}">
      <dgm:prSet/>
      <dgm:spPr/>
      <dgm:t>
        <a:bodyPr/>
        <a:lstStyle/>
        <a:p>
          <a:pPr rtl="0"/>
          <a:r>
            <a:rPr lang="en-PH" dirty="0" smtClean="0"/>
            <a:t>Qualitative</a:t>
          </a:r>
          <a:endParaRPr lang="cs-CZ" dirty="0"/>
        </a:p>
      </dgm:t>
    </dgm:pt>
    <dgm:pt modelId="{4A857BDD-1BDF-4E88-8EBB-8B0F0E0320BA}" type="parTrans" cxnId="{47050773-B6E8-4A14-9706-0C47FE2E3387}">
      <dgm:prSet/>
      <dgm:spPr/>
      <dgm:t>
        <a:bodyPr/>
        <a:lstStyle/>
        <a:p>
          <a:endParaRPr lang="cs-CZ"/>
        </a:p>
      </dgm:t>
    </dgm:pt>
    <dgm:pt modelId="{369DE0DF-12F8-4269-84F1-41EA28A88B6E}" type="sibTrans" cxnId="{47050773-B6E8-4A14-9706-0C47FE2E3387}">
      <dgm:prSet/>
      <dgm:spPr/>
      <dgm:t>
        <a:bodyPr/>
        <a:lstStyle/>
        <a:p>
          <a:endParaRPr lang="cs-CZ"/>
        </a:p>
      </dgm:t>
    </dgm:pt>
    <dgm:pt modelId="{4FFA7899-4243-44D0-8A35-37E4AB85725F}">
      <dgm:prSet/>
      <dgm:spPr/>
      <dgm:t>
        <a:bodyPr/>
        <a:lstStyle/>
        <a:p>
          <a:pPr rtl="0"/>
          <a:r>
            <a:rPr lang="en-PH" dirty="0" smtClean="0"/>
            <a:t>Quantitative</a:t>
          </a:r>
          <a:endParaRPr lang="cs-CZ" dirty="0"/>
        </a:p>
      </dgm:t>
    </dgm:pt>
    <dgm:pt modelId="{1CA1A314-E0BE-4A17-B34E-744AC28366E6}" type="parTrans" cxnId="{066B7039-7566-496F-A511-1DC728CC2E08}">
      <dgm:prSet/>
      <dgm:spPr/>
      <dgm:t>
        <a:bodyPr/>
        <a:lstStyle/>
        <a:p>
          <a:endParaRPr lang="cs-CZ"/>
        </a:p>
      </dgm:t>
    </dgm:pt>
    <dgm:pt modelId="{D53FCC88-71E5-45BA-909A-2DC8CB5DE717}" type="sibTrans" cxnId="{066B7039-7566-496F-A511-1DC728CC2E08}">
      <dgm:prSet/>
      <dgm:spPr/>
      <dgm:t>
        <a:bodyPr/>
        <a:lstStyle/>
        <a:p>
          <a:endParaRPr lang="cs-CZ"/>
        </a:p>
      </dgm:t>
    </dgm:pt>
    <dgm:pt modelId="{978D55AF-6692-44E5-BF59-423ECC14008F}">
      <dgm:prSet/>
      <dgm:spPr/>
      <dgm:t>
        <a:bodyPr/>
        <a:lstStyle/>
        <a:p>
          <a:pPr rtl="0"/>
          <a:r>
            <a:rPr lang="en-PH" dirty="0" smtClean="0"/>
            <a:t>Researcher &amp; their biases may be known to participants in the study, &amp; participant characteristics may be known to the researcher.</a:t>
          </a:r>
          <a:endParaRPr lang="cs-CZ" dirty="0"/>
        </a:p>
      </dgm:t>
    </dgm:pt>
    <dgm:pt modelId="{80C40A9B-192E-4E20-8EAD-829A2BE38569}" type="parTrans" cxnId="{2023E3C0-5CC6-46F2-A9D4-CF78C48FD029}">
      <dgm:prSet/>
      <dgm:spPr/>
    </dgm:pt>
    <dgm:pt modelId="{C7D2EE98-FD70-4CDC-8D5A-ED8E51B6D034}" type="sibTrans" cxnId="{2023E3C0-5CC6-46F2-A9D4-CF78C48FD029}">
      <dgm:prSet/>
      <dgm:spPr/>
    </dgm:pt>
    <dgm:pt modelId="{DE0A12E2-9770-4ECF-9328-321518885E92}">
      <dgm:prSet/>
      <dgm:spPr/>
      <dgm:t>
        <a:bodyPr/>
        <a:lstStyle/>
        <a:p>
          <a:pPr rtl="0"/>
          <a:r>
            <a:rPr lang="en-PH" smtClean="0"/>
            <a:t>Researcher &amp; their biases are not known to participants in the study, &amp; participant characteristics are deliberately hidden from the researcher (double blind studies).</a:t>
          </a:r>
          <a:endParaRPr lang="cs-CZ" dirty="0"/>
        </a:p>
      </dgm:t>
    </dgm:pt>
    <dgm:pt modelId="{F6752FA9-E7B4-497C-8135-67604570A6E9}" type="parTrans" cxnId="{2DC30621-8BFF-4706-BED6-DE2D5585DD22}">
      <dgm:prSet/>
      <dgm:spPr/>
    </dgm:pt>
    <dgm:pt modelId="{10531B7C-3EE2-47DD-A49E-5B991257487E}" type="sibTrans" cxnId="{2DC30621-8BFF-4706-BED6-DE2D5585DD22}">
      <dgm:prSet/>
      <dgm:spPr/>
    </dgm:pt>
    <dgm:pt modelId="{35D39784-61F2-4B8D-BAB7-4A7601EC9584}" type="pres">
      <dgm:prSet presAssocID="{AC83713E-301A-4FE3-937C-CE3511A471E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9138BA0-7E21-40DF-8913-2DFCC9EE71A6}" type="pres">
      <dgm:prSet presAssocID="{EEE3A2F7-FF4E-41F7-AD2E-D7086022D9AF}" presName="vertOne" presStyleCnt="0"/>
      <dgm:spPr/>
    </dgm:pt>
    <dgm:pt modelId="{E7D3F38C-D6CA-42F7-A983-84A07F2DF1EB}" type="pres">
      <dgm:prSet presAssocID="{EEE3A2F7-FF4E-41F7-AD2E-D7086022D9AF}" presName="txOne" presStyleLbl="node0" presStyleIdx="0" presStyleCnt="1">
        <dgm:presLayoutVars>
          <dgm:chPref val="3"/>
        </dgm:presLayoutVars>
      </dgm:prSet>
      <dgm:spPr/>
    </dgm:pt>
    <dgm:pt modelId="{8BDA2653-3F31-4B01-B9F4-D642C2348500}" type="pres">
      <dgm:prSet presAssocID="{EEE3A2F7-FF4E-41F7-AD2E-D7086022D9AF}" presName="parTransOne" presStyleCnt="0"/>
      <dgm:spPr/>
    </dgm:pt>
    <dgm:pt modelId="{16A9CBAD-0EA9-4FAF-9FF8-A96E7276C434}" type="pres">
      <dgm:prSet presAssocID="{EEE3A2F7-FF4E-41F7-AD2E-D7086022D9AF}" presName="horzOne" presStyleCnt="0"/>
      <dgm:spPr/>
    </dgm:pt>
    <dgm:pt modelId="{B5EF2127-757A-451A-A600-22D835C9FD31}" type="pres">
      <dgm:prSet presAssocID="{3B8F1504-E0C2-4E77-A620-B1339B3F68FF}" presName="vertTwo" presStyleCnt="0"/>
      <dgm:spPr/>
    </dgm:pt>
    <dgm:pt modelId="{889B5685-B16A-47E4-90F8-E60ED23629B6}" type="pres">
      <dgm:prSet presAssocID="{3B8F1504-E0C2-4E77-A620-B1339B3F68FF}" presName="txTwo" presStyleLbl="node2" presStyleIdx="0" presStyleCnt="2">
        <dgm:presLayoutVars>
          <dgm:chPref val="3"/>
        </dgm:presLayoutVars>
      </dgm:prSet>
      <dgm:spPr/>
    </dgm:pt>
    <dgm:pt modelId="{7300F32E-E746-44EE-B947-9E86ED76CDF5}" type="pres">
      <dgm:prSet presAssocID="{3B8F1504-E0C2-4E77-A620-B1339B3F68FF}" presName="parTransTwo" presStyleCnt="0"/>
      <dgm:spPr/>
    </dgm:pt>
    <dgm:pt modelId="{77DA61EC-87DB-42A4-845C-99ABED29EA80}" type="pres">
      <dgm:prSet presAssocID="{3B8F1504-E0C2-4E77-A620-B1339B3F68FF}" presName="horzTwo" presStyleCnt="0"/>
      <dgm:spPr/>
    </dgm:pt>
    <dgm:pt modelId="{C22BB0A5-97DA-4CDB-B09D-8F87266469CA}" type="pres">
      <dgm:prSet presAssocID="{978D55AF-6692-44E5-BF59-423ECC14008F}" presName="vertThree" presStyleCnt="0"/>
      <dgm:spPr/>
    </dgm:pt>
    <dgm:pt modelId="{2A1F4C4E-C99A-4791-8859-F399D4F433EC}" type="pres">
      <dgm:prSet presAssocID="{978D55AF-6692-44E5-BF59-423ECC14008F}" presName="txThree" presStyleLbl="node3" presStyleIdx="0" presStyleCnt="2">
        <dgm:presLayoutVars>
          <dgm:chPref val="3"/>
        </dgm:presLayoutVars>
      </dgm:prSet>
      <dgm:spPr/>
    </dgm:pt>
    <dgm:pt modelId="{2CB59E35-40E7-48CF-B9E9-75E130019CE1}" type="pres">
      <dgm:prSet presAssocID="{978D55AF-6692-44E5-BF59-423ECC14008F}" presName="horzThree" presStyleCnt="0"/>
      <dgm:spPr/>
    </dgm:pt>
    <dgm:pt modelId="{8B2E6346-4693-4DC7-953A-8BAA39D02667}" type="pres">
      <dgm:prSet presAssocID="{369DE0DF-12F8-4269-84F1-41EA28A88B6E}" presName="sibSpaceTwo" presStyleCnt="0"/>
      <dgm:spPr/>
    </dgm:pt>
    <dgm:pt modelId="{15260D7B-19F8-4337-B21E-047CC5E223BA}" type="pres">
      <dgm:prSet presAssocID="{4FFA7899-4243-44D0-8A35-37E4AB85725F}" presName="vertTwo" presStyleCnt="0"/>
      <dgm:spPr/>
    </dgm:pt>
    <dgm:pt modelId="{14FFF017-6CA8-4F21-A192-C9D0DA536DC3}" type="pres">
      <dgm:prSet presAssocID="{4FFA7899-4243-44D0-8A35-37E4AB85725F}" presName="txTwo" presStyleLbl="node2" presStyleIdx="1" presStyleCnt="2">
        <dgm:presLayoutVars>
          <dgm:chPref val="3"/>
        </dgm:presLayoutVars>
      </dgm:prSet>
      <dgm:spPr/>
    </dgm:pt>
    <dgm:pt modelId="{4E8C42E4-30BE-4761-9613-A5AF2EFC1202}" type="pres">
      <dgm:prSet presAssocID="{4FFA7899-4243-44D0-8A35-37E4AB85725F}" presName="parTransTwo" presStyleCnt="0"/>
      <dgm:spPr/>
    </dgm:pt>
    <dgm:pt modelId="{29D60BA3-B013-4A5D-BF08-D4660F645E52}" type="pres">
      <dgm:prSet presAssocID="{4FFA7899-4243-44D0-8A35-37E4AB85725F}" presName="horzTwo" presStyleCnt="0"/>
      <dgm:spPr/>
    </dgm:pt>
    <dgm:pt modelId="{D6F1C3A3-0A13-4765-9213-99A9E1E8FFC2}" type="pres">
      <dgm:prSet presAssocID="{DE0A12E2-9770-4ECF-9328-321518885E92}" presName="vertThree" presStyleCnt="0"/>
      <dgm:spPr/>
    </dgm:pt>
    <dgm:pt modelId="{9CD22275-441A-4B3F-A944-1C3D708EC8FE}" type="pres">
      <dgm:prSet presAssocID="{DE0A12E2-9770-4ECF-9328-321518885E92}" presName="txThree" presStyleLbl="node3" presStyleIdx="1" presStyleCnt="2">
        <dgm:presLayoutVars>
          <dgm:chPref val="3"/>
        </dgm:presLayoutVars>
      </dgm:prSet>
      <dgm:spPr/>
    </dgm:pt>
    <dgm:pt modelId="{3F8A8882-BED8-44C6-855D-8379D619D361}" type="pres">
      <dgm:prSet presAssocID="{DE0A12E2-9770-4ECF-9328-321518885E92}" presName="horzThree" presStyleCnt="0"/>
      <dgm:spPr/>
    </dgm:pt>
  </dgm:ptLst>
  <dgm:cxnLst>
    <dgm:cxn modelId="{3BB26D41-E22D-46C0-BFBC-DE78F580CE6B}" type="presOf" srcId="{3B8F1504-E0C2-4E77-A620-B1339B3F68FF}" destId="{889B5685-B16A-47E4-90F8-E60ED23629B6}" srcOrd="0" destOrd="0" presId="urn:microsoft.com/office/officeart/2005/8/layout/hierarchy4"/>
    <dgm:cxn modelId="{3B61DA05-2545-42BB-A5CE-6CF0B1B5CB17}" type="presOf" srcId="{DE0A12E2-9770-4ECF-9328-321518885E92}" destId="{9CD22275-441A-4B3F-A944-1C3D708EC8FE}" srcOrd="0" destOrd="0" presId="urn:microsoft.com/office/officeart/2005/8/layout/hierarchy4"/>
    <dgm:cxn modelId="{2023E3C0-5CC6-46F2-A9D4-CF78C48FD029}" srcId="{3B8F1504-E0C2-4E77-A620-B1339B3F68FF}" destId="{978D55AF-6692-44E5-BF59-423ECC14008F}" srcOrd="0" destOrd="0" parTransId="{80C40A9B-192E-4E20-8EAD-829A2BE38569}" sibTransId="{C7D2EE98-FD70-4CDC-8D5A-ED8E51B6D034}"/>
    <dgm:cxn modelId="{2DC30621-8BFF-4706-BED6-DE2D5585DD22}" srcId="{4FFA7899-4243-44D0-8A35-37E4AB85725F}" destId="{DE0A12E2-9770-4ECF-9328-321518885E92}" srcOrd="0" destOrd="0" parTransId="{F6752FA9-E7B4-497C-8135-67604570A6E9}" sibTransId="{10531B7C-3EE2-47DD-A49E-5B991257487E}"/>
    <dgm:cxn modelId="{E67B0CB4-CA1A-493F-B9B2-445D9C8EBFB6}" type="presOf" srcId="{4FFA7899-4243-44D0-8A35-37E4AB85725F}" destId="{14FFF017-6CA8-4F21-A192-C9D0DA536DC3}" srcOrd="0" destOrd="0" presId="urn:microsoft.com/office/officeart/2005/8/layout/hierarchy4"/>
    <dgm:cxn modelId="{C3BB7198-BEA1-48C8-B922-53982A3BAFD5}" type="presOf" srcId="{978D55AF-6692-44E5-BF59-423ECC14008F}" destId="{2A1F4C4E-C99A-4791-8859-F399D4F433EC}" srcOrd="0" destOrd="0" presId="urn:microsoft.com/office/officeart/2005/8/layout/hierarchy4"/>
    <dgm:cxn modelId="{47050773-B6E8-4A14-9706-0C47FE2E3387}" srcId="{EEE3A2F7-FF4E-41F7-AD2E-D7086022D9AF}" destId="{3B8F1504-E0C2-4E77-A620-B1339B3F68FF}" srcOrd="0" destOrd="0" parTransId="{4A857BDD-1BDF-4E88-8EBB-8B0F0E0320BA}" sibTransId="{369DE0DF-12F8-4269-84F1-41EA28A88B6E}"/>
    <dgm:cxn modelId="{5DE8859B-CA93-4A8D-8E18-049FCC99A694}" type="presOf" srcId="{AC83713E-301A-4FE3-937C-CE3511A471EB}" destId="{35D39784-61F2-4B8D-BAB7-4A7601EC9584}" srcOrd="0" destOrd="0" presId="urn:microsoft.com/office/officeart/2005/8/layout/hierarchy4"/>
    <dgm:cxn modelId="{56838CDC-2797-470A-B809-6BFACB58798C}" type="presOf" srcId="{EEE3A2F7-FF4E-41F7-AD2E-D7086022D9AF}" destId="{E7D3F38C-D6CA-42F7-A983-84A07F2DF1EB}" srcOrd="0" destOrd="0" presId="urn:microsoft.com/office/officeart/2005/8/layout/hierarchy4"/>
    <dgm:cxn modelId="{B0B5FEED-EB54-48D6-B511-7BD1EB6338D0}" srcId="{AC83713E-301A-4FE3-937C-CE3511A471EB}" destId="{EEE3A2F7-FF4E-41F7-AD2E-D7086022D9AF}" srcOrd="0" destOrd="0" parTransId="{964264AE-CE41-4DB1-983A-68CD8180CBE7}" sibTransId="{DE3FCF09-199C-4701-9AEA-71672AAFAA88}"/>
    <dgm:cxn modelId="{066B7039-7566-496F-A511-1DC728CC2E08}" srcId="{EEE3A2F7-FF4E-41F7-AD2E-D7086022D9AF}" destId="{4FFA7899-4243-44D0-8A35-37E4AB85725F}" srcOrd="1" destOrd="0" parTransId="{1CA1A314-E0BE-4A17-B34E-744AC28366E6}" sibTransId="{D53FCC88-71E5-45BA-909A-2DC8CB5DE717}"/>
    <dgm:cxn modelId="{F522C76E-48A7-45E3-BB82-AA336A54A6D0}" type="presParOf" srcId="{35D39784-61F2-4B8D-BAB7-4A7601EC9584}" destId="{79138BA0-7E21-40DF-8913-2DFCC9EE71A6}" srcOrd="0" destOrd="0" presId="urn:microsoft.com/office/officeart/2005/8/layout/hierarchy4"/>
    <dgm:cxn modelId="{685117D0-D8CF-4117-9651-F0BDCEA162FA}" type="presParOf" srcId="{79138BA0-7E21-40DF-8913-2DFCC9EE71A6}" destId="{E7D3F38C-D6CA-42F7-A983-84A07F2DF1EB}" srcOrd="0" destOrd="0" presId="urn:microsoft.com/office/officeart/2005/8/layout/hierarchy4"/>
    <dgm:cxn modelId="{55FECB7B-E535-43E2-9D8A-E4B1C6644F51}" type="presParOf" srcId="{79138BA0-7E21-40DF-8913-2DFCC9EE71A6}" destId="{8BDA2653-3F31-4B01-B9F4-D642C2348500}" srcOrd="1" destOrd="0" presId="urn:microsoft.com/office/officeart/2005/8/layout/hierarchy4"/>
    <dgm:cxn modelId="{BA9EC25D-CDA9-4A54-819C-F39C8DF0E2E8}" type="presParOf" srcId="{79138BA0-7E21-40DF-8913-2DFCC9EE71A6}" destId="{16A9CBAD-0EA9-4FAF-9FF8-A96E7276C434}" srcOrd="2" destOrd="0" presId="urn:microsoft.com/office/officeart/2005/8/layout/hierarchy4"/>
    <dgm:cxn modelId="{5AD18E56-D753-477A-BD0A-F9A28C7E1F4A}" type="presParOf" srcId="{16A9CBAD-0EA9-4FAF-9FF8-A96E7276C434}" destId="{B5EF2127-757A-451A-A600-22D835C9FD31}" srcOrd="0" destOrd="0" presId="urn:microsoft.com/office/officeart/2005/8/layout/hierarchy4"/>
    <dgm:cxn modelId="{EC609F4D-DE1F-4DAE-A3EA-91404AE76222}" type="presParOf" srcId="{B5EF2127-757A-451A-A600-22D835C9FD31}" destId="{889B5685-B16A-47E4-90F8-E60ED23629B6}" srcOrd="0" destOrd="0" presId="urn:microsoft.com/office/officeart/2005/8/layout/hierarchy4"/>
    <dgm:cxn modelId="{5A27DEC6-6D69-4BAB-96CB-9CDB2E08495E}" type="presParOf" srcId="{B5EF2127-757A-451A-A600-22D835C9FD31}" destId="{7300F32E-E746-44EE-B947-9E86ED76CDF5}" srcOrd="1" destOrd="0" presId="urn:microsoft.com/office/officeart/2005/8/layout/hierarchy4"/>
    <dgm:cxn modelId="{9401A5F3-0FF0-4233-B442-133F32643A38}" type="presParOf" srcId="{B5EF2127-757A-451A-A600-22D835C9FD31}" destId="{77DA61EC-87DB-42A4-845C-99ABED29EA80}" srcOrd="2" destOrd="0" presId="urn:microsoft.com/office/officeart/2005/8/layout/hierarchy4"/>
    <dgm:cxn modelId="{ECD02AF8-B286-4A9F-8218-91D3F114660A}" type="presParOf" srcId="{77DA61EC-87DB-42A4-845C-99ABED29EA80}" destId="{C22BB0A5-97DA-4CDB-B09D-8F87266469CA}" srcOrd="0" destOrd="0" presId="urn:microsoft.com/office/officeart/2005/8/layout/hierarchy4"/>
    <dgm:cxn modelId="{634AA996-6B1C-43EF-8E5C-7D1CD44E03F0}" type="presParOf" srcId="{C22BB0A5-97DA-4CDB-B09D-8F87266469CA}" destId="{2A1F4C4E-C99A-4791-8859-F399D4F433EC}" srcOrd="0" destOrd="0" presId="urn:microsoft.com/office/officeart/2005/8/layout/hierarchy4"/>
    <dgm:cxn modelId="{E285689E-EF9F-47A6-A5E9-7B4133A3AC52}" type="presParOf" srcId="{C22BB0A5-97DA-4CDB-B09D-8F87266469CA}" destId="{2CB59E35-40E7-48CF-B9E9-75E130019CE1}" srcOrd="1" destOrd="0" presId="urn:microsoft.com/office/officeart/2005/8/layout/hierarchy4"/>
    <dgm:cxn modelId="{528CE276-F46D-4851-96FD-DCDC74C1513A}" type="presParOf" srcId="{16A9CBAD-0EA9-4FAF-9FF8-A96E7276C434}" destId="{8B2E6346-4693-4DC7-953A-8BAA39D02667}" srcOrd="1" destOrd="0" presId="urn:microsoft.com/office/officeart/2005/8/layout/hierarchy4"/>
    <dgm:cxn modelId="{9B330F99-8C01-47CA-BD67-8AB49B5C1E6A}" type="presParOf" srcId="{16A9CBAD-0EA9-4FAF-9FF8-A96E7276C434}" destId="{15260D7B-19F8-4337-B21E-047CC5E223BA}" srcOrd="2" destOrd="0" presId="urn:microsoft.com/office/officeart/2005/8/layout/hierarchy4"/>
    <dgm:cxn modelId="{41643425-1460-48D9-A74F-B7ED6B98F151}" type="presParOf" srcId="{15260D7B-19F8-4337-B21E-047CC5E223BA}" destId="{14FFF017-6CA8-4F21-A192-C9D0DA536DC3}" srcOrd="0" destOrd="0" presId="urn:microsoft.com/office/officeart/2005/8/layout/hierarchy4"/>
    <dgm:cxn modelId="{B0E23A1A-0824-44BA-AB92-9605C02A8C88}" type="presParOf" srcId="{15260D7B-19F8-4337-B21E-047CC5E223BA}" destId="{4E8C42E4-30BE-4761-9613-A5AF2EFC1202}" srcOrd="1" destOrd="0" presId="urn:microsoft.com/office/officeart/2005/8/layout/hierarchy4"/>
    <dgm:cxn modelId="{ACC27736-B216-4733-A4F2-D5A5021A00DB}" type="presParOf" srcId="{15260D7B-19F8-4337-B21E-047CC5E223BA}" destId="{29D60BA3-B013-4A5D-BF08-D4660F645E52}" srcOrd="2" destOrd="0" presId="urn:microsoft.com/office/officeart/2005/8/layout/hierarchy4"/>
    <dgm:cxn modelId="{51406F16-C9FC-4723-8673-FBF51D6C34D6}" type="presParOf" srcId="{29D60BA3-B013-4A5D-BF08-D4660F645E52}" destId="{D6F1C3A3-0A13-4765-9213-99A9E1E8FFC2}" srcOrd="0" destOrd="0" presId="urn:microsoft.com/office/officeart/2005/8/layout/hierarchy4"/>
    <dgm:cxn modelId="{E0943155-8901-4C41-A93F-284EB6312CB6}" type="presParOf" srcId="{D6F1C3A3-0A13-4765-9213-99A9E1E8FFC2}" destId="{9CD22275-441A-4B3F-A944-1C3D708EC8FE}" srcOrd="0" destOrd="0" presId="urn:microsoft.com/office/officeart/2005/8/layout/hierarchy4"/>
    <dgm:cxn modelId="{A9BC19F7-EB91-42D3-9E6B-295FEEF5DFA0}" type="presParOf" srcId="{D6F1C3A3-0A13-4765-9213-99A9E1E8FFC2}" destId="{3F8A8882-BED8-44C6-855D-8379D619D361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942A18B-E92A-4F68-835F-97DBD98A5976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ACA3A6A-09F2-4870-96B2-F1161D1D090B}">
      <dgm:prSet/>
      <dgm:spPr/>
      <dgm:t>
        <a:bodyPr/>
        <a:lstStyle/>
        <a:p>
          <a:pPr rtl="0"/>
          <a:r>
            <a:rPr lang="en-PH" dirty="0" smtClean="0"/>
            <a:t>Results</a:t>
          </a:r>
          <a:endParaRPr lang="cs-CZ" dirty="0"/>
        </a:p>
      </dgm:t>
    </dgm:pt>
    <dgm:pt modelId="{CD77B96A-5689-4036-91DB-6C9E5C4034D2}" type="parTrans" cxnId="{192E799E-D72F-41B6-BFB4-8E6C4D2D34F2}">
      <dgm:prSet/>
      <dgm:spPr/>
      <dgm:t>
        <a:bodyPr/>
        <a:lstStyle/>
        <a:p>
          <a:endParaRPr lang="cs-CZ"/>
        </a:p>
      </dgm:t>
    </dgm:pt>
    <dgm:pt modelId="{EAC8EAC0-6EE1-4F5E-8075-F5C9352142C6}" type="sibTrans" cxnId="{192E799E-D72F-41B6-BFB4-8E6C4D2D34F2}">
      <dgm:prSet/>
      <dgm:spPr/>
      <dgm:t>
        <a:bodyPr/>
        <a:lstStyle/>
        <a:p>
          <a:endParaRPr lang="cs-CZ"/>
        </a:p>
      </dgm:t>
    </dgm:pt>
    <dgm:pt modelId="{5F80761A-96A2-40FD-A47A-FE9D696B4521}">
      <dgm:prSet/>
      <dgm:spPr/>
      <dgm:t>
        <a:bodyPr/>
        <a:lstStyle/>
        <a:p>
          <a:pPr rtl="0"/>
          <a:r>
            <a:rPr lang="en-PH" dirty="0" smtClean="0"/>
            <a:t>Qualitative</a:t>
          </a:r>
          <a:endParaRPr lang="cs-CZ" dirty="0"/>
        </a:p>
      </dgm:t>
    </dgm:pt>
    <dgm:pt modelId="{CB080311-D4BE-4BF7-802C-476DF77DFCC9}" type="parTrans" cxnId="{3A3CC637-6FB8-440B-AD0A-570945E93A07}">
      <dgm:prSet/>
      <dgm:spPr/>
      <dgm:t>
        <a:bodyPr/>
        <a:lstStyle/>
        <a:p>
          <a:endParaRPr lang="cs-CZ"/>
        </a:p>
      </dgm:t>
    </dgm:pt>
    <dgm:pt modelId="{E393264C-55D0-461E-84B4-CF22B8AAF3D5}" type="sibTrans" cxnId="{3A3CC637-6FB8-440B-AD0A-570945E93A07}">
      <dgm:prSet/>
      <dgm:spPr/>
      <dgm:t>
        <a:bodyPr/>
        <a:lstStyle/>
        <a:p>
          <a:endParaRPr lang="cs-CZ"/>
        </a:p>
      </dgm:t>
    </dgm:pt>
    <dgm:pt modelId="{C30E3C9A-A20B-4BCC-9FB3-2D7C6D737F11}">
      <dgm:prSet/>
      <dgm:spPr/>
      <dgm:t>
        <a:bodyPr/>
        <a:lstStyle/>
        <a:p>
          <a:pPr rtl="0"/>
          <a:r>
            <a:rPr lang="en-PH" dirty="0" smtClean="0"/>
            <a:t>Quantitative</a:t>
          </a:r>
          <a:endParaRPr lang="cs-CZ" dirty="0"/>
        </a:p>
      </dgm:t>
    </dgm:pt>
    <dgm:pt modelId="{29502623-9BED-4A7A-B345-DA69BEA584BB}" type="parTrans" cxnId="{792C6597-32A9-4CE0-A896-69D1411094DF}">
      <dgm:prSet/>
      <dgm:spPr/>
      <dgm:t>
        <a:bodyPr/>
        <a:lstStyle/>
        <a:p>
          <a:endParaRPr lang="cs-CZ"/>
        </a:p>
      </dgm:t>
    </dgm:pt>
    <dgm:pt modelId="{63A718E5-7420-4D7C-B199-FA61189B4A2F}" type="sibTrans" cxnId="{792C6597-32A9-4CE0-A896-69D1411094DF}">
      <dgm:prSet/>
      <dgm:spPr/>
      <dgm:t>
        <a:bodyPr/>
        <a:lstStyle/>
        <a:p>
          <a:endParaRPr lang="cs-CZ"/>
        </a:p>
      </dgm:t>
    </dgm:pt>
    <dgm:pt modelId="{C43D99E4-B337-4DF1-87B2-B41F0548AB9F}">
      <dgm:prSet/>
      <dgm:spPr/>
      <dgm:t>
        <a:bodyPr/>
        <a:lstStyle/>
        <a:p>
          <a:pPr rtl="0"/>
          <a:r>
            <a:rPr lang="en-PH" dirty="0" smtClean="0"/>
            <a:t>Particular or specialized findings that is less generalizable.</a:t>
          </a:r>
          <a:endParaRPr lang="cs-CZ" dirty="0"/>
        </a:p>
      </dgm:t>
    </dgm:pt>
    <dgm:pt modelId="{C5B7C73E-4361-4F57-8E46-37C4AD010F66}" type="parTrans" cxnId="{B5AA970B-39BF-446D-80E3-266C54F047ED}">
      <dgm:prSet/>
      <dgm:spPr/>
    </dgm:pt>
    <dgm:pt modelId="{599D4A1A-4324-4975-8F2D-A68B917F3413}" type="sibTrans" cxnId="{B5AA970B-39BF-446D-80E3-266C54F047ED}">
      <dgm:prSet/>
      <dgm:spPr/>
    </dgm:pt>
    <dgm:pt modelId="{CB1E1EEA-F11F-416C-B965-6DFA8E8E8C80}">
      <dgm:prSet/>
      <dgm:spPr/>
      <dgm:t>
        <a:bodyPr/>
        <a:lstStyle/>
        <a:p>
          <a:pPr rtl="0"/>
          <a:r>
            <a:rPr lang="en-PH" smtClean="0"/>
            <a:t>Generalizable </a:t>
          </a:r>
          <a:r>
            <a:rPr lang="en-PH" dirty="0" smtClean="0"/>
            <a:t>findings that can be applied to other populations.</a:t>
          </a:r>
          <a:endParaRPr lang="cs-CZ" dirty="0"/>
        </a:p>
      </dgm:t>
    </dgm:pt>
    <dgm:pt modelId="{024E34B7-0297-4956-91B5-10DBBF41770B}" type="parTrans" cxnId="{5FF7EA5E-0E41-4CEA-8426-EBBE3E3CB73D}">
      <dgm:prSet/>
      <dgm:spPr/>
    </dgm:pt>
    <dgm:pt modelId="{228CF2D1-CA03-4A37-AFBA-C6344F16104D}" type="sibTrans" cxnId="{5FF7EA5E-0E41-4CEA-8426-EBBE3E3CB73D}">
      <dgm:prSet/>
      <dgm:spPr/>
    </dgm:pt>
    <dgm:pt modelId="{6E7D6194-B474-44A3-8445-587E39D46415}" type="pres">
      <dgm:prSet presAssocID="{C942A18B-E92A-4F68-835F-97DBD98A597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175D04F-A2F7-431E-93B5-D4C9B63BB22B}" type="pres">
      <dgm:prSet presAssocID="{7ACA3A6A-09F2-4870-96B2-F1161D1D090B}" presName="vertOne" presStyleCnt="0"/>
      <dgm:spPr/>
    </dgm:pt>
    <dgm:pt modelId="{F1D636D1-2A6F-407D-B7B5-CFAFEF1818C5}" type="pres">
      <dgm:prSet presAssocID="{7ACA3A6A-09F2-4870-96B2-F1161D1D090B}" presName="txOne" presStyleLbl="node0" presStyleIdx="0" presStyleCnt="1">
        <dgm:presLayoutVars>
          <dgm:chPref val="3"/>
        </dgm:presLayoutVars>
      </dgm:prSet>
      <dgm:spPr/>
    </dgm:pt>
    <dgm:pt modelId="{3C2050D2-98BA-4BE9-8C0E-A0470F19F23B}" type="pres">
      <dgm:prSet presAssocID="{7ACA3A6A-09F2-4870-96B2-F1161D1D090B}" presName="parTransOne" presStyleCnt="0"/>
      <dgm:spPr/>
    </dgm:pt>
    <dgm:pt modelId="{A3731BA7-650B-4C69-86FB-F51BD4C4E44E}" type="pres">
      <dgm:prSet presAssocID="{7ACA3A6A-09F2-4870-96B2-F1161D1D090B}" presName="horzOne" presStyleCnt="0"/>
      <dgm:spPr/>
    </dgm:pt>
    <dgm:pt modelId="{DD1E70C4-0D60-4472-A095-B51DA7E43C02}" type="pres">
      <dgm:prSet presAssocID="{5F80761A-96A2-40FD-A47A-FE9D696B4521}" presName="vertTwo" presStyleCnt="0"/>
      <dgm:spPr/>
    </dgm:pt>
    <dgm:pt modelId="{73CBEB85-14A4-4023-A0E7-B02433B6CA3F}" type="pres">
      <dgm:prSet presAssocID="{5F80761A-96A2-40FD-A47A-FE9D696B4521}" presName="txTwo" presStyleLbl="node2" presStyleIdx="0" presStyleCnt="2">
        <dgm:presLayoutVars>
          <dgm:chPref val="3"/>
        </dgm:presLayoutVars>
      </dgm:prSet>
      <dgm:spPr/>
    </dgm:pt>
    <dgm:pt modelId="{BCB3F8BB-686F-4DA4-9102-EB3FEFB1C23F}" type="pres">
      <dgm:prSet presAssocID="{5F80761A-96A2-40FD-A47A-FE9D696B4521}" presName="parTransTwo" presStyleCnt="0"/>
      <dgm:spPr/>
    </dgm:pt>
    <dgm:pt modelId="{3726C9C6-B414-45C2-B892-778416948D42}" type="pres">
      <dgm:prSet presAssocID="{5F80761A-96A2-40FD-A47A-FE9D696B4521}" presName="horzTwo" presStyleCnt="0"/>
      <dgm:spPr/>
    </dgm:pt>
    <dgm:pt modelId="{34B39439-DB8F-44D0-962E-80B80749F009}" type="pres">
      <dgm:prSet presAssocID="{C43D99E4-B337-4DF1-87B2-B41F0548AB9F}" presName="vertThree" presStyleCnt="0"/>
      <dgm:spPr/>
    </dgm:pt>
    <dgm:pt modelId="{D6BA3405-9C65-463E-8C96-35224DA61754}" type="pres">
      <dgm:prSet presAssocID="{C43D99E4-B337-4DF1-87B2-B41F0548AB9F}" presName="txThree" presStyleLbl="node3" presStyleIdx="0" presStyleCnt="2">
        <dgm:presLayoutVars>
          <dgm:chPref val="3"/>
        </dgm:presLayoutVars>
      </dgm:prSet>
      <dgm:spPr/>
    </dgm:pt>
    <dgm:pt modelId="{AF04468D-C8FE-4AB5-950C-70091C43553C}" type="pres">
      <dgm:prSet presAssocID="{C43D99E4-B337-4DF1-87B2-B41F0548AB9F}" presName="horzThree" presStyleCnt="0"/>
      <dgm:spPr/>
    </dgm:pt>
    <dgm:pt modelId="{6CCD9752-A387-473A-B32A-17438903066E}" type="pres">
      <dgm:prSet presAssocID="{E393264C-55D0-461E-84B4-CF22B8AAF3D5}" presName="sibSpaceTwo" presStyleCnt="0"/>
      <dgm:spPr/>
    </dgm:pt>
    <dgm:pt modelId="{86E87C9F-A1C8-43ED-AD03-5675ED0C69AA}" type="pres">
      <dgm:prSet presAssocID="{C30E3C9A-A20B-4BCC-9FB3-2D7C6D737F11}" presName="vertTwo" presStyleCnt="0"/>
      <dgm:spPr/>
    </dgm:pt>
    <dgm:pt modelId="{D78CDDBA-9D46-4D93-B99C-50023A40FF45}" type="pres">
      <dgm:prSet presAssocID="{C30E3C9A-A20B-4BCC-9FB3-2D7C6D737F11}" presName="txTwo" presStyleLbl="node2" presStyleIdx="1" presStyleCnt="2">
        <dgm:presLayoutVars>
          <dgm:chPref val="3"/>
        </dgm:presLayoutVars>
      </dgm:prSet>
      <dgm:spPr/>
    </dgm:pt>
    <dgm:pt modelId="{F00A90BD-2352-4052-B531-E833D030AFD9}" type="pres">
      <dgm:prSet presAssocID="{C30E3C9A-A20B-4BCC-9FB3-2D7C6D737F11}" presName="parTransTwo" presStyleCnt="0"/>
      <dgm:spPr/>
    </dgm:pt>
    <dgm:pt modelId="{07D29BD6-3581-4511-AD3D-34E09AA5E9B0}" type="pres">
      <dgm:prSet presAssocID="{C30E3C9A-A20B-4BCC-9FB3-2D7C6D737F11}" presName="horzTwo" presStyleCnt="0"/>
      <dgm:spPr/>
    </dgm:pt>
    <dgm:pt modelId="{E5630EB9-B047-4005-BC8B-9CD0915CBC54}" type="pres">
      <dgm:prSet presAssocID="{CB1E1EEA-F11F-416C-B965-6DFA8E8E8C80}" presName="vertThree" presStyleCnt="0"/>
      <dgm:spPr/>
    </dgm:pt>
    <dgm:pt modelId="{089B6500-E802-4869-9B1D-FB17A6EB68B0}" type="pres">
      <dgm:prSet presAssocID="{CB1E1EEA-F11F-416C-B965-6DFA8E8E8C80}" presName="txThree" presStyleLbl="node3" presStyleIdx="1" presStyleCnt="2">
        <dgm:presLayoutVars>
          <dgm:chPref val="3"/>
        </dgm:presLayoutVars>
      </dgm:prSet>
      <dgm:spPr/>
    </dgm:pt>
    <dgm:pt modelId="{88789410-A6A2-4C00-BBE2-B7E51BF1A33D}" type="pres">
      <dgm:prSet presAssocID="{CB1E1EEA-F11F-416C-B965-6DFA8E8E8C80}" presName="horzThree" presStyleCnt="0"/>
      <dgm:spPr/>
    </dgm:pt>
  </dgm:ptLst>
  <dgm:cxnLst>
    <dgm:cxn modelId="{33E2EEC3-3B0D-4B90-84FB-D041246858D4}" type="presOf" srcId="{5F80761A-96A2-40FD-A47A-FE9D696B4521}" destId="{73CBEB85-14A4-4023-A0E7-B02433B6CA3F}" srcOrd="0" destOrd="0" presId="urn:microsoft.com/office/officeart/2005/8/layout/hierarchy4"/>
    <dgm:cxn modelId="{03AC0EB6-D63D-435F-9981-569B9E53CAC0}" type="presOf" srcId="{C30E3C9A-A20B-4BCC-9FB3-2D7C6D737F11}" destId="{D78CDDBA-9D46-4D93-B99C-50023A40FF45}" srcOrd="0" destOrd="0" presId="urn:microsoft.com/office/officeart/2005/8/layout/hierarchy4"/>
    <dgm:cxn modelId="{40CB50D6-6F1C-4CC3-84C7-3BCDCA5B836F}" type="presOf" srcId="{C43D99E4-B337-4DF1-87B2-B41F0548AB9F}" destId="{D6BA3405-9C65-463E-8C96-35224DA61754}" srcOrd="0" destOrd="0" presId="urn:microsoft.com/office/officeart/2005/8/layout/hierarchy4"/>
    <dgm:cxn modelId="{B5AA970B-39BF-446D-80E3-266C54F047ED}" srcId="{5F80761A-96A2-40FD-A47A-FE9D696B4521}" destId="{C43D99E4-B337-4DF1-87B2-B41F0548AB9F}" srcOrd="0" destOrd="0" parTransId="{C5B7C73E-4361-4F57-8E46-37C4AD010F66}" sibTransId="{599D4A1A-4324-4975-8F2D-A68B917F3413}"/>
    <dgm:cxn modelId="{792C6597-32A9-4CE0-A896-69D1411094DF}" srcId="{7ACA3A6A-09F2-4870-96B2-F1161D1D090B}" destId="{C30E3C9A-A20B-4BCC-9FB3-2D7C6D737F11}" srcOrd="1" destOrd="0" parTransId="{29502623-9BED-4A7A-B345-DA69BEA584BB}" sibTransId="{63A718E5-7420-4D7C-B199-FA61189B4A2F}"/>
    <dgm:cxn modelId="{5FF7EA5E-0E41-4CEA-8426-EBBE3E3CB73D}" srcId="{C30E3C9A-A20B-4BCC-9FB3-2D7C6D737F11}" destId="{CB1E1EEA-F11F-416C-B965-6DFA8E8E8C80}" srcOrd="0" destOrd="0" parTransId="{024E34B7-0297-4956-91B5-10DBBF41770B}" sibTransId="{228CF2D1-CA03-4A37-AFBA-C6344F16104D}"/>
    <dgm:cxn modelId="{145C2F2A-6388-47A5-8A39-0281BE996624}" type="presOf" srcId="{7ACA3A6A-09F2-4870-96B2-F1161D1D090B}" destId="{F1D636D1-2A6F-407D-B7B5-CFAFEF1818C5}" srcOrd="0" destOrd="0" presId="urn:microsoft.com/office/officeart/2005/8/layout/hierarchy4"/>
    <dgm:cxn modelId="{192E799E-D72F-41B6-BFB4-8E6C4D2D34F2}" srcId="{C942A18B-E92A-4F68-835F-97DBD98A5976}" destId="{7ACA3A6A-09F2-4870-96B2-F1161D1D090B}" srcOrd="0" destOrd="0" parTransId="{CD77B96A-5689-4036-91DB-6C9E5C4034D2}" sibTransId="{EAC8EAC0-6EE1-4F5E-8075-F5C9352142C6}"/>
    <dgm:cxn modelId="{3A3CC637-6FB8-440B-AD0A-570945E93A07}" srcId="{7ACA3A6A-09F2-4870-96B2-F1161D1D090B}" destId="{5F80761A-96A2-40FD-A47A-FE9D696B4521}" srcOrd="0" destOrd="0" parTransId="{CB080311-D4BE-4BF7-802C-476DF77DFCC9}" sibTransId="{E393264C-55D0-461E-84B4-CF22B8AAF3D5}"/>
    <dgm:cxn modelId="{E295050D-7266-4F8A-B256-887C5A50A3D5}" type="presOf" srcId="{CB1E1EEA-F11F-416C-B965-6DFA8E8E8C80}" destId="{089B6500-E802-4869-9B1D-FB17A6EB68B0}" srcOrd="0" destOrd="0" presId="urn:microsoft.com/office/officeart/2005/8/layout/hierarchy4"/>
    <dgm:cxn modelId="{1B58EEA4-91E6-4970-AB30-72578C4226FA}" type="presOf" srcId="{C942A18B-E92A-4F68-835F-97DBD98A5976}" destId="{6E7D6194-B474-44A3-8445-587E39D46415}" srcOrd="0" destOrd="0" presId="urn:microsoft.com/office/officeart/2005/8/layout/hierarchy4"/>
    <dgm:cxn modelId="{19392616-93A7-4615-BA0B-3F4446687270}" type="presParOf" srcId="{6E7D6194-B474-44A3-8445-587E39D46415}" destId="{2175D04F-A2F7-431E-93B5-D4C9B63BB22B}" srcOrd="0" destOrd="0" presId="urn:microsoft.com/office/officeart/2005/8/layout/hierarchy4"/>
    <dgm:cxn modelId="{E8982B61-B47A-412E-9CA9-E1491A0397AC}" type="presParOf" srcId="{2175D04F-A2F7-431E-93B5-D4C9B63BB22B}" destId="{F1D636D1-2A6F-407D-B7B5-CFAFEF1818C5}" srcOrd="0" destOrd="0" presId="urn:microsoft.com/office/officeart/2005/8/layout/hierarchy4"/>
    <dgm:cxn modelId="{4E1641BF-5842-4DB6-812C-0E71DE24C9BC}" type="presParOf" srcId="{2175D04F-A2F7-431E-93B5-D4C9B63BB22B}" destId="{3C2050D2-98BA-4BE9-8C0E-A0470F19F23B}" srcOrd="1" destOrd="0" presId="urn:microsoft.com/office/officeart/2005/8/layout/hierarchy4"/>
    <dgm:cxn modelId="{E834B5EA-0416-49A1-94F1-8DC1C86700DE}" type="presParOf" srcId="{2175D04F-A2F7-431E-93B5-D4C9B63BB22B}" destId="{A3731BA7-650B-4C69-86FB-F51BD4C4E44E}" srcOrd="2" destOrd="0" presId="urn:microsoft.com/office/officeart/2005/8/layout/hierarchy4"/>
    <dgm:cxn modelId="{F9253E35-CD15-4238-857C-002C438B7FD2}" type="presParOf" srcId="{A3731BA7-650B-4C69-86FB-F51BD4C4E44E}" destId="{DD1E70C4-0D60-4472-A095-B51DA7E43C02}" srcOrd="0" destOrd="0" presId="urn:microsoft.com/office/officeart/2005/8/layout/hierarchy4"/>
    <dgm:cxn modelId="{823B58AF-2A70-43AA-A028-AFFB6C124B96}" type="presParOf" srcId="{DD1E70C4-0D60-4472-A095-B51DA7E43C02}" destId="{73CBEB85-14A4-4023-A0E7-B02433B6CA3F}" srcOrd="0" destOrd="0" presId="urn:microsoft.com/office/officeart/2005/8/layout/hierarchy4"/>
    <dgm:cxn modelId="{B3FD3A58-2267-4002-ACBE-F37E656B0912}" type="presParOf" srcId="{DD1E70C4-0D60-4472-A095-B51DA7E43C02}" destId="{BCB3F8BB-686F-4DA4-9102-EB3FEFB1C23F}" srcOrd="1" destOrd="0" presId="urn:microsoft.com/office/officeart/2005/8/layout/hierarchy4"/>
    <dgm:cxn modelId="{6F253DBB-77DB-446D-838C-2CBA98C7151B}" type="presParOf" srcId="{DD1E70C4-0D60-4472-A095-B51DA7E43C02}" destId="{3726C9C6-B414-45C2-B892-778416948D42}" srcOrd="2" destOrd="0" presId="urn:microsoft.com/office/officeart/2005/8/layout/hierarchy4"/>
    <dgm:cxn modelId="{D86D22B7-E382-4980-9FA6-51C7F2C0236F}" type="presParOf" srcId="{3726C9C6-B414-45C2-B892-778416948D42}" destId="{34B39439-DB8F-44D0-962E-80B80749F009}" srcOrd="0" destOrd="0" presId="urn:microsoft.com/office/officeart/2005/8/layout/hierarchy4"/>
    <dgm:cxn modelId="{62EF2970-6885-413A-9857-1034468C2FC1}" type="presParOf" srcId="{34B39439-DB8F-44D0-962E-80B80749F009}" destId="{D6BA3405-9C65-463E-8C96-35224DA61754}" srcOrd="0" destOrd="0" presId="urn:microsoft.com/office/officeart/2005/8/layout/hierarchy4"/>
    <dgm:cxn modelId="{24D8478A-9AF1-4C8C-9F6C-1D3BEC669427}" type="presParOf" srcId="{34B39439-DB8F-44D0-962E-80B80749F009}" destId="{AF04468D-C8FE-4AB5-950C-70091C43553C}" srcOrd="1" destOrd="0" presId="urn:microsoft.com/office/officeart/2005/8/layout/hierarchy4"/>
    <dgm:cxn modelId="{55C58660-307F-44E5-A2A2-18E0BC11F65A}" type="presParOf" srcId="{A3731BA7-650B-4C69-86FB-F51BD4C4E44E}" destId="{6CCD9752-A387-473A-B32A-17438903066E}" srcOrd="1" destOrd="0" presId="urn:microsoft.com/office/officeart/2005/8/layout/hierarchy4"/>
    <dgm:cxn modelId="{03B5D661-0E87-4A1B-83A3-F884E606EDDC}" type="presParOf" srcId="{A3731BA7-650B-4C69-86FB-F51BD4C4E44E}" destId="{86E87C9F-A1C8-43ED-AD03-5675ED0C69AA}" srcOrd="2" destOrd="0" presId="urn:microsoft.com/office/officeart/2005/8/layout/hierarchy4"/>
    <dgm:cxn modelId="{09F6F8C3-1BF9-4426-8E17-7863627E0710}" type="presParOf" srcId="{86E87C9F-A1C8-43ED-AD03-5675ED0C69AA}" destId="{D78CDDBA-9D46-4D93-B99C-50023A40FF45}" srcOrd="0" destOrd="0" presId="urn:microsoft.com/office/officeart/2005/8/layout/hierarchy4"/>
    <dgm:cxn modelId="{C6D61797-ECD4-45A5-A99D-B84371CC950D}" type="presParOf" srcId="{86E87C9F-A1C8-43ED-AD03-5675ED0C69AA}" destId="{F00A90BD-2352-4052-B531-E833D030AFD9}" srcOrd="1" destOrd="0" presId="urn:microsoft.com/office/officeart/2005/8/layout/hierarchy4"/>
    <dgm:cxn modelId="{D28FE92B-094C-4B28-AEA1-96B3D8213495}" type="presParOf" srcId="{86E87C9F-A1C8-43ED-AD03-5675ED0C69AA}" destId="{07D29BD6-3581-4511-AD3D-34E09AA5E9B0}" srcOrd="2" destOrd="0" presId="urn:microsoft.com/office/officeart/2005/8/layout/hierarchy4"/>
    <dgm:cxn modelId="{95F37641-77D3-49F4-ABB6-20CA9E5A86C6}" type="presParOf" srcId="{07D29BD6-3581-4511-AD3D-34E09AA5E9B0}" destId="{E5630EB9-B047-4005-BC8B-9CD0915CBC54}" srcOrd="0" destOrd="0" presId="urn:microsoft.com/office/officeart/2005/8/layout/hierarchy4"/>
    <dgm:cxn modelId="{14F8A7C8-BB3C-4420-A8E6-2B2C7809C5EA}" type="presParOf" srcId="{E5630EB9-B047-4005-BC8B-9CD0915CBC54}" destId="{089B6500-E802-4869-9B1D-FB17A6EB68B0}" srcOrd="0" destOrd="0" presId="urn:microsoft.com/office/officeart/2005/8/layout/hierarchy4"/>
    <dgm:cxn modelId="{770F457B-16B3-4F5F-B58A-E9D94B37488B}" type="presParOf" srcId="{E5630EB9-B047-4005-BC8B-9CD0915CBC54}" destId="{88789410-A6A2-4C00-BBE2-B7E51BF1A33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0C22676-9069-4A1F-B30D-FD6788ECBD09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BB81484-18FC-4BC5-A115-DA4E7BC5479E}">
      <dgm:prSet/>
      <dgm:spPr/>
      <dgm:t>
        <a:bodyPr/>
        <a:lstStyle/>
        <a:p>
          <a:pPr rtl="0"/>
          <a:r>
            <a:rPr lang="en-PH" dirty="0" smtClean="0"/>
            <a:t>Final Report</a:t>
          </a:r>
          <a:endParaRPr lang="cs-CZ" dirty="0"/>
        </a:p>
      </dgm:t>
    </dgm:pt>
    <dgm:pt modelId="{5FFBE8EC-6E52-4AB7-81EF-6007AAC7F2C1}" type="parTrans" cxnId="{D37FC496-9D27-429E-B541-A5587F0D538A}">
      <dgm:prSet/>
      <dgm:spPr/>
      <dgm:t>
        <a:bodyPr/>
        <a:lstStyle/>
        <a:p>
          <a:endParaRPr lang="cs-CZ"/>
        </a:p>
      </dgm:t>
    </dgm:pt>
    <dgm:pt modelId="{93F0F4CE-468E-4BA8-A965-702CE9A88F3C}" type="sibTrans" cxnId="{D37FC496-9D27-429E-B541-A5587F0D538A}">
      <dgm:prSet/>
      <dgm:spPr/>
      <dgm:t>
        <a:bodyPr/>
        <a:lstStyle/>
        <a:p>
          <a:endParaRPr lang="cs-CZ"/>
        </a:p>
      </dgm:t>
    </dgm:pt>
    <dgm:pt modelId="{DE0CF2FB-73C1-4D5D-A53A-C4D33667987A}">
      <dgm:prSet/>
      <dgm:spPr/>
      <dgm:t>
        <a:bodyPr/>
        <a:lstStyle/>
        <a:p>
          <a:pPr rtl="0"/>
          <a:r>
            <a:rPr lang="en-PH" dirty="0" smtClean="0"/>
            <a:t>Qualitative</a:t>
          </a:r>
          <a:endParaRPr lang="cs-CZ" dirty="0"/>
        </a:p>
      </dgm:t>
    </dgm:pt>
    <dgm:pt modelId="{DED589F5-0F7E-458D-AC2B-A48AE72AE08F}" type="parTrans" cxnId="{14218B3D-328B-4883-91C0-3D429106BC97}">
      <dgm:prSet/>
      <dgm:spPr/>
      <dgm:t>
        <a:bodyPr/>
        <a:lstStyle/>
        <a:p>
          <a:endParaRPr lang="cs-CZ"/>
        </a:p>
      </dgm:t>
    </dgm:pt>
    <dgm:pt modelId="{FC978A2A-4274-415C-9DB7-2302212B99BC}" type="sibTrans" cxnId="{14218B3D-328B-4883-91C0-3D429106BC97}">
      <dgm:prSet/>
      <dgm:spPr/>
      <dgm:t>
        <a:bodyPr/>
        <a:lstStyle/>
        <a:p>
          <a:endParaRPr lang="cs-CZ"/>
        </a:p>
      </dgm:t>
    </dgm:pt>
    <dgm:pt modelId="{572366B2-4FC2-479E-B766-967704A2DF80}">
      <dgm:prSet/>
      <dgm:spPr/>
      <dgm:t>
        <a:bodyPr/>
        <a:lstStyle/>
        <a:p>
          <a:pPr rtl="0"/>
          <a:r>
            <a:rPr lang="en-PH" dirty="0" smtClean="0"/>
            <a:t>Quantitative</a:t>
          </a:r>
          <a:endParaRPr lang="cs-CZ" dirty="0"/>
        </a:p>
      </dgm:t>
    </dgm:pt>
    <dgm:pt modelId="{2B38C5DF-FBE4-4E72-A498-5B4474FEF16A}" type="parTrans" cxnId="{2D1C3EA8-42BF-47DE-BFC6-F47467C36E01}">
      <dgm:prSet/>
      <dgm:spPr/>
      <dgm:t>
        <a:bodyPr/>
        <a:lstStyle/>
        <a:p>
          <a:endParaRPr lang="cs-CZ"/>
        </a:p>
      </dgm:t>
    </dgm:pt>
    <dgm:pt modelId="{9B6A3322-3319-4E53-BCBD-23436D77C31B}" type="sibTrans" cxnId="{2D1C3EA8-42BF-47DE-BFC6-F47467C36E01}">
      <dgm:prSet/>
      <dgm:spPr/>
      <dgm:t>
        <a:bodyPr/>
        <a:lstStyle/>
        <a:p>
          <a:endParaRPr lang="cs-CZ"/>
        </a:p>
      </dgm:t>
    </dgm:pt>
    <dgm:pt modelId="{D309CA8E-63AE-419F-91E6-9C41515CCAFE}">
      <dgm:prSet/>
      <dgm:spPr/>
      <dgm:t>
        <a:bodyPr/>
        <a:lstStyle/>
        <a:p>
          <a:pPr rtl="0"/>
          <a:r>
            <a:rPr lang="en-PH" dirty="0" smtClean="0"/>
            <a:t>Narrative report with contextual description &amp; direct quotations from research participants.</a:t>
          </a:r>
          <a:endParaRPr lang="cs-CZ" dirty="0"/>
        </a:p>
      </dgm:t>
    </dgm:pt>
    <dgm:pt modelId="{71CA0E9A-7424-430A-BF8B-4C48BB5FD0A3}" type="parTrans" cxnId="{5D9F06F1-76F2-49A5-B081-757B3E343A83}">
      <dgm:prSet/>
      <dgm:spPr/>
    </dgm:pt>
    <dgm:pt modelId="{8C402977-A469-4089-B77C-5B17D4EA793B}" type="sibTrans" cxnId="{5D9F06F1-76F2-49A5-B081-757B3E343A83}">
      <dgm:prSet/>
      <dgm:spPr/>
    </dgm:pt>
    <dgm:pt modelId="{24ADBD46-6A0B-4EC9-B176-9E5BBA05CE9C}">
      <dgm:prSet/>
      <dgm:spPr/>
      <dgm:t>
        <a:bodyPr/>
        <a:lstStyle/>
        <a:p>
          <a:pPr rtl="0"/>
          <a:r>
            <a:rPr lang="en-PH" smtClean="0"/>
            <a:t>Statistical </a:t>
          </a:r>
          <a:r>
            <a:rPr lang="en-PH" dirty="0" smtClean="0"/>
            <a:t>report with correlations, comparisons of means, &amp; statistical significance of findings.</a:t>
          </a:r>
          <a:endParaRPr lang="cs-CZ" dirty="0"/>
        </a:p>
      </dgm:t>
    </dgm:pt>
    <dgm:pt modelId="{AE2D9303-173B-40F1-A025-EF78D83CD429}" type="parTrans" cxnId="{1B1BDF11-D7C6-4CD0-A795-31C4D1894152}">
      <dgm:prSet/>
      <dgm:spPr/>
    </dgm:pt>
    <dgm:pt modelId="{DB51EE45-FF75-40EF-9297-2A7792B6C34B}" type="sibTrans" cxnId="{1B1BDF11-D7C6-4CD0-A795-31C4D1894152}">
      <dgm:prSet/>
      <dgm:spPr/>
    </dgm:pt>
    <dgm:pt modelId="{3D53D13B-8B6F-4B00-8329-517FB16D90BC}" type="pres">
      <dgm:prSet presAssocID="{30C22676-9069-4A1F-B30D-FD6788ECBD0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5DE2172-BBF9-45A3-8E16-D648AA8B2424}" type="pres">
      <dgm:prSet presAssocID="{BBB81484-18FC-4BC5-A115-DA4E7BC5479E}" presName="vertOne" presStyleCnt="0"/>
      <dgm:spPr/>
    </dgm:pt>
    <dgm:pt modelId="{8CC60486-CEB3-41AA-A1FF-BB10E01857CB}" type="pres">
      <dgm:prSet presAssocID="{BBB81484-18FC-4BC5-A115-DA4E7BC5479E}" presName="txOne" presStyleLbl="node0" presStyleIdx="0" presStyleCnt="1">
        <dgm:presLayoutVars>
          <dgm:chPref val="3"/>
        </dgm:presLayoutVars>
      </dgm:prSet>
      <dgm:spPr/>
    </dgm:pt>
    <dgm:pt modelId="{80452C40-688A-4373-A7DB-9856B35B30CC}" type="pres">
      <dgm:prSet presAssocID="{BBB81484-18FC-4BC5-A115-DA4E7BC5479E}" presName="parTransOne" presStyleCnt="0"/>
      <dgm:spPr/>
    </dgm:pt>
    <dgm:pt modelId="{0C30B7E7-7B27-4F45-8A96-AA559D448F8E}" type="pres">
      <dgm:prSet presAssocID="{BBB81484-18FC-4BC5-A115-DA4E7BC5479E}" presName="horzOne" presStyleCnt="0"/>
      <dgm:spPr/>
    </dgm:pt>
    <dgm:pt modelId="{E5073A74-2C78-4A4E-8D16-5B0D8B051A1D}" type="pres">
      <dgm:prSet presAssocID="{DE0CF2FB-73C1-4D5D-A53A-C4D33667987A}" presName="vertTwo" presStyleCnt="0"/>
      <dgm:spPr/>
    </dgm:pt>
    <dgm:pt modelId="{9BD53010-482C-4EBF-BAA1-152BE1808E6C}" type="pres">
      <dgm:prSet presAssocID="{DE0CF2FB-73C1-4D5D-A53A-C4D33667987A}" presName="txTwo" presStyleLbl="node2" presStyleIdx="0" presStyleCnt="2">
        <dgm:presLayoutVars>
          <dgm:chPref val="3"/>
        </dgm:presLayoutVars>
      </dgm:prSet>
      <dgm:spPr/>
    </dgm:pt>
    <dgm:pt modelId="{6F1CE695-A0F7-488B-8766-47BD9CC7DFF2}" type="pres">
      <dgm:prSet presAssocID="{DE0CF2FB-73C1-4D5D-A53A-C4D33667987A}" presName="parTransTwo" presStyleCnt="0"/>
      <dgm:spPr/>
    </dgm:pt>
    <dgm:pt modelId="{DEB193A6-C560-4578-8E31-4921FDCF619B}" type="pres">
      <dgm:prSet presAssocID="{DE0CF2FB-73C1-4D5D-A53A-C4D33667987A}" presName="horzTwo" presStyleCnt="0"/>
      <dgm:spPr/>
    </dgm:pt>
    <dgm:pt modelId="{0AF986DA-FD9C-438B-8C56-A3BBA6C788EB}" type="pres">
      <dgm:prSet presAssocID="{D309CA8E-63AE-419F-91E6-9C41515CCAFE}" presName="vertThree" presStyleCnt="0"/>
      <dgm:spPr/>
    </dgm:pt>
    <dgm:pt modelId="{F4A9F5AA-2E9F-4C68-837A-A887F25B9448}" type="pres">
      <dgm:prSet presAssocID="{D309CA8E-63AE-419F-91E6-9C41515CCAFE}" presName="txThree" presStyleLbl="node3" presStyleIdx="0" presStyleCnt="2">
        <dgm:presLayoutVars>
          <dgm:chPref val="3"/>
        </dgm:presLayoutVars>
      </dgm:prSet>
      <dgm:spPr/>
    </dgm:pt>
    <dgm:pt modelId="{DB911745-CD0F-468B-97AC-3E393D844189}" type="pres">
      <dgm:prSet presAssocID="{D309CA8E-63AE-419F-91E6-9C41515CCAFE}" presName="horzThree" presStyleCnt="0"/>
      <dgm:spPr/>
    </dgm:pt>
    <dgm:pt modelId="{FC76427D-DE5B-4FF3-9899-84884C59FC76}" type="pres">
      <dgm:prSet presAssocID="{FC978A2A-4274-415C-9DB7-2302212B99BC}" presName="sibSpaceTwo" presStyleCnt="0"/>
      <dgm:spPr/>
    </dgm:pt>
    <dgm:pt modelId="{1DEA3F44-1824-48D1-9F14-C6C881602ECC}" type="pres">
      <dgm:prSet presAssocID="{572366B2-4FC2-479E-B766-967704A2DF80}" presName="vertTwo" presStyleCnt="0"/>
      <dgm:spPr/>
    </dgm:pt>
    <dgm:pt modelId="{8281195C-6A8E-4C5C-B427-053EBD7B9401}" type="pres">
      <dgm:prSet presAssocID="{572366B2-4FC2-479E-B766-967704A2DF80}" presName="txTwo" presStyleLbl="node2" presStyleIdx="1" presStyleCnt="2">
        <dgm:presLayoutVars>
          <dgm:chPref val="3"/>
        </dgm:presLayoutVars>
      </dgm:prSet>
      <dgm:spPr/>
    </dgm:pt>
    <dgm:pt modelId="{BDA5B4F6-A1FE-43B1-BA68-4FC7D069A3DA}" type="pres">
      <dgm:prSet presAssocID="{572366B2-4FC2-479E-B766-967704A2DF80}" presName="parTransTwo" presStyleCnt="0"/>
      <dgm:spPr/>
    </dgm:pt>
    <dgm:pt modelId="{A66E7E93-A874-43D4-9BE0-F22591339C93}" type="pres">
      <dgm:prSet presAssocID="{572366B2-4FC2-479E-B766-967704A2DF80}" presName="horzTwo" presStyleCnt="0"/>
      <dgm:spPr/>
    </dgm:pt>
    <dgm:pt modelId="{39D7C0C8-D31F-4DD4-ACFB-7D6A2F94BCD5}" type="pres">
      <dgm:prSet presAssocID="{24ADBD46-6A0B-4EC9-B176-9E5BBA05CE9C}" presName="vertThree" presStyleCnt="0"/>
      <dgm:spPr/>
    </dgm:pt>
    <dgm:pt modelId="{55584FBB-4DDB-4474-91ED-40543C7F7738}" type="pres">
      <dgm:prSet presAssocID="{24ADBD46-6A0B-4EC9-B176-9E5BBA05CE9C}" presName="txThree" presStyleLbl="node3" presStyleIdx="1" presStyleCnt="2">
        <dgm:presLayoutVars>
          <dgm:chPref val="3"/>
        </dgm:presLayoutVars>
      </dgm:prSet>
      <dgm:spPr/>
    </dgm:pt>
    <dgm:pt modelId="{D6616240-7856-4BE3-B239-ADDA518D5C56}" type="pres">
      <dgm:prSet presAssocID="{24ADBD46-6A0B-4EC9-B176-9E5BBA05CE9C}" presName="horzThree" presStyleCnt="0"/>
      <dgm:spPr/>
    </dgm:pt>
  </dgm:ptLst>
  <dgm:cxnLst>
    <dgm:cxn modelId="{2D1C3EA8-42BF-47DE-BFC6-F47467C36E01}" srcId="{BBB81484-18FC-4BC5-A115-DA4E7BC5479E}" destId="{572366B2-4FC2-479E-B766-967704A2DF80}" srcOrd="1" destOrd="0" parTransId="{2B38C5DF-FBE4-4E72-A498-5B4474FEF16A}" sibTransId="{9B6A3322-3319-4E53-BCBD-23436D77C31B}"/>
    <dgm:cxn modelId="{14218B3D-328B-4883-91C0-3D429106BC97}" srcId="{BBB81484-18FC-4BC5-A115-DA4E7BC5479E}" destId="{DE0CF2FB-73C1-4D5D-A53A-C4D33667987A}" srcOrd="0" destOrd="0" parTransId="{DED589F5-0F7E-458D-AC2B-A48AE72AE08F}" sibTransId="{FC978A2A-4274-415C-9DB7-2302212B99BC}"/>
    <dgm:cxn modelId="{0C03E931-E4C8-44FF-8522-36A951B134F5}" type="presOf" srcId="{24ADBD46-6A0B-4EC9-B176-9E5BBA05CE9C}" destId="{55584FBB-4DDB-4474-91ED-40543C7F7738}" srcOrd="0" destOrd="0" presId="urn:microsoft.com/office/officeart/2005/8/layout/hierarchy4"/>
    <dgm:cxn modelId="{B019DE06-F416-4F88-AD66-6AF2339FC855}" type="presOf" srcId="{D309CA8E-63AE-419F-91E6-9C41515CCAFE}" destId="{F4A9F5AA-2E9F-4C68-837A-A887F25B9448}" srcOrd="0" destOrd="0" presId="urn:microsoft.com/office/officeart/2005/8/layout/hierarchy4"/>
    <dgm:cxn modelId="{C8F13721-056A-4478-A3B4-F5BB61A9EBB7}" type="presOf" srcId="{30C22676-9069-4A1F-B30D-FD6788ECBD09}" destId="{3D53D13B-8B6F-4B00-8329-517FB16D90BC}" srcOrd="0" destOrd="0" presId="urn:microsoft.com/office/officeart/2005/8/layout/hierarchy4"/>
    <dgm:cxn modelId="{1B1BDF11-D7C6-4CD0-A795-31C4D1894152}" srcId="{572366B2-4FC2-479E-B766-967704A2DF80}" destId="{24ADBD46-6A0B-4EC9-B176-9E5BBA05CE9C}" srcOrd="0" destOrd="0" parTransId="{AE2D9303-173B-40F1-A025-EF78D83CD429}" sibTransId="{DB51EE45-FF75-40EF-9297-2A7792B6C34B}"/>
    <dgm:cxn modelId="{39E04D82-70F5-4183-8FD8-D0F985C105DA}" type="presOf" srcId="{BBB81484-18FC-4BC5-A115-DA4E7BC5479E}" destId="{8CC60486-CEB3-41AA-A1FF-BB10E01857CB}" srcOrd="0" destOrd="0" presId="urn:microsoft.com/office/officeart/2005/8/layout/hierarchy4"/>
    <dgm:cxn modelId="{D5A3E9DB-C6AB-4CC3-B6ED-FC8C6620CCCE}" type="presOf" srcId="{DE0CF2FB-73C1-4D5D-A53A-C4D33667987A}" destId="{9BD53010-482C-4EBF-BAA1-152BE1808E6C}" srcOrd="0" destOrd="0" presId="urn:microsoft.com/office/officeart/2005/8/layout/hierarchy4"/>
    <dgm:cxn modelId="{5D9F06F1-76F2-49A5-B081-757B3E343A83}" srcId="{DE0CF2FB-73C1-4D5D-A53A-C4D33667987A}" destId="{D309CA8E-63AE-419F-91E6-9C41515CCAFE}" srcOrd="0" destOrd="0" parTransId="{71CA0E9A-7424-430A-BF8B-4C48BB5FD0A3}" sibTransId="{8C402977-A469-4089-B77C-5B17D4EA793B}"/>
    <dgm:cxn modelId="{D37FC496-9D27-429E-B541-A5587F0D538A}" srcId="{30C22676-9069-4A1F-B30D-FD6788ECBD09}" destId="{BBB81484-18FC-4BC5-A115-DA4E7BC5479E}" srcOrd="0" destOrd="0" parTransId="{5FFBE8EC-6E52-4AB7-81EF-6007AAC7F2C1}" sibTransId="{93F0F4CE-468E-4BA8-A965-702CE9A88F3C}"/>
    <dgm:cxn modelId="{FAE4384F-F65A-474D-A381-693223462FA1}" type="presOf" srcId="{572366B2-4FC2-479E-B766-967704A2DF80}" destId="{8281195C-6A8E-4C5C-B427-053EBD7B9401}" srcOrd="0" destOrd="0" presId="urn:microsoft.com/office/officeart/2005/8/layout/hierarchy4"/>
    <dgm:cxn modelId="{19C1D0EE-5EC4-4486-AA6F-E33A1569B7F4}" type="presParOf" srcId="{3D53D13B-8B6F-4B00-8329-517FB16D90BC}" destId="{55DE2172-BBF9-45A3-8E16-D648AA8B2424}" srcOrd="0" destOrd="0" presId="urn:microsoft.com/office/officeart/2005/8/layout/hierarchy4"/>
    <dgm:cxn modelId="{FBD34C41-EBD3-484C-A19B-B32F7529B59B}" type="presParOf" srcId="{55DE2172-BBF9-45A3-8E16-D648AA8B2424}" destId="{8CC60486-CEB3-41AA-A1FF-BB10E01857CB}" srcOrd="0" destOrd="0" presId="urn:microsoft.com/office/officeart/2005/8/layout/hierarchy4"/>
    <dgm:cxn modelId="{A6D4617F-6D1F-443C-929D-A5AE81F8D95A}" type="presParOf" srcId="{55DE2172-BBF9-45A3-8E16-D648AA8B2424}" destId="{80452C40-688A-4373-A7DB-9856B35B30CC}" srcOrd="1" destOrd="0" presId="urn:microsoft.com/office/officeart/2005/8/layout/hierarchy4"/>
    <dgm:cxn modelId="{B5B56570-D124-4E57-9F37-03D27EE03BA3}" type="presParOf" srcId="{55DE2172-BBF9-45A3-8E16-D648AA8B2424}" destId="{0C30B7E7-7B27-4F45-8A96-AA559D448F8E}" srcOrd="2" destOrd="0" presId="urn:microsoft.com/office/officeart/2005/8/layout/hierarchy4"/>
    <dgm:cxn modelId="{93E4747E-C2FA-486F-928C-2ACD576496EF}" type="presParOf" srcId="{0C30B7E7-7B27-4F45-8A96-AA559D448F8E}" destId="{E5073A74-2C78-4A4E-8D16-5B0D8B051A1D}" srcOrd="0" destOrd="0" presId="urn:microsoft.com/office/officeart/2005/8/layout/hierarchy4"/>
    <dgm:cxn modelId="{815ED8D1-B2EA-44EC-B58A-65662923265F}" type="presParOf" srcId="{E5073A74-2C78-4A4E-8D16-5B0D8B051A1D}" destId="{9BD53010-482C-4EBF-BAA1-152BE1808E6C}" srcOrd="0" destOrd="0" presId="urn:microsoft.com/office/officeart/2005/8/layout/hierarchy4"/>
    <dgm:cxn modelId="{0EA6935C-3822-4C32-8F2B-4068BA804C83}" type="presParOf" srcId="{E5073A74-2C78-4A4E-8D16-5B0D8B051A1D}" destId="{6F1CE695-A0F7-488B-8766-47BD9CC7DFF2}" srcOrd="1" destOrd="0" presId="urn:microsoft.com/office/officeart/2005/8/layout/hierarchy4"/>
    <dgm:cxn modelId="{D34AC072-3E0A-406D-A286-A31BF87E9FFC}" type="presParOf" srcId="{E5073A74-2C78-4A4E-8D16-5B0D8B051A1D}" destId="{DEB193A6-C560-4578-8E31-4921FDCF619B}" srcOrd="2" destOrd="0" presId="urn:microsoft.com/office/officeart/2005/8/layout/hierarchy4"/>
    <dgm:cxn modelId="{55C3E171-4C31-4C13-98AC-CD7C7598CCF3}" type="presParOf" srcId="{DEB193A6-C560-4578-8E31-4921FDCF619B}" destId="{0AF986DA-FD9C-438B-8C56-A3BBA6C788EB}" srcOrd="0" destOrd="0" presId="urn:microsoft.com/office/officeart/2005/8/layout/hierarchy4"/>
    <dgm:cxn modelId="{3A2BC6FD-61D9-4E95-BF9F-62A7731D0969}" type="presParOf" srcId="{0AF986DA-FD9C-438B-8C56-A3BBA6C788EB}" destId="{F4A9F5AA-2E9F-4C68-837A-A887F25B9448}" srcOrd="0" destOrd="0" presId="urn:microsoft.com/office/officeart/2005/8/layout/hierarchy4"/>
    <dgm:cxn modelId="{39F51FEC-ACC3-4449-900B-275F76F18C23}" type="presParOf" srcId="{0AF986DA-FD9C-438B-8C56-A3BBA6C788EB}" destId="{DB911745-CD0F-468B-97AC-3E393D844189}" srcOrd="1" destOrd="0" presId="urn:microsoft.com/office/officeart/2005/8/layout/hierarchy4"/>
    <dgm:cxn modelId="{538569A6-67BA-4F88-97B3-92AD6A03F35A}" type="presParOf" srcId="{0C30B7E7-7B27-4F45-8A96-AA559D448F8E}" destId="{FC76427D-DE5B-4FF3-9899-84884C59FC76}" srcOrd="1" destOrd="0" presId="urn:microsoft.com/office/officeart/2005/8/layout/hierarchy4"/>
    <dgm:cxn modelId="{ED236F70-2F61-4423-BA01-6EBA810C9EE6}" type="presParOf" srcId="{0C30B7E7-7B27-4F45-8A96-AA559D448F8E}" destId="{1DEA3F44-1824-48D1-9F14-C6C881602ECC}" srcOrd="2" destOrd="0" presId="urn:microsoft.com/office/officeart/2005/8/layout/hierarchy4"/>
    <dgm:cxn modelId="{9EFFE5BA-5911-4710-9A45-B0266D246C5F}" type="presParOf" srcId="{1DEA3F44-1824-48D1-9F14-C6C881602ECC}" destId="{8281195C-6A8E-4C5C-B427-053EBD7B9401}" srcOrd="0" destOrd="0" presId="urn:microsoft.com/office/officeart/2005/8/layout/hierarchy4"/>
    <dgm:cxn modelId="{E57483C5-C40E-41A1-9394-97EA3611B4CB}" type="presParOf" srcId="{1DEA3F44-1824-48D1-9F14-C6C881602ECC}" destId="{BDA5B4F6-A1FE-43B1-BA68-4FC7D069A3DA}" srcOrd="1" destOrd="0" presId="urn:microsoft.com/office/officeart/2005/8/layout/hierarchy4"/>
    <dgm:cxn modelId="{1FE4CC26-EF7E-4001-86E0-03001C39EF69}" type="presParOf" srcId="{1DEA3F44-1824-48D1-9F14-C6C881602ECC}" destId="{A66E7E93-A874-43D4-9BE0-F22591339C93}" srcOrd="2" destOrd="0" presId="urn:microsoft.com/office/officeart/2005/8/layout/hierarchy4"/>
    <dgm:cxn modelId="{50F0EEB2-4740-4FD5-B561-8DBF062EB6BF}" type="presParOf" srcId="{A66E7E93-A874-43D4-9BE0-F22591339C93}" destId="{39D7C0C8-D31F-4DD4-ACFB-7D6A2F94BCD5}" srcOrd="0" destOrd="0" presId="urn:microsoft.com/office/officeart/2005/8/layout/hierarchy4"/>
    <dgm:cxn modelId="{C1C1E71D-76B3-443C-AD49-15F60C237DC9}" type="presParOf" srcId="{39D7C0C8-D31F-4DD4-ACFB-7D6A2F94BCD5}" destId="{55584FBB-4DDB-4474-91ED-40543C7F7738}" srcOrd="0" destOrd="0" presId="urn:microsoft.com/office/officeart/2005/8/layout/hierarchy4"/>
    <dgm:cxn modelId="{51370D26-206E-4133-A4ED-25B6D6206452}" type="presParOf" srcId="{39D7C0C8-D31F-4DD4-ACFB-7D6A2F94BCD5}" destId="{D6616240-7856-4BE3-B239-ADDA518D5C5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F107DD4-B801-4464-8C88-76C115CF1AA2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AD8F659-0D3F-405D-9914-A8B0431A04F1}">
      <dgm:prSet/>
      <dgm:spPr/>
      <dgm:t>
        <a:bodyPr/>
        <a:lstStyle/>
        <a:p>
          <a:pPr rtl="0"/>
          <a:r>
            <a:rPr lang="en-PH" dirty="0" smtClean="0"/>
            <a:t>What is to be observed?</a:t>
          </a:r>
          <a:endParaRPr lang="cs-CZ" dirty="0"/>
        </a:p>
      </dgm:t>
    </dgm:pt>
    <dgm:pt modelId="{14989219-95D9-492A-8923-7CD5BA879174}" type="parTrans" cxnId="{6E07519F-BADA-4DA9-BC31-43E05A444747}">
      <dgm:prSet/>
      <dgm:spPr/>
      <dgm:t>
        <a:bodyPr/>
        <a:lstStyle/>
        <a:p>
          <a:endParaRPr lang="cs-CZ"/>
        </a:p>
      </dgm:t>
    </dgm:pt>
    <dgm:pt modelId="{2025260A-4152-4628-BB65-E4E94860B51A}" type="sibTrans" cxnId="{6E07519F-BADA-4DA9-BC31-43E05A444747}">
      <dgm:prSet/>
      <dgm:spPr/>
      <dgm:t>
        <a:bodyPr/>
        <a:lstStyle/>
        <a:p>
          <a:endParaRPr lang="cs-CZ"/>
        </a:p>
      </dgm:t>
    </dgm:pt>
    <dgm:pt modelId="{8296A691-4F1A-4756-B809-2ED0563E59B0}">
      <dgm:prSet/>
      <dgm:spPr/>
      <dgm:t>
        <a:bodyPr/>
        <a:lstStyle/>
        <a:p>
          <a:pPr rtl="0"/>
          <a:r>
            <a:rPr lang="en-PH" dirty="0" smtClean="0"/>
            <a:t>Qualitative</a:t>
          </a:r>
          <a:endParaRPr lang="cs-CZ" dirty="0"/>
        </a:p>
      </dgm:t>
    </dgm:pt>
    <dgm:pt modelId="{EE313331-D770-477F-8B6A-BEA608DD5C66}" type="parTrans" cxnId="{EAE954B9-3CAB-41F3-AF76-C2DE6CDF4F9E}">
      <dgm:prSet/>
      <dgm:spPr/>
      <dgm:t>
        <a:bodyPr/>
        <a:lstStyle/>
        <a:p>
          <a:endParaRPr lang="cs-CZ"/>
        </a:p>
      </dgm:t>
    </dgm:pt>
    <dgm:pt modelId="{C2465901-FF87-451C-A7CB-D758F4AB5B9F}" type="sibTrans" cxnId="{EAE954B9-3CAB-41F3-AF76-C2DE6CDF4F9E}">
      <dgm:prSet/>
      <dgm:spPr/>
      <dgm:t>
        <a:bodyPr/>
        <a:lstStyle/>
        <a:p>
          <a:endParaRPr lang="cs-CZ"/>
        </a:p>
      </dgm:t>
    </dgm:pt>
    <dgm:pt modelId="{AD6D105F-325E-41B9-B620-D78FB163CC37}">
      <dgm:prSet/>
      <dgm:spPr/>
      <dgm:t>
        <a:bodyPr/>
        <a:lstStyle/>
        <a:p>
          <a:pPr rtl="0"/>
          <a:r>
            <a:rPr lang="en-PH" dirty="0" smtClean="0"/>
            <a:t>Quantitative</a:t>
          </a:r>
          <a:endParaRPr lang="cs-CZ" dirty="0"/>
        </a:p>
      </dgm:t>
    </dgm:pt>
    <dgm:pt modelId="{4DC171BF-1B8B-4B95-B54A-E9B6DC1B3181}" type="parTrans" cxnId="{A18647FB-48BC-47AD-86BF-F12F81CBE106}">
      <dgm:prSet/>
      <dgm:spPr/>
      <dgm:t>
        <a:bodyPr/>
        <a:lstStyle/>
        <a:p>
          <a:endParaRPr lang="cs-CZ"/>
        </a:p>
      </dgm:t>
    </dgm:pt>
    <dgm:pt modelId="{8414E854-6DC7-4773-8EE5-E9352CB59329}" type="sibTrans" cxnId="{A18647FB-48BC-47AD-86BF-F12F81CBE106}">
      <dgm:prSet/>
      <dgm:spPr/>
      <dgm:t>
        <a:bodyPr/>
        <a:lstStyle/>
        <a:p>
          <a:endParaRPr lang="cs-CZ"/>
        </a:p>
      </dgm:t>
    </dgm:pt>
    <dgm:pt modelId="{43B73280-1B1B-41C4-827C-2A991C0AB6ED}">
      <dgm:prSet/>
      <dgm:spPr/>
      <dgm:t>
        <a:bodyPr/>
        <a:lstStyle/>
        <a:p>
          <a:pPr rtl="0"/>
          <a:r>
            <a:rPr lang="en-PH" dirty="0" smtClean="0"/>
            <a:t>Qualities</a:t>
          </a:r>
          <a:endParaRPr lang="cs-CZ" dirty="0"/>
        </a:p>
      </dgm:t>
    </dgm:pt>
    <dgm:pt modelId="{1BDF480F-CE2F-4398-B4B0-BD7CAEA607F9}" type="parTrans" cxnId="{DC9C77F7-C792-44B9-85DB-F9566952791E}">
      <dgm:prSet/>
      <dgm:spPr/>
    </dgm:pt>
    <dgm:pt modelId="{51E4EF0B-D349-4712-A09D-4FB2A3F70353}" type="sibTrans" cxnId="{DC9C77F7-C792-44B9-85DB-F9566952791E}">
      <dgm:prSet/>
      <dgm:spPr/>
    </dgm:pt>
    <dgm:pt modelId="{7B614DDD-2326-4CCF-B14E-ECAA81DAEF96}">
      <dgm:prSet/>
      <dgm:spPr/>
      <dgm:t>
        <a:bodyPr/>
        <a:lstStyle/>
        <a:p>
          <a:pPr rtl="0"/>
          <a:r>
            <a:rPr lang="en-PH" dirty="0" smtClean="0"/>
            <a:t>Behavior</a:t>
          </a:r>
          <a:endParaRPr lang="cs-CZ" dirty="0"/>
        </a:p>
      </dgm:t>
    </dgm:pt>
    <dgm:pt modelId="{DA0D3382-1042-4F87-ADF9-F8F496EB3334}" type="parTrans" cxnId="{F7FE8CBB-B4D1-4099-BA9E-25FE69117AD1}">
      <dgm:prSet/>
      <dgm:spPr/>
    </dgm:pt>
    <dgm:pt modelId="{A21C38DC-478C-4768-BED1-EECCB37EF79B}" type="sibTrans" cxnId="{F7FE8CBB-B4D1-4099-BA9E-25FE69117AD1}">
      <dgm:prSet/>
      <dgm:spPr/>
    </dgm:pt>
    <dgm:pt modelId="{EABA767D-A98A-48E6-9860-56C97B38718D}">
      <dgm:prSet/>
      <dgm:spPr/>
      <dgm:t>
        <a:bodyPr/>
        <a:lstStyle/>
        <a:p>
          <a:pPr rtl="0"/>
          <a:r>
            <a:rPr lang="en-PH" dirty="0" smtClean="0"/>
            <a:t>Complexities</a:t>
          </a:r>
          <a:endParaRPr lang="cs-CZ" dirty="0"/>
        </a:p>
      </dgm:t>
    </dgm:pt>
    <dgm:pt modelId="{29449E13-0AB1-4E83-BE53-58A19AF0F21D}" type="parTrans" cxnId="{254684C6-9890-4CED-9F06-4FDAF0555513}">
      <dgm:prSet/>
      <dgm:spPr/>
    </dgm:pt>
    <dgm:pt modelId="{8FEFB09C-F441-4CE8-B2CF-1EE2DD478E1D}" type="sibTrans" cxnId="{254684C6-9890-4CED-9F06-4FDAF0555513}">
      <dgm:prSet/>
      <dgm:spPr/>
    </dgm:pt>
    <dgm:pt modelId="{57C06FAA-0D0C-4E3D-8ED9-9D1A7D407561}">
      <dgm:prSet/>
      <dgm:spPr/>
      <dgm:t>
        <a:bodyPr/>
        <a:lstStyle/>
        <a:p>
          <a:pPr rtl="0"/>
          <a:r>
            <a:rPr lang="en-PH" dirty="0" smtClean="0"/>
            <a:t>Quantities</a:t>
          </a:r>
          <a:endParaRPr lang="cs-CZ" dirty="0"/>
        </a:p>
      </dgm:t>
    </dgm:pt>
    <dgm:pt modelId="{08DEE3E2-75EF-40D7-809C-4FCED5C13F01}" type="parTrans" cxnId="{56544488-C749-4722-A27A-C356B536DEBE}">
      <dgm:prSet/>
      <dgm:spPr/>
    </dgm:pt>
    <dgm:pt modelId="{1C421A10-A602-427B-B5A2-475EDED8AB16}" type="sibTrans" cxnId="{56544488-C749-4722-A27A-C356B536DEBE}">
      <dgm:prSet/>
      <dgm:spPr/>
    </dgm:pt>
    <dgm:pt modelId="{D38B25D9-64D5-463C-BB81-DB97430835A1}">
      <dgm:prSet/>
      <dgm:spPr/>
      <dgm:t>
        <a:bodyPr/>
        <a:lstStyle/>
        <a:p>
          <a:pPr rtl="0"/>
          <a:r>
            <a:rPr lang="en-PH" dirty="0" smtClean="0"/>
            <a:t>Scales</a:t>
          </a:r>
          <a:endParaRPr lang="cs-CZ" dirty="0"/>
        </a:p>
      </dgm:t>
    </dgm:pt>
    <dgm:pt modelId="{502A1899-E641-466D-8899-67AC91073DB7}" type="parTrans" cxnId="{6B58AB2E-F3D9-4086-A86E-7BC3F35C1D2A}">
      <dgm:prSet/>
      <dgm:spPr/>
    </dgm:pt>
    <dgm:pt modelId="{ECABF7BB-79CB-4764-8037-6A0AF1ACAE1C}" type="sibTrans" cxnId="{6B58AB2E-F3D9-4086-A86E-7BC3F35C1D2A}">
      <dgm:prSet/>
      <dgm:spPr/>
    </dgm:pt>
    <dgm:pt modelId="{E3F5EFB6-72BB-4AF9-ADA2-D46BF3CD5426}">
      <dgm:prSet/>
      <dgm:spPr/>
      <dgm:t>
        <a:bodyPr/>
        <a:lstStyle/>
        <a:p>
          <a:pPr rtl="0"/>
          <a:r>
            <a:rPr lang="en-PH" smtClean="0"/>
            <a:t>Trends </a:t>
          </a:r>
          <a:endParaRPr lang="cs-CZ" dirty="0"/>
        </a:p>
      </dgm:t>
    </dgm:pt>
    <dgm:pt modelId="{9EC7857C-39F7-4516-A124-B59486765AF4}" type="parTrans" cxnId="{D1436AAC-A287-411F-A034-70F759B52435}">
      <dgm:prSet/>
      <dgm:spPr/>
    </dgm:pt>
    <dgm:pt modelId="{B5BF9F89-E734-47CE-BD87-01285A7D59BE}" type="sibTrans" cxnId="{D1436AAC-A287-411F-A034-70F759B52435}">
      <dgm:prSet/>
      <dgm:spPr/>
    </dgm:pt>
    <dgm:pt modelId="{0E72DD1F-03CE-4732-97FB-9E38F0673179}" type="pres">
      <dgm:prSet presAssocID="{0F107DD4-B801-4464-8C88-76C115CF1AA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9C1F9F8-4309-40BA-A013-543A38D36EB4}" type="pres">
      <dgm:prSet presAssocID="{BAD8F659-0D3F-405D-9914-A8B0431A04F1}" presName="vertOne" presStyleCnt="0"/>
      <dgm:spPr/>
    </dgm:pt>
    <dgm:pt modelId="{69B02062-617C-4E7E-905F-9B9CA829BAD0}" type="pres">
      <dgm:prSet presAssocID="{BAD8F659-0D3F-405D-9914-A8B0431A04F1}" presName="txOne" presStyleLbl="node0" presStyleIdx="0" presStyleCnt="1">
        <dgm:presLayoutVars>
          <dgm:chPref val="3"/>
        </dgm:presLayoutVars>
      </dgm:prSet>
      <dgm:spPr/>
    </dgm:pt>
    <dgm:pt modelId="{D37F60A2-B488-4886-8764-C0D348F3B4B4}" type="pres">
      <dgm:prSet presAssocID="{BAD8F659-0D3F-405D-9914-A8B0431A04F1}" presName="parTransOne" presStyleCnt="0"/>
      <dgm:spPr/>
    </dgm:pt>
    <dgm:pt modelId="{BF285F37-939F-4DE7-8F7A-B6D97ACA1A8A}" type="pres">
      <dgm:prSet presAssocID="{BAD8F659-0D3F-405D-9914-A8B0431A04F1}" presName="horzOne" presStyleCnt="0"/>
      <dgm:spPr/>
    </dgm:pt>
    <dgm:pt modelId="{738295E4-1C36-4FFE-9B37-BF417F887198}" type="pres">
      <dgm:prSet presAssocID="{8296A691-4F1A-4756-B809-2ED0563E59B0}" presName="vertTwo" presStyleCnt="0"/>
      <dgm:spPr/>
    </dgm:pt>
    <dgm:pt modelId="{0269A1D4-5492-45E3-97AC-30FDCFF75725}" type="pres">
      <dgm:prSet presAssocID="{8296A691-4F1A-4756-B809-2ED0563E59B0}" presName="txTwo" presStyleLbl="node2" presStyleIdx="0" presStyleCnt="2">
        <dgm:presLayoutVars>
          <dgm:chPref val="3"/>
        </dgm:presLayoutVars>
      </dgm:prSet>
      <dgm:spPr/>
    </dgm:pt>
    <dgm:pt modelId="{A966F8A5-A8DD-4B8B-8190-8AE15403C443}" type="pres">
      <dgm:prSet presAssocID="{8296A691-4F1A-4756-B809-2ED0563E59B0}" presName="parTransTwo" presStyleCnt="0"/>
      <dgm:spPr/>
    </dgm:pt>
    <dgm:pt modelId="{8D4307B2-3ADE-45ED-A0E3-D9DCB5CCD625}" type="pres">
      <dgm:prSet presAssocID="{8296A691-4F1A-4756-B809-2ED0563E59B0}" presName="horzTwo" presStyleCnt="0"/>
      <dgm:spPr/>
    </dgm:pt>
    <dgm:pt modelId="{C791694E-6CD3-44D1-9A33-B31AB40F3474}" type="pres">
      <dgm:prSet presAssocID="{43B73280-1B1B-41C4-827C-2A991C0AB6ED}" presName="vertThree" presStyleCnt="0"/>
      <dgm:spPr/>
    </dgm:pt>
    <dgm:pt modelId="{17FF37D1-E36B-4DEF-91ED-070BA1E4FFD1}" type="pres">
      <dgm:prSet presAssocID="{43B73280-1B1B-41C4-827C-2A991C0AB6ED}" presName="txThree" presStyleLbl="node3" presStyleIdx="0" presStyleCnt="6">
        <dgm:presLayoutVars>
          <dgm:chPref val="3"/>
        </dgm:presLayoutVars>
      </dgm:prSet>
      <dgm:spPr/>
    </dgm:pt>
    <dgm:pt modelId="{8872EB82-6997-4846-A3FB-F97FF27C92DA}" type="pres">
      <dgm:prSet presAssocID="{43B73280-1B1B-41C4-827C-2A991C0AB6ED}" presName="horzThree" presStyleCnt="0"/>
      <dgm:spPr/>
    </dgm:pt>
    <dgm:pt modelId="{CE8634C5-3E23-442A-A520-2415A309C971}" type="pres">
      <dgm:prSet presAssocID="{51E4EF0B-D349-4712-A09D-4FB2A3F70353}" presName="sibSpaceThree" presStyleCnt="0"/>
      <dgm:spPr/>
    </dgm:pt>
    <dgm:pt modelId="{B37B5589-3DE6-4C4F-B33A-284B0770E5CA}" type="pres">
      <dgm:prSet presAssocID="{7B614DDD-2326-4CCF-B14E-ECAA81DAEF96}" presName="vertThree" presStyleCnt="0"/>
      <dgm:spPr/>
    </dgm:pt>
    <dgm:pt modelId="{5E1F34F9-151B-42F9-B3D1-166B6CB11D4E}" type="pres">
      <dgm:prSet presAssocID="{7B614DDD-2326-4CCF-B14E-ECAA81DAEF96}" presName="txThree" presStyleLbl="node3" presStyleIdx="1" presStyleCnt="6">
        <dgm:presLayoutVars>
          <dgm:chPref val="3"/>
        </dgm:presLayoutVars>
      </dgm:prSet>
      <dgm:spPr/>
    </dgm:pt>
    <dgm:pt modelId="{2A5FAC21-4E0E-46DF-8C59-9FD1572634E6}" type="pres">
      <dgm:prSet presAssocID="{7B614DDD-2326-4CCF-B14E-ECAA81DAEF96}" presName="horzThree" presStyleCnt="0"/>
      <dgm:spPr/>
    </dgm:pt>
    <dgm:pt modelId="{2EF0379C-08EE-42A6-AF3F-62472AFC68D0}" type="pres">
      <dgm:prSet presAssocID="{A21C38DC-478C-4768-BED1-EECCB37EF79B}" presName="sibSpaceThree" presStyleCnt="0"/>
      <dgm:spPr/>
    </dgm:pt>
    <dgm:pt modelId="{0BF2567F-77AA-4B7D-8F13-733B0C67633D}" type="pres">
      <dgm:prSet presAssocID="{EABA767D-A98A-48E6-9860-56C97B38718D}" presName="vertThree" presStyleCnt="0"/>
      <dgm:spPr/>
    </dgm:pt>
    <dgm:pt modelId="{273F3646-A72F-49E6-8292-580CB07D189D}" type="pres">
      <dgm:prSet presAssocID="{EABA767D-A98A-48E6-9860-56C97B38718D}" presName="txThree" presStyleLbl="node3" presStyleIdx="2" presStyleCnt="6">
        <dgm:presLayoutVars>
          <dgm:chPref val="3"/>
        </dgm:presLayoutVars>
      </dgm:prSet>
      <dgm:spPr/>
    </dgm:pt>
    <dgm:pt modelId="{0A5B1FCD-C7B1-4BA5-BD7F-FAB4275F1E67}" type="pres">
      <dgm:prSet presAssocID="{EABA767D-A98A-48E6-9860-56C97B38718D}" presName="horzThree" presStyleCnt="0"/>
      <dgm:spPr/>
    </dgm:pt>
    <dgm:pt modelId="{EBD309BA-6DCF-45D7-BE28-A07BBCAC6D70}" type="pres">
      <dgm:prSet presAssocID="{C2465901-FF87-451C-A7CB-D758F4AB5B9F}" presName="sibSpaceTwo" presStyleCnt="0"/>
      <dgm:spPr/>
    </dgm:pt>
    <dgm:pt modelId="{58694244-8982-4874-8165-F575370FB5D9}" type="pres">
      <dgm:prSet presAssocID="{AD6D105F-325E-41B9-B620-D78FB163CC37}" presName="vertTwo" presStyleCnt="0"/>
      <dgm:spPr/>
    </dgm:pt>
    <dgm:pt modelId="{6AA364AE-4BE9-4D37-94C7-36CC2329F2FD}" type="pres">
      <dgm:prSet presAssocID="{AD6D105F-325E-41B9-B620-D78FB163CC37}" presName="txTwo" presStyleLbl="node2" presStyleIdx="1" presStyleCnt="2">
        <dgm:presLayoutVars>
          <dgm:chPref val="3"/>
        </dgm:presLayoutVars>
      </dgm:prSet>
      <dgm:spPr/>
    </dgm:pt>
    <dgm:pt modelId="{D1214F79-3CB0-49D3-B2DC-40F8A45B7FD9}" type="pres">
      <dgm:prSet presAssocID="{AD6D105F-325E-41B9-B620-D78FB163CC37}" presName="parTransTwo" presStyleCnt="0"/>
      <dgm:spPr/>
    </dgm:pt>
    <dgm:pt modelId="{2BB8F3E5-60AB-4044-9DBB-89CAED523ACE}" type="pres">
      <dgm:prSet presAssocID="{AD6D105F-325E-41B9-B620-D78FB163CC37}" presName="horzTwo" presStyleCnt="0"/>
      <dgm:spPr/>
    </dgm:pt>
    <dgm:pt modelId="{E7F29B26-EE11-418A-AC87-E426759E3712}" type="pres">
      <dgm:prSet presAssocID="{57C06FAA-0D0C-4E3D-8ED9-9D1A7D407561}" presName="vertThree" presStyleCnt="0"/>
      <dgm:spPr/>
    </dgm:pt>
    <dgm:pt modelId="{422CE48C-56A9-4C0F-8B27-CC2E4B28816A}" type="pres">
      <dgm:prSet presAssocID="{57C06FAA-0D0C-4E3D-8ED9-9D1A7D407561}" presName="txThree" presStyleLbl="node3" presStyleIdx="3" presStyleCnt="6">
        <dgm:presLayoutVars>
          <dgm:chPref val="3"/>
        </dgm:presLayoutVars>
      </dgm:prSet>
      <dgm:spPr/>
    </dgm:pt>
    <dgm:pt modelId="{95DE2C2C-A3CA-4BC5-9CF7-1A19A36C7540}" type="pres">
      <dgm:prSet presAssocID="{57C06FAA-0D0C-4E3D-8ED9-9D1A7D407561}" presName="horzThree" presStyleCnt="0"/>
      <dgm:spPr/>
    </dgm:pt>
    <dgm:pt modelId="{FD16ABAD-4FBE-405D-BC57-2762765D8CEA}" type="pres">
      <dgm:prSet presAssocID="{1C421A10-A602-427B-B5A2-475EDED8AB16}" presName="sibSpaceThree" presStyleCnt="0"/>
      <dgm:spPr/>
    </dgm:pt>
    <dgm:pt modelId="{42D9D8BE-5FE7-40AF-AA57-5B5CC56BD618}" type="pres">
      <dgm:prSet presAssocID="{D38B25D9-64D5-463C-BB81-DB97430835A1}" presName="vertThree" presStyleCnt="0"/>
      <dgm:spPr/>
    </dgm:pt>
    <dgm:pt modelId="{E3DDD17F-1BAC-4FAE-88C9-37E1841A796B}" type="pres">
      <dgm:prSet presAssocID="{D38B25D9-64D5-463C-BB81-DB97430835A1}" presName="txThree" presStyleLbl="node3" presStyleIdx="4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D5CC5F5-D28D-4C1F-B5B0-78107022347B}" type="pres">
      <dgm:prSet presAssocID="{D38B25D9-64D5-463C-BB81-DB97430835A1}" presName="horzThree" presStyleCnt="0"/>
      <dgm:spPr/>
    </dgm:pt>
    <dgm:pt modelId="{36DD25AB-58BC-4FAE-B3BA-2F31C1859475}" type="pres">
      <dgm:prSet presAssocID="{ECABF7BB-79CB-4764-8037-6A0AF1ACAE1C}" presName="sibSpaceThree" presStyleCnt="0"/>
      <dgm:spPr/>
    </dgm:pt>
    <dgm:pt modelId="{832021FE-58ED-468C-B358-9DE223DFB26C}" type="pres">
      <dgm:prSet presAssocID="{E3F5EFB6-72BB-4AF9-ADA2-D46BF3CD5426}" presName="vertThree" presStyleCnt="0"/>
      <dgm:spPr/>
    </dgm:pt>
    <dgm:pt modelId="{102B7129-433A-4388-9026-1AF4916FA687}" type="pres">
      <dgm:prSet presAssocID="{E3F5EFB6-72BB-4AF9-ADA2-D46BF3CD5426}" presName="txThree" presStyleLbl="node3" presStyleIdx="5" presStyleCnt="6">
        <dgm:presLayoutVars>
          <dgm:chPref val="3"/>
        </dgm:presLayoutVars>
      </dgm:prSet>
      <dgm:spPr/>
    </dgm:pt>
    <dgm:pt modelId="{C85EA6C5-FB18-477B-A122-E30F75AFDFE2}" type="pres">
      <dgm:prSet presAssocID="{E3F5EFB6-72BB-4AF9-ADA2-D46BF3CD5426}" presName="horzThree" presStyleCnt="0"/>
      <dgm:spPr/>
    </dgm:pt>
  </dgm:ptLst>
  <dgm:cxnLst>
    <dgm:cxn modelId="{65471277-7B80-4AA8-9883-A306AB06952B}" type="presOf" srcId="{D38B25D9-64D5-463C-BB81-DB97430835A1}" destId="{E3DDD17F-1BAC-4FAE-88C9-37E1841A796B}" srcOrd="0" destOrd="0" presId="urn:microsoft.com/office/officeart/2005/8/layout/hierarchy4"/>
    <dgm:cxn modelId="{D1436AAC-A287-411F-A034-70F759B52435}" srcId="{AD6D105F-325E-41B9-B620-D78FB163CC37}" destId="{E3F5EFB6-72BB-4AF9-ADA2-D46BF3CD5426}" srcOrd="2" destOrd="0" parTransId="{9EC7857C-39F7-4516-A124-B59486765AF4}" sibTransId="{B5BF9F89-E734-47CE-BD87-01285A7D59BE}"/>
    <dgm:cxn modelId="{4B25EB91-6409-4341-BC58-18D3D0B269D7}" type="presOf" srcId="{8296A691-4F1A-4756-B809-2ED0563E59B0}" destId="{0269A1D4-5492-45E3-97AC-30FDCFF75725}" srcOrd="0" destOrd="0" presId="urn:microsoft.com/office/officeart/2005/8/layout/hierarchy4"/>
    <dgm:cxn modelId="{24513793-6BD5-49E9-BDAF-3D6BBFEE1E47}" type="presOf" srcId="{AD6D105F-325E-41B9-B620-D78FB163CC37}" destId="{6AA364AE-4BE9-4D37-94C7-36CC2329F2FD}" srcOrd="0" destOrd="0" presId="urn:microsoft.com/office/officeart/2005/8/layout/hierarchy4"/>
    <dgm:cxn modelId="{0E60AC2A-3971-4B56-B5CE-B8963F95E611}" type="presOf" srcId="{EABA767D-A98A-48E6-9860-56C97B38718D}" destId="{273F3646-A72F-49E6-8292-580CB07D189D}" srcOrd="0" destOrd="0" presId="urn:microsoft.com/office/officeart/2005/8/layout/hierarchy4"/>
    <dgm:cxn modelId="{BB5CD412-1034-4B18-A391-D528E9F10293}" type="presOf" srcId="{0F107DD4-B801-4464-8C88-76C115CF1AA2}" destId="{0E72DD1F-03CE-4732-97FB-9E38F0673179}" srcOrd="0" destOrd="0" presId="urn:microsoft.com/office/officeart/2005/8/layout/hierarchy4"/>
    <dgm:cxn modelId="{6B58AB2E-F3D9-4086-A86E-7BC3F35C1D2A}" srcId="{AD6D105F-325E-41B9-B620-D78FB163CC37}" destId="{D38B25D9-64D5-463C-BB81-DB97430835A1}" srcOrd="1" destOrd="0" parTransId="{502A1899-E641-466D-8899-67AC91073DB7}" sibTransId="{ECABF7BB-79CB-4764-8037-6A0AF1ACAE1C}"/>
    <dgm:cxn modelId="{FAABF75D-0E84-441F-BC9D-501EFBB218F0}" type="presOf" srcId="{43B73280-1B1B-41C4-827C-2A991C0AB6ED}" destId="{17FF37D1-E36B-4DEF-91ED-070BA1E4FFD1}" srcOrd="0" destOrd="0" presId="urn:microsoft.com/office/officeart/2005/8/layout/hierarchy4"/>
    <dgm:cxn modelId="{ED35A8C9-8BF4-4A87-883A-B4756BE32E42}" type="presOf" srcId="{E3F5EFB6-72BB-4AF9-ADA2-D46BF3CD5426}" destId="{102B7129-433A-4388-9026-1AF4916FA687}" srcOrd="0" destOrd="0" presId="urn:microsoft.com/office/officeart/2005/8/layout/hierarchy4"/>
    <dgm:cxn modelId="{B3C0FCF7-8B6A-4B6A-AD93-2EF866348BAC}" type="presOf" srcId="{BAD8F659-0D3F-405D-9914-A8B0431A04F1}" destId="{69B02062-617C-4E7E-905F-9B9CA829BAD0}" srcOrd="0" destOrd="0" presId="urn:microsoft.com/office/officeart/2005/8/layout/hierarchy4"/>
    <dgm:cxn modelId="{6E07519F-BADA-4DA9-BC31-43E05A444747}" srcId="{0F107DD4-B801-4464-8C88-76C115CF1AA2}" destId="{BAD8F659-0D3F-405D-9914-A8B0431A04F1}" srcOrd="0" destOrd="0" parTransId="{14989219-95D9-492A-8923-7CD5BA879174}" sibTransId="{2025260A-4152-4628-BB65-E4E94860B51A}"/>
    <dgm:cxn modelId="{EAE954B9-3CAB-41F3-AF76-C2DE6CDF4F9E}" srcId="{BAD8F659-0D3F-405D-9914-A8B0431A04F1}" destId="{8296A691-4F1A-4756-B809-2ED0563E59B0}" srcOrd="0" destOrd="0" parTransId="{EE313331-D770-477F-8B6A-BEA608DD5C66}" sibTransId="{C2465901-FF87-451C-A7CB-D758F4AB5B9F}"/>
    <dgm:cxn modelId="{98B9C255-8F38-4FCF-98CB-F801B2FD5124}" type="presOf" srcId="{7B614DDD-2326-4CCF-B14E-ECAA81DAEF96}" destId="{5E1F34F9-151B-42F9-B3D1-166B6CB11D4E}" srcOrd="0" destOrd="0" presId="urn:microsoft.com/office/officeart/2005/8/layout/hierarchy4"/>
    <dgm:cxn modelId="{A18647FB-48BC-47AD-86BF-F12F81CBE106}" srcId="{BAD8F659-0D3F-405D-9914-A8B0431A04F1}" destId="{AD6D105F-325E-41B9-B620-D78FB163CC37}" srcOrd="1" destOrd="0" parTransId="{4DC171BF-1B8B-4B95-B54A-E9B6DC1B3181}" sibTransId="{8414E854-6DC7-4773-8EE5-E9352CB59329}"/>
    <dgm:cxn modelId="{DC9C77F7-C792-44B9-85DB-F9566952791E}" srcId="{8296A691-4F1A-4756-B809-2ED0563E59B0}" destId="{43B73280-1B1B-41C4-827C-2A991C0AB6ED}" srcOrd="0" destOrd="0" parTransId="{1BDF480F-CE2F-4398-B4B0-BD7CAEA607F9}" sibTransId="{51E4EF0B-D349-4712-A09D-4FB2A3F70353}"/>
    <dgm:cxn modelId="{56544488-C749-4722-A27A-C356B536DEBE}" srcId="{AD6D105F-325E-41B9-B620-D78FB163CC37}" destId="{57C06FAA-0D0C-4E3D-8ED9-9D1A7D407561}" srcOrd="0" destOrd="0" parTransId="{08DEE3E2-75EF-40D7-809C-4FCED5C13F01}" sibTransId="{1C421A10-A602-427B-B5A2-475EDED8AB16}"/>
    <dgm:cxn modelId="{254684C6-9890-4CED-9F06-4FDAF0555513}" srcId="{8296A691-4F1A-4756-B809-2ED0563E59B0}" destId="{EABA767D-A98A-48E6-9860-56C97B38718D}" srcOrd="2" destOrd="0" parTransId="{29449E13-0AB1-4E83-BE53-58A19AF0F21D}" sibTransId="{8FEFB09C-F441-4CE8-B2CF-1EE2DD478E1D}"/>
    <dgm:cxn modelId="{FD19ACD6-3697-4B7D-BBE3-D3D5F41F55E0}" type="presOf" srcId="{57C06FAA-0D0C-4E3D-8ED9-9D1A7D407561}" destId="{422CE48C-56A9-4C0F-8B27-CC2E4B28816A}" srcOrd="0" destOrd="0" presId="urn:microsoft.com/office/officeart/2005/8/layout/hierarchy4"/>
    <dgm:cxn modelId="{F7FE8CBB-B4D1-4099-BA9E-25FE69117AD1}" srcId="{8296A691-4F1A-4756-B809-2ED0563E59B0}" destId="{7B614DDD-2326-4CCF-B14E-ECAA81DAEF96}" srcOrd="1" destOrd="0" parTransId="{DA0D3382-1042-4F87-ADF9-F8F496EB3334}" sibTransId="{A21C38DC-478C-4768-BED1-EECCB37EF79B}"/>
    <dgm:cxn modelId="{5794B3A4-6421-4C39-B098-DA4DF1C75523}" type="presParOf" srcId="{0E72DD1F-03CE-4732-97FB-9E38F0673179}" destId="{09C1F9F8-4309-40BA-A013-543A38D36EB4}" srcOrd="0" destOrd="0" presId="urn:microsoft.com/office/officeart/2005/8/layout/hierarchy4"/>
    <dgm:cxn modelId="{EC312BDA-48E7-45CF-9961-3A1EB94FCFDB}" type="presParOf" srcId="{09C1F9F8-4309-40BA-A013-543A38D36EB4}" destId="{69B02062-617C-4E7E-905F-9B9CA829BAD0}" srcOrd="0" destOrd="0" presId="urn:microsoft.com/office/officeart/2005/8/layout/hierarchy4"/>
    <dgm:cxn modelId="{3D6A7929-C4FC-4898-A0FA-FB4729B3F9D0}" type="presParOf" srcId="{09C1F9F8-4309-40BA-A013-543A38D36EB4}" destId="{D37F60A2-B488-4886-8764-C0D348F3B4B4}" srcOrd="1" destOrd="0" presId="urn:microsoft.com/office/officeart/2005/8/layout/hierarchy4"/>
    <dgm:cxn modelId="{BB175AD7-9653-4CF7-A3EC-DAF0EDE63DEB}" type="presParOf" srcId="{09C1F9F8-4309-40BA-A013-543A38D36EB4}" destId="{BF285F37-939F-4DE7-8F7A-B6D97ACA1A8A}" srcOrd="2" destOrd="0" presId="urn:microsoft.com/office/officeart/2005/8/layout/hierarchy4"/>
    <dgm:cxn modelId="{336ED991-BC51-4A61-B855-3FABEE83ADED}" type="presParOf" srcId="{BF285F37-939F-4DE7-8F7A-B6D97ACA1A8A}" destId="{738295E4-1C36-4FFE-9B37-BF417F887198}" srcOrd="0" destOrd="0" presId="urn:microsoft.com/office/officeart/2005/8/layout/hierarchy4"/>
    <dgm:cxn modelId="{97A76B45-141F-46F4-95F2-61ED328B4479}" type="presParOf" srcId="{738295E4-1C36-4FFE-9B37-BF417F887198}" destId="{0269A1D4-5492-45E3-97AC-30FDCFF75725}" srcOrd="0" destOrd="0" presId="urn:microsoft.com/office/officeart/2005/8/layout/hierarchy4"/>
    <dgm:cxn modelId="{5F0E6FC1-A2DD-490C-AEFC-E6C5B97E5F20}" type="presParOf" srcId="{738295E4-1C36-4FFE-9B37-BF417F887198}" destId="{A966F8A5-A8DD-4B8B-8190-8AE15403C443}" srcOrd="1" destOrd="0" presId="urn:microsoft.com/office/officeart/2005/8/layout/hierarchy4"/>
    <dgm:cxn modelId="{4E7DEB13-5A34-422D-A984-C7B3918519F3}" type="presParOf" srcId="{738295E4-1C36-4FFE-9B37-BF417F887198}" destId="{8D4307B2-3ADE-45ED-A0E3-D9DCB5CCD625}" srcOrd="2" destOrd="0" presId="urn:microsoft.com/office/officeart/2005/8/layout/hierarchy4"/>
    <dgm:cxn modelId="{C67F6872-36DC-4518-9D12-838FEDEED2DF}" type="presParOf" srcId="{8D4307B2-3ADE-45ED-A0E3-D9DCB5CCD625}" destId="{C791694E-6CD3-44D1-9A33-B31AB40F3474}" srcOrd="0" destOrd="0" presId="urn:microsoft.com/office/officeart/2005/8/layout/hierarchy4"/>
    <dgm:cxn modelId="{A7A6E54C-B932-414F-8E6D-82F181EECBD1}" type="presParOf" srcId="{C791694E-6CD3-44D1-9A33-B31AB40F3474}" destId="{17FF37D1-E36B-4DEF-91ED-070BA1E4FFD1}" srcOrd="0" destOrd="0" presId="urn:microsoft.com/office/officeart/2005/8/layout/hierarchy4"/>
    <dgm:cxn modelId="{DE48D09A-46CE-4054-BE05-16163E4211FA}" type="presParOf" srcId="{C791694E-6CD3-44D1-9A33-B31AB40F3474}" destId="{8872EB82-6997-4846-A3FB-F97FF27C92DA}" srcOrd="1" destOrd="0" presId="urn:microsoft.com/office/officeart/2005/8/layout/hierarchy4"/>
    <dgm:cxn modelId="{B3DF0B3F-2A51-403D-89A9-E8B19DC5E794}" type="presParOf" srcId="{8D4307B2-3ADE-45ED-A0E3-D9DCB5CCD625}" destId="{CE8634C5-3E23-442A-A520-2415A309C971}" srcOrd="1" destOrd="0" presId="urn:microsoft.com/office/officeart/2005/8/layout/hierarchy4"/>
    <dgm:cxn modelId="{E5F5A848-5CE6-4F38-9634-90DDD3DA5AE7}" type="presParOf" srcId="{8D4307B2-3ADE-45ED-A0E3-D9DCB5CCD625}" destId="{B37B5589-3DE6-4C4F-B33A-284B0770E5CA}" srcOrd="2" destOrd="0" presId="urn:microsoft.com/office/officeart/2005/8/layout/hierarchy4"/>
    <dgm:cxn modelId="{5312500C-6D9E-4980-A83C-9D072B72A875}" type="presParOf" srcId="{B37B5589-3DE6-4C4F-B33A-284B0770E5CA}" destId="{5E1F34F9-151B-42F9-B3D1-166B6CB11D4E}" srcOrd="0" destOrd="0" presId="urn:microsoft.com/office/officeart/2005/8/layout/hierarchy4"/>
    <dgm:cxn modelId="{DB40AF4A-96D7-447C-A872-EC5E9D9E294A}" type="presParOf" srcId="{B37B5589-3DE6-4C4F-B33A-284B0770E5CA}" destId="{2A5FAC21-4E0E-46DF-8C59-9FD1572634E6}" srcOrd="1" destOrd="0" presId="urn:microsoft.com/office/officeart/2005/8/layout/hierarchy4"/>
    <dgm:cxn modelId="{AA880051-F02A-45BD-BEB0-5349DDEF5ADF}" type="presParOf" srcId="{8D4307B2-3ADE-45ED-A0E3-D9DCB5CCD625}" destId="{2EF0379C-08EE-42A6-AF3F-62472AFC68D0}" srcOrd="3" destOrd="0" presId="urn:microsoft.com/office/officeart/2005/8/layout/hierarchy4"/>
    <dgm:cxn modelId="{3021D24E-5B2C-4C3D-9E0D-6F09F5D79945}" type="presParOf" srcId="{8D4307B2-3ADE-45ED-A0E3-D9DCB5CCD625}" destId="{0BF2567F-77AA-4B7D-8F13-733B0C67633D}" srcOrd="4" destOrd="0" presId="urn:microsoft.com/office/officeart/2005/8/layout/hierarchy4"/>
    <dgm:cxn modelId="{68F54549-B17F-4AB1-8885-E7CC0AA8B5D1}" type="presParOf" srcId="{0BF2567F-77AA-4B7D-8F13-733B0C67633D}" destId="{273F3646-A72F-49E6-8292-580CB07D189D}" srcOrd="0" destOrd="0" presId="urn:microsoft.com/office/officeart/2005/8/layout/hierarchy4"/>
    <dgm:cxn modelId="{C9E714E1-C392-4033-A65B-4B4736D2F2F3}" type="presParOf" srcId="{0BF2567F-77AA-4B7D-8F13-733B0C67633D}" destId="{0A5B1FCD-C7B1-4BA5-BD7F-FAB4275F1E67}" srcOrd="1" destOrd="0" presId="urn:microsoft.com/office/officeart/2005/8/layout/hierarchy4"/>
    <dgm:cxn modelId="{4DFA24FE-B471-42D5-AE2E-475F3B1305DC}" type="presParOf" srcId="{BF285F37-939F-4DE7-8F7A-B6D97ACA1A8A}" destId="{EBD309BA-6DCF-45D7-BE28-A07BBCAC6D70}" srcOrd="1" destOrd="0" presId="urn:microsoft.com/office/officeart/2005/8/layout/hierarchy4"/>
    <dgm:cxn modelId="{04F1D826-F7B7-42FF-A412-22F28861B403}" type="presParOf" srcId="{BF285F37-939F-4DE7-8F7A-B6D97ACA1A8A}" destId="{58694244-8982-4874-8165-F575370FB5D9}" srcOrd="2" destOrd="0" presId="urn:microsoft.com/office/officeart/2005/8/layout/hierarchy4"/>
    <dgm:cxn modelId="{A73B0730-9613-429F-974D-51F6BD8C8340}" type="presParOf" srcId="{58694244-8982-4874-8165-F575370FB5D9}" destId="{6AA364AE-4BE9-4D37-94C7-36CC2329F2FD}" srcOrd="0" destOrd="0" presId="urn:microsoft.com/office/officeart/2005/8/layout/hierarchy4"/>
    <dgm:cxn modelId="{F99D10A2-2E1C-4BE8-A3FE-1B047BBD2E26}" type="presParOf" srcId="{58694244-8982-4874-8165-F575370FB5D9}" destId="{D1214F79-3CB0-49D3-B2DC-40F8A45B7FD9}" srcOrd="1" destOrd="0" presId="urn:microsoft.com/office/officeart/2005/8/layout/hierarchy4"/>
    <dgm:cxn modelId="{59A41D7E-810D-42BA-B240-F829CC999FAC}" type="presParOf" srcId="{58694244-8982-4874-8165-F575370FB5D9}" destId="{2BB8F3E5-60AB-4044-9DBB-89CAED523ACE}" srcOrd="2" destOrd="0" presId="urn:microsoft.com/office/officeart/2005/8/layout/hierarchy4"/>
    <dgm:cxn modelId="{447FF780-CBC8-4594-9207-1B78B3BE8F91}" type="presParOf" srcId="{2BB8F3E5-60AB-4044-9DBB-89CAED523ACE}" destId="{E7F29B26-EE11-418A-AC87-E426759E3712}" srcOrd="0" destOrd="0" presId="urn:microsoft.com/office/officeart/2005/8/layout/hierarchy4"/>
    <dgm:cxn modelId="{865DF269-5A1D-46B2-A965-F6000418D09C}" type="presParOf" srcId="{E7F29B26-EE11-418A-AC87-E426759E3712}" destId="{422CE48C-56A9-4C0F-8B27-CC2E4B28816A}" srcOrd="0" destOrd="0" presId="urn:microsoft.com/office/officeart/2005/8/layout/hierarchy4"/>
    <dgm:cxn modelId="{088DB066-B38C-4150-A713-121CE933D71E}" type="presParOf" srcId="{E7F29B26-EE11-418A-AC87-E426759E3712}" destId="{95DE2C2C-A3CA-4BC5-9CF7-1A19A36C7540}" srcOrd="1" destOrd="0" presId="urn:microsoft.com/office/officeart/2005/8/layout/hierarchy4"/>
    <dgm:cxn modelId="{CE630ED0-F3E3-42BC-BBC7-98710658359C}" type="presParOf" srcId="{2BB8F3E5-60AB-4044-9DBB-89CAED523ACE}" destId="{FD16ABAD-4FBE-405D-BC57-2762765D8CEA}" srcOrd="1" destOrd="0" presId="urn:microsoft.com/office/officeart/2005/8/layout/hierarchy4"/>
    <dgm:cxn modelId="{577067FD-E2B8-44ED-9A16-1DC67DF11924}" type="presParOf" srcId="{2BB8F3E5-60AB-4044-9DBB-89CAED523ACE}" destId="{42D9D8BE-5FE7-40AF-AA57-5B5CC56BD618}" srcOrd="2" destOrd="0" presId="urn:microsoft.com/office/officeart/2005/8/layout/hierarchy4"/>
    <dgm:cxn modelId="{7476609F-11A0-4DED-BBAE-9DFE8F5D0BFA}" type="presParOf" srcId="{42D9D8BE-5FE7-40AF-AA57-5B5CC56BD618}" destId="{E3DDD17F-1BAC-4FAE-88C9-37E1841A796B}" srcOrd="0" destOrd="0" presId="urn:microsoft.com/office/officeart/2005/8/layout/hierarchy4"/>
    <dgm:cxn modelId="{10C76B07-60A9-42C0-BC7D-81BF99A508E9}" type="presParOf" srcId="{42D9D8BE-5FE7-40AF-AA57-5B5CC56BD618}" destId="{3D5CC5F5-D28D-4C1F-B5B0-78107022347B}" srcOrd="1" destOrd="0" presId="urn:microsoft.com/office/officeart/2005/8/layout/hierarchy4"/>
    <dgm:cxn modelId="{EC220FFA-CCD5-4D44-8B6F-67FE51BE188F}" type="presParOf" srcId="{2BB8F3E5-60AB-4044-9DBB-89CAED523ACE}" destId="{36DD25AB-58BC-4FAE-B3BA-2F31C1859475}" srcOrd="3" destOrd="0" presId="urn:microsoft.com/office/officeart/2005/8/layout/hierarchy4"/>
    <dgm:cxn modelId="{F2D581CB-81FF-4A3E-996A-41BCC6894C94}" type="presParOf" srcId="{2BB8F3E5-60AB-4044-9DBB-89CAED523ACE}" destId="{832021FE-58ED-468C-B358-9DE223DFB26C}" srcOrd="4" destOrd="0" presId="urn:microsoft.com/office/officeart/2005/8/layout/hierarchy4"/>
    <dgm:cxn modelId="{6C193742-A255-4BC5-A3DE-EACA29E82658}" type="presParOf" srcId="{832021FE-58ED-468C-B358-9DE223DFB26C}" destId="{102B7129-433A-4388-9026-1AF4916FA687}" srcOrd="0" destOrd="0" presId="urn:microsoft.com/office/officeart/2005/8/layout/hierarchy4"/>
    <dgm:cxn modelId="{DDCAE480-776B-4B93-9A60-24867825361C}" type="presParOf" srcId="{832021FE-58ED-468C-B358-9DE223DFB26C}" destId="{C85EA6C5-FB18-477B-A122-E30F75AFDFE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B773BD6-83AC-487D-A1DC-A62218477293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0CD1DED-F056-477F-A8B8-D204EFF95764}">
      <dgm:prSet/>
      <dgm:spPr/>
      <dgm:t>
        <a:bodyPr/>
        <a:lstStyle/>
        <a:p>
          <a:pPr rtl="0"/>
          <a:r>
            <a:rPr lang="en-PH" dirty="0" smtClean="0"/>
            <a:t>What are the type of questions asked?</a:t>
          </a:r>
          <a:endParaRPr lang="cs-CZ" dirty="0"/>
        </a:p>
      </dgm:t>
    </dgm:pt>
    <dgm:pt modelId="{F905ED47-082D-4CFA-862E-4CE87AD8F36B}" type="parTrans" cxnId="{DE7ADF69-7C8A-4490-B5FB-175B449E9B4C}">
      <dgm:prSet/>
      <dgm:spPr/>
      <dgm:t>
        <a:bodyPr/>
        <a:lstStyle/>
        <a:p>
          <a:endParaRPr lang="cs-CZ"/>
        </a:p>
      </dgm:t>
    </dgm:pt>
    <dgm:pt modelId="{638DCDBB-B980-4010-9428-459ED32890ED}" type="sibTrans" cxnId="{DE7ADF69-7C8A-4490-B5FB-175B449E9B4C}">
      <dgm:prSet/>
      <dgm:spPr/>
      <dgm:t>
        <a:bodyPr/>
        <a:lstStyle/>
        <a:p>
          <a:endParaRPr lang="cs-CZ"/>
        </a:p>
      </dgm:t>
    </dgm:pt>
    <dgm:pt modelId="{EA4940FB-5A4E-447A-846A-A2606FCBE50B}">
      <dgm:prSet/>
      <dgm:spPr/>
      <dgm:t>
        <a:bodyPr/>
        <a:lstStyle/>
        <a:p>
          <a:pPr rtl="0"/>
          <a:r>
            <a:rPr lang="en-PH" dirty="0" smtClean="0"/>
            <a:t>Qualitative</a:t>
          </a:r>
          <a:endParaRPr lang="cs-CZ" dirty="0"/>
        </a:p>
      </dgm:t>
    </dgm:pt>
    <dgm:pt modelId="{89A84E72-7811-4257-90EA-228733BF6FF3}" type="parTrans" cxnId="{0D470A70-2678-4756-8752-2CDA90C9241D}">
      <dgm:prSet/>
      <dgm:spPr/>
      <dgm:t>
        <a:bodyPr/>
        <a:lstStyle/>
        <a:p>
          <a:endParaRPr lang="cs-CZ"/>
        </a:p>
      </dgm:t>
    </dgm:pt>
    <dgm:pt modelId="{7D5DC6B0-CAAB-4189-940B-DE0CFBF4482B}" type="sibTrans" cxnId="{0D470A70-2678-4756-8752-2CDA90C9241D}">
      <dgm:prSet/>
      <dgm:spPr/>
      <dgm:t>
        <a:bodyPr/>
        <a:lstStyle/>
        <a:p>
          <a:endParaRPr lang="cs-CZ"/>
        </a:p>
      </dgm:t>
    </dgm:pt>
    <dgm:pt modelId="{EC91C9C6-ED46-4146-870F-0476A1B930FE}">
      <dgm:prSet/>
      <dgm:spPr/>
      <dgm:t>
        <a:bodyPr/>
        <a:lstStyle/>
        <a:p>
          <a:pPr rtl="0"/>
          <a:r>
            <a:rPr lang="en-PH" dirty="0" smtClean="0"/>
            <a:t>Quantitative</a:t>
          </a:r>
          <a:endParaRPr lang="cs-CZ" dirty="0"/>
        </a:p>
      </dgm:t>
    </dgm:pt>
    <dgm:pt modelId="{3FFA3CCD-68C4-4F2A-BBFA-B06107653A72}" type="parTrans" cxnId="{B61A02CE-73C1-45B4-A62F-212E63504767}">
      <dgm:prSet/>
      <dgm:spPr/>
      <dgm:t>
        <a:bodyPr/>
        <a:lstStyle/>
        <a:p>
          <a:endParaRPr lang="cs-CZ"/>
        </a:p>
      </dgm:t>
    </dgm:pt>
    <dgm:pt modelId="{4F7E8F37-309E-4C1C-A7DF-E703C3DFE090}" type="sibTrans" cxnId="{B61A02CE-73C1-45B4-A62F-212E63504767}">
      <dgm:prSet/>
      <dgm:spPr/>
      <dgm:t>
        <a:bodyPr/>
        <a:lstStyle/>
        <a:p>
          <a:endParaRPr lang="cs-CZ"/>
        </a:p>
      </dgm:t>
    </dgm:pt>
    <dgm:pt modelId="{79F571CB-F956-4981-8B71-A758E9476E1E}">
      <dgm:prSet/>
      <dgm:spPr/>
      <dgm:t>
        <a:bodyPr/>
        <a:lstStyle/>
        <a:p>
          <a:pPr rtl="0"/>
          <a:r>
            <a:rPr lang="en-PH" dirty="0" smtClean="0"/>
            <a:t>Why? </a:t>
          </a:r>
          <a:endParaRPr lang="cs-CZ" dirty="0"/>
        </a:p>
      </dgm:t>
    </dgm:pt>
    <dgm:pt modelId="{F1C44387-3634-4330-B089-DDE664E97441}" type="parTrans" cxnId="{49D1FC3B-3C13-4B7E-98B5-6CCCD6CA5707}">
      <dgm:prSet/>
      <dgm:spPr/>
    </dgm:pt>
    <dgm:pt modelId="{8D8C3E81-1AD7-426F-A286-62AA6FA366AB}" type="sibTrans" cxnId="{49D1FC3B-3C13-4B7E-98B5-6CCCD6CA5707}">
      <dgm:prSet/>
      <dgm:spPr/>
    </dgm:pt>
    <dgm:pt modelId="{4C8E8A49-C061-4A97-98A7-607A32C04F53}">
      <dgm:prSet/>
      <dgm:spPr/>
      <dgm:t>
        <a:bodyPr/>
        <a:lstStyle/>
        <a:p>
          <a:pPr rtl="0"/>
          <a:r>
            <a:rPr lang="en-PH" smtClean="0"/>
            <a:t>How</a:t>
          </a:r>
          <a:r>
            <a:rPr lang="en-PH" dirty="0" smtClean="0"/>
            <a:t>?</a:t>
          </a:r>
          <a:endParaRPr lang="cs-CZ" dirty="0"/>
        </a:p>
      </dgm:t>
    </dgm:pt>
    <dgm:pt modelId="{AC1B0C64-4D88-42B5-9B8F-DD2596CB6AE2}" type="parTrans" cxnId="{E615F196-CCA5-481F-9028-418141D83F11}">
      <dgm:prSet/>
      <dgm:spPr/>
    </dgm:pt>
    <dgm:pt modelId="{1BCD24C2-77C7-4541-91CA-72F7712E86D3}" type="sibTrans" cxnId="{E615F196-CCA5-481F-9028-418141D83F11}">
      <dgm:prSet/>
      <dgm:spPr/>
    </dgm:pt>
    <dgm:pt modelId="{09AD0581-0606-4CF1-93AD-1AEC5D161799}">
      <dgm:prSet/>
      <dgm:spPr/>
      <dgm:t>
        <a:bodyPr/>
        <a:lstStyle/>
        <a:p>
          <a:pPr rtl="0"/>
          <a:r>
            <a:rPr lang="en-PH" dirty="0" smtClean="0"/>
            <a:t>How many? </a:t>
          </a:r>
          <a:endParaRPr lang="cs-CZ" dirty="0"/>
        </a:p>
      </dgm:t>
    </dgm:pt>
    <dgm:pt modelId="{0CAAEEA2-EBA3-43C6-A639-5BF6E40409AD}" type="parTrans" cxnId="{DC836DD6-F22E-4D27-ADDD-D2B2D0F9D0E5}">
      <dgm:prSet/>
      <dgm:spPr/>
    </dgm:pt>
    <dgm:pt modelId="{64E485B7-6DB9-4E24-A5EE-19A96993803F}" type="sibTrans" cxnId="{DC836DD6-F22E-4D27-ADDD-D2B2D0F9D0E5}">
      <dgm:prSet/>
      <dgm:spPr/>
    </dgm:pt>
    <dgm:pt modelId="{9624EA76-33D2-47F4-AA49-03E036CFFE83}">
      <dgm:prSet/>
      <dgm:spPr/>
      <dgm:t>
        <a:bodyPr/>
        <a:lstStyle/>
        <a:p>
          <a:pPr rtl="0"/>
          <a:r>
            <a:rPr lang="en-PH" smtClean="0"/>
            <a:t>What</a:t>
          </a:r>
          <a:r>
            <a:rPr lang="en-PH" dirty="0" smtClean="0"/>
            <a:t>?</a:t>
          </a:r>
          <a:endParaRPr lang="cs-CZ" dirty="0"/>
        </a:p>
      </dgm:t>
    </dgm:pt>
    <dgm:pt modelId="{0111CE5F-36B2-4094-A07C-6B8400BE691C}" type="parTrans" cxnId="{03EE2161-EAD4-4E73-8488-4AC61E58BF46}">
      <dgm:prSet/>
      <dgm:spPr/>
    </dgm:pt>
    <dgm:pt modelId="{90FB4081-0A9C-4E7B-9EF4-73AA337C85C4}" type="sibTrans" cxnId="{03EE2161-EAD4-4E73-8488-4AC61E58BF46}">
      <dgm:prSet/>
      <dgm:spPr/>
    </dgm:pt>
    <dgm:pt modelId="{20161054-D6DA-40FF-A432-DB3BFBC7E083}" type="pres">
      <dgm:prSet presAssocID="{5B773BD6-83AC-487D-A1DC-A6221847729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FB69DA7-6463-4E51-BC23-FC1BB45A3B81}" type="pres">
      <dgm:prSet presAssocID="{90CD1DED-F056-477F-A8B8-D204EFF95764}" presName="vertOne" presStyleCnt="0"/>
      <dgm:spPr/>
    </dgm:pt>
    <dgm:pt modelId="{1FE9D298-7681-4665-82E0-6D567D0005A1}" type="pres">
      <dgm:prSet presAssocID="{90CD1DED-F056-477F-A8B8-D204EFF95764}" presName="txOne" presStyleLbl="node0" presStyleIdx="0" presStyleCnt="1">
        <dgm:presLayoutVars>
          <dgm:chPref val="3"/>
        </dgm:presLayoutVars>
      </dgm:prSet>
      <dgm:spPr/>
    </dgm:pt>
    <dgm:pt modelId="{3116666D-0ADA-442D-A2FE-1FE4C77E512A}" type="pres">
      <dgm:prSet presAssocID="{90CD1DED-F056-477F-A8B8-D204EFF95764}" presName="parTransOne" presStyleCnt="0"/>
      <dgm:spPr/>
    </dgm:pt>
    <dgm:pt modelId="{0E788836-DEBF-4F9A-9253-384B0AD88DB0}" type="pres">
      <dgm:prSet presAssocID="{90CD1DED-F056-477F-A8B8-D204EFF95764}" presName="horzOne" presStyleCnt="0"/>
      <dgm:spPr/>
    </dgm:pt>
    <dgm:pt modelId="{660E3C88-3D2F-4105-989E-7C2426933899}" type="pres">
      <dgm:prSet presAssocID="{EA4940FB-5A4E-447A-846A-A2606FCBE50B}" presName="vertTwo" presStyleCnt="0"/>
      <dgm:spPr/>
    </dgm:pt>
    <dgm:pt modelId="{477FEEAD-49A5-442B-9BCC-31DEEE85EBF7}" type="pres">
      <dgm:prSet presAssocID="{EA4940FB-5A4E-447A-846A-A2606FCBE50B}" presName="txTwo" presStyleLbl="node2" presStyleIdx="0" presStyleCnt="2">
        <dgm:presLayoutVars>
          <dgm:chPref val="3"/>
        </dgm:presLayoutVars>
      </dgm:prSet>
      <dgm:spPr/>
    </dgm:pt>
    <dgm:pt modelId="{A1E2A561-9C87-4B0D-9C39-150AECBD0CF2}" type="pres">
      <dgm:prSet presAssocID="{EA4940FB-5A4E-447A-846A-A2606FCBE50B}" presName="parTransTwo" presStyleCnt="0"/>
      <dgm:spPr/>
    </dgm:pt>
    <dgm:pt modelId="{64DE5C72-A35E-4A09-9E3C-23DB63FD58B3}" type="pres">
      <dgm:prSet presAssocID="{EA4940FB-5A4E-447A-846A-A2606FCBE50B}" presName="horzTwo" presStyleCnt="0"/>
      <dgm:spPr/>
    </dgm:pt>
    <dgm:pt modelId="{F4B5ED56-71E1-4CBF-B375-BF7F70903D66}" type="pres">
      <dgm:prSet presAssocID="{79F571CB-F956-4981-8B71-A758E9476E1E}" presName="vertThree" presStyleCnt="0"/>
      <dgm:spPr/>
    </dgm:pt>
    <dgm:pt modelId="{61752691-7B85-4833-A561-D333F14CDB08}" type="pres">
      <dgm:prSet presAssocID="{79F571CB-F956-4981-8B71-A758E9476E1E}" presName="txThre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76F5CE3-C854-4391-97A4-C31BE7782BF5}" type="pres">
      <dgm:prSet presAssocID="{79F571CB-F956-4981-8B71-A758E9476E1E}" presName="horzThree" presStyleCnt="0"/>
      <dgm:spPr/>
    </dgm:pt>
    <dgm:pt modelId="{88E7BFF8-CDE7-457E-898C-EA0E5238FA18}" type="pres">
      <dgm:prSet presAssocID="{8D8C3E81-1AD7-426F-A286-62AA6FA366AB}" presName="sibSpaceThree" presStyleCnt="0"/>
      <dgm:spPr/>
    </dgm:pt>
    <dgm:pt modelId="{D8C94855-0BF8-4060-BFD0-7D752A620502}" type="pres">
      <dgm:prSet presAssocID="{4C8E8A49-C061-4A97-98A7-607A32C04F53}" presName="vertThree" presStyleCnt="0"/>
      <dgm:spPr/>
    </dgm:pt>
    <dgm:pt modelId="{89B6C781-5DD1-4BA5-8C0D-9A4217EB0007}" type="pres">
      <dgm:prSet presAssocID="{4C8E8A49-C061-4A97-98A7-607A32C04F53}" presName="txThree" presStyleLbl="node3" presStyleIdx="1" presStyleCnt="4">
        <dgm:presLayoutVars>
          <dgm:chPref val="3"/>
        </dgm:presLayoutVars>
      </dgm:prSet>
      <dgm:spPr/>
    </dgm:pt>
    <dgm:pt modelId="{D8502479-DF69-4A65-A70A-B30AEF963896}" type="pres">
      <dgm:prSet presAssocID="{4C8E8A49-C061-4A97-98A7-607A32C04F53}" presName="horzThree" presStyleCnt="0"/>
      <dgm:spPr/>
    </dgm:pt>
    <dgm:pt modelId="{5042AA84-83E6-4CB2-8D5C-54B396EEEDBB}" type="pres">
      <dgm:prSet presAssocID="{7D5DC6B0-CAAB-4189-940B-DE0CFBF4482B}" presName="sibSpaceTwo" presStyleCnt="0"/>
      <dgm:spPr/>
    </dgm:pt>
    <dgm:pt modelId="{6BA64337-DEB1-4D1E-AACE-831D6093F683}" type="pres">
      <dgm:prSet presAssocID="{EC91C9C6-ED46-4146-870F-0476A1B930FE}" presName="vertTwo" presStyleCnt="0"/>
      <dgm:spPr/>
    </dgm:pt>
    <dgm:pt modelId="{B0C09B1F-6C7F-469A-BB6B-0B3AB09E073B}" type="pres">
      <dgm:prSet presAssocID="{EC91C9C6-ED46-4146-870F-0476A1B930FE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7EC4E58-E3DC-4E7D-8DBA-D6A41F9A6C72}" type="pres">
      <dgm:prSet presAssocID="{EC91C9C6-ED46-4146-870F-0476A1B930FE}" presName="parTransTwo" presStyleCnt="0"/>
      <dgm:spPr/>
    </dgm:pt>
    <dgm:pt modelId="{3BFA779A-4F42-4916-937D-37E018A42804}" type="pres">
      <dgm:prSet presAssocID="{EC91C9C6-ED46-4146-870F-0476A1B930FE}" presName="horzTwo" presStyleCnt="0"/>
      <dgm:spPr/>
    </dgm:pt>
    <dgm:pt modelId="{BB9731F3-D183-4923-B04C-C11867660DEE}" type="pres">
      <dgm:prSet presAssocID="{09AD0581-0606-4CF1-93AD-1AEC5D161799}" presName="vertThree" presStyleCnt="0"/>
      <dgm:spPr/>
    </dgm:pt>
    <dgm:pt modelId="{AFFDA372-8569-4F20-81DE-F3B10317395B}" type="pres">
      <dgm:prSet presAssocID="{09AD0581-0606-4CF1-93AD-1AEC5D161799}" presName="txThre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9C5B391-2173-4658-9E38-A2377BC0422F}" type="pres">
      <dgm:prSet presAssocID="{09AD0581-0606-4CF1-93AD-1AEC5D161799}" presName="horzThree" presStyleCnt="0"/>
      <dgm:spPr/>
    </dgm:pt>
    <dgm:pt modelId="{7CC8B228-9D4C-459E-B677-AFCA28425266}" type="pres">
      <dgm:prSet presAssocID="{64E485B7-6DB9-4E24-A5EE-19A96993803F}" presName="sibSpaceThree" presStyleCnt="0"/>
      <dgm:spPr/>
    </dgm:pt>
    <dgm:pt modelId="{B34D02A9-E465-4E39-ABE2-5DC6F5EB4780}" type="pres">
      <dgm:prSet presAssocID="{9624EA76-33D2-47F4-AA49-03E036CFFE83}" presName="vertThree" presStyleCnt="0"/>
      <dgm:spPr/>
    </dgm:pt>
    <dgm:pt modelId="{93379101-9A6B-48A0-ABD0-8D42253394E0}" type="pres">
      <dgm:prSet presAssocID="{9624EA76-33D2-47F4-AA49-03E036CFFE83}" presName="txThree" presStyleLbl="node3" presStyleIdx="3" presStyleCnt="4">
        <dgm:presLayoutVars>
          <dgm:chPref val="3"/>
        </dgm:presLayoutVars>
      </dgm:prSet>
      <dgm:spPr/>
    </dgm:pt>
    <dgm:pt modelId="{F018559D-DD57-4EE3-8260-DC1BC36C2BE8}" type="pres">
      <dgm:prSet presAssocID="{9624EA76-33D2-47F4-AA49-03E036CFFE83}" presName="horzThree" presStyleCnt="0"/>
      <dgm:spPr/>
    </dgm:pt>
  </dgm:ptLst>
  <dgm:cxnLst>
    <dgm:cxn modelId="{DE7ADF69-7C8A-4490-B5FB-175B449E9B4C}" srcId="{5B773BD6-83AC-487D-A1DC-A62218477293}" destId="{90CD1DED-F056-477F-A8B8-D204EFF95764}" srcOrd="0" destOrd="0" parTransId="{F905ED47-082D-4CFA-862E-4CE87AD8F36B}" sibTransId="{638DCDBB-B980-4010-9428-459ED32890ED}"/>
    <dgm:cxn modelId="{D39F37DE-F77B-49EF-8A25-1D302D568613}" type="presOf" srcId="{4C8E8A49-C061-4A97-98A7-607A32C04F53}" destId="{89B6C781-5DD1-4BA5-8C0D-9A4217EB0007}" srcOrd="0" destOrd="0" presId="urn:microsoft.com/office/officeart/2005/8/layout/hierarchy4"/>
    <dgm:cxn modelId="{DC836DD6-F22E-4D27-ADDD-D2B2D0F9D0E5}" srcId="{EC91C9C6-ED46-4146-870F-0476A1B930FE}" destId="{09AD0581-0606-4CF1-93AD-1AEC5D161799}" srcOrd="0" destOrd="0" parTransId="{0CAAEEA2-EBA3-43C6-A639-5BF6E40409AD}" sibTransId="{64E485B7-6DB9-4E24-A5EE-19A96993803F}"/>
    <dgm:cxn modelId="{B61A02CE-73C1-45B4-A62F-212E63504767}" srcId="{90CD1DED-F056-477F-A8B8-D204EFF95764}" destId="{EC91C9C6-ED46-4146-870F-0476A1B930FE}" srcOrd="1" destOrd="0" parTransId="{3FFA3CCD-68C4-4F2A-BBFA-B06107653A72}" sibTransId="{4F7E8F37-309E-4C1C-A7DF-E703C3DFE090}"/>
    <dgm:cxn modelId="{F311CB65-C0A0-488E-8C36-142B76AF452F}" type="presOf" srcId="{EC91C9C6-ED46-4146-870F-0476A1B930FE}" destId="{B0C09B1F-6C7F-469A-BB6B-0B3AB09E073B}" srcOrd="0" destOrd="0" presId="urn:microsoft.com/office/officeart/2005/8/layout/hierarchy4"/>
    <dgm:cxn modelId="{03EE2161-EAD4-4E73-8488-4AC61E58BF46}" srcId="{EC91C9C6-ED46-4146-870F-0476A1B930FE}" destId="{9624EA76-33D2-47F4-AA49-03E036CFFE83}" srcOrd="1" destOrd="0" parTransId="{0111CE5F-36B2-4094-A07C-6B8400BE691C}" sibTransId="{90FB4081-0A9C-4E7B-9EF4-73AA337C85C4}"/>
    <dgm:cxn modelId="{0D470A70-2678-4756-8752-2CDA90C9241D}" srcId="{90CD1DED-F056-477F-A8B8-D204EFF95764}" destId="{EA4940FB-5A4E-447A-846A-A2606FCBE50B}" srcOrd="0" destOrd="0" parTransId="{89A84E72-7811-4257-90EA-228733BF6FF3}" sibTransId="{7D5DC6B0-CAAB-4189-940B-DE0CFBF4482B}"/>
    <dgm:cxn modelId="{E615F196-CCA5-481F-9028-418141D83F11}" srcId="{EA4940FB-5A4E-447A-846A-A2606FCBE50B}" destId="{4C8E8A49-C061-4A97-98A7-607A32C04F53}" srcOrd="1" destOrd="0" parTransId="{AC1B0C64-4D88-42B5-9B8F-DD2596CB6AE2}" sibTransId="{1BCD24C2-77C7-4541-91CA-72F7712E86D3}"/>
    <dgm:cxn modelId="{49D1FC3B-3C13-4B7E-98B5-6CCCD6CA5707}" srcId="{EA4940FB-5A4E-447A-846A-A2606FCBE50B}" destId="{79F571CB-F956-4981-8B71-A758E9476E1E}" srcOrd="0" destOrd="0" parTransId="{F1C44387-3634-4330-B089-DDE664E97441}" sibTransId="{8D8C3E81-1AD7-426F-A286-62AA6FA366AB}"/>
    <dgm:cxn modelId="{8D7FC054-051F-436D-B48B-D2B5B42380DE}" type="presOf" srcId="{90CD1DED-F056-477F-A8B8-D204EFF95764}" destId="{1FE9D298-7681-4665-82E0-6D567D0005A1}" srcOrd="0" destOrd="0" presId="urn:microsoft.com/office/officeart/2005/8/layout/hierarchy4"/>
    <dgm:cxn modelId="{FCB69AA7-C186-4A37-A8AC-7B9CA675A696}" type="presOf" srcId="{EA4940FB-5A4E-447A-846A-A2606FCBE50B}" destId="{477FEEAD-49A5-442B-9BCC-31DEEE85EBF7}" srcOrd="0" destOrd="0" presId="urn:microsoft.com/office/officeart/2005/8/layout/hierarchy4"/>
    <dgm:cxn modelId="{21A234B7-6AA2-4028-A98B-E685B680A99B}" type="presOf" srcId="{09AD0581-0606-4CF1-93AD-1AEC5D161799}" destId="{AFFDA372-8569-4F20-81DE-F3B10317395B}" srcOrd="0" destOrd="0" presId="urn:microsoft.com/office/officeart/2005/8/layout/hierarchy4"/>
    <dgm:cxn modelId="{EB0BE70A-C04B-4B44-9C4B-BAB9113496BD}" type="presOf" srcId="{9624EA76-33D2-47F4-AA49-03E036CFFE83}" destId="{93379101-9A6B-48A0-ABD0-8D42253394E0}" srcOrd="0" destOrd="0" presId="urn:microsoft.com/office/officeart/2005/8/layout/hierarchy4"/>
    <dgm:cxn modelId="{C66309D4-D618-40D7-920F-D0941F4E6EE5}" type="presOf" srcId="{79F571CB-F956-4981-8B71-A758E9476E1E}" destId="{61752691-7B85-4833-A561-D333F14CDB08}" srcOrd="0" destOrd="0" presId="urn:microsoft.com/office/officeart/2005/8/layout/hierarchy4"/>
    <dgm:cxn modelId="{C676CB0A-DA02-4C22-96A1-8389749A35FF}" type="presOf" srcId="{5B773BD6-83AC-487D-A1DC-A62218477293}" destId="{20161054-D6DA-40FF-A432-DB3BFBC7E083}" srcOrd="0" destOrd="0" presId="urn:microsoft.com/office/officeart/2005/8/layout/hierarchy4"/>
    <dgm:cxn modelId="{014E0CD7-EE7E-4A2F-A760-2C9864B83940}" type="presParOf" srcId="{20161054-D6DA-40FF-A432-DB3BFBC7E083}" destId="{8FB69DA7-6463-4E51-BC23-FC1BB45A3B81}" srcOrd="0" destOrd="0" presId="urn:microsoft.com/office/officeart/2005/8/layout/hierarchy4"/>
    <dgm:cxn modelId="{797311E2-1127-4549-BE13-08A225346DEB}" type="presParOf" srcId="{8FB69DA7-6463-4E51-BC23-FC1BB45A3B81}" destId="{1FE9D298-7681-4665-82E0-6D567D0005A1}" srcOrd="0" destOrd="0" presId="urn:microsoft.com/office/officeart/2005/8/layout/hierarchy4"/>
    <dgm:cxn modelId="{8B8557C6-3D22-4A2B-A092-071C1BE05ED4}" type="presParOf" srcId="{8FB69DA7-6463-4E51-BC23-FC1BB45A3B81}" destId="{3116666D-0ADA-442D-A2FE-1FE4C77E512A}" srcOrd="1" destOrd="0" presId="urn:microsoft.com/office/officeart/2005/8/layout/hierarchy4"/>
    <dgm:cxn modelId="{1C7BA88D-3780-4193-A824-BE4AB122FA55}" type="presParOf" srcId="{8FB69DA7-6463-4E51-BC23-FC1BB45A3B81}" destId="{0E788836-DEBF-4F9A-9253-384B0AD88DB0}" srcOrd="2" destOrd="0" presId="urn:microsoft.com/office/officeart/2005/8/layout/hierarchy4"/>
    <dgm:cxn modelId="{BE939D01-8A0F-4E5F-96D9-0A5B801ACEA5}" type="presParOf" srcId="{0E788836-DEBF-4F9A-9253-384B0AD88DB0}" destId="{660E3C88-3D2F-4105-989E-7C2426933899}" srcOrd="0" destOrd="0" presId="urn:microsoft.com/office/officeart/2005/8/layout/hierarchy4"/>
    <dgm:cxn modelId="{5B35D5A6-54DC-4FBB-9E1F-0890BB4B280B}" type="presParOf" srcId="{660E3C88-3D2F-4105-989E-7C2426933899}" destId="{477FEEAD-49A5-442B-9BCC-31DEEE85EBF7}" srcOrd="0" destOrd="0" presId="urn:microsoft.com/office/officeart/2005/8/layout/hierarchy4"/>
    <dgm:cxn modelId="{F67CD76D-36CF-4B13-882F-633448290290}" type="presParOf" srcId="{660E3C88-3D2F-4105-989E-7C2426933899}" destId="{A1E2A561-9C87-4B0D-9C39-150AECBD0CF2}" srcOrd="1" destOrd="0" presId="urn:microsoft.com/office/officeart/2005/8/layout/hierarchy4"/>
    <dgm:cxn modelId="{A69B6BBA-8AD2-4C49-A856-B4C22B31DD8E}" type="presParOf" srcId="{660E3C88-3D2F-4105-989E-7C2426933899}" destId="{64DE5C72-A35E-4A09-9E3C-23DB63FD58B3}" srcOrd="2" destOrd="0" presId="urn:microsoft.com/office/officeart/2005/8/layout/hierarchy4"/>
    <dgm:cxn modelId="{78C229AC-7D93-4A2E-9597-5297546B7D7E}" type="presParOf" srcId="{64DE5C72-A35E-4A09-9E3C-23DB63FD58B3}" destId="{F4B5ED56-71E1-4CBF-B375-BF7F70903D66}" srcOrd="0" destOrd="0" presId="urn:microsoft.com/office/officeart/2005/8/layout/hierarchy4"/>
    <dgm:cxn modelId="{880A4C77-FE0C-49CA-AC52-DC230D9A7E6E}" type="presParOf" srcId="{F4B5ED56-71E1-4CBF-B375-BF7F70903D66}" destId="{61752691-7B85-4833-A561-D333F14CDB08}" srcOrd="0" destOrd="0" presId="urn:microsoft.com/office/officeart/2005/8/layout/hierarchy4"/>
    <dgm:cxn modelId="{830591CC-F7AC-4BFF-AA91-33DA1554022D}" type="presParOf" srcId="{F4B5ED56-71E1-4CBF-B375-BF7F70903D66}" destId="{876F5CE3-C854-4391-97A4-C31BE7782BF5}" srcOrd="1" destOrd="0" presId="urn:microsoft.com/office/officeart/2005/8/layout/hierarchy4"/>
    <dgm:cxn modelId="{DB94B1D1-C97E-49B0-BF2D-696AEEA4C30E}" type="presParOf" srcId="{64DE5C72-A35E-4A09-9E3C-23DB63FD58B3}" destId="{88E7BFF8-CDE7-457E-898C-EA0E5238FA18}" srcOrd="1" destOrd="0" presId="urn:microsoft.com/office/officeart/2005/8/layout/hierarchy4"/>
    <dgm:cxn modelId="{08A663AA-4430-4029-9CD5-84DED28B2A35}" type="presParOf" srcId="{64DE5C72-A35E-4A09-9E3C-23DB63FD58B3}" destId="{D8C94855-0BF8-4060-BFD0-7D752A620502}" srcOrd="2" destOrd="0" presId="urn:microsoft.com/office/officeart/2005/8/layout/hierarchy4"/>
    <dgm:cxn modelId="{4EE91A02-17AD-4667-A5CD-491442281B98}" type="presParOf" srcId="{D8C94855-0BF8-4060-BFD0-7D752A620502}" destId="{89B6C781-5DD1-4BA5-8C0D-9A4217EB0007}" srcOrd="0" destOrd="0" presId="urn:microsoft.com/office/officeart/2005/8/layout/hierarchy4"/>
    <dgm:cxn modelId="{0C118F6B-0662-4210-A3FD-F7A2FE4FDEF1}" type="presParOf" srcId="{D8C94855-0BF8-4060-BFD0-7D752A620502}" destId="{D8502479-DF69-4A65-A70A-B30AEF963896}" srcOrd="1" destOrd="0" presId="urn:microsoft.com/office/officeart/2005/8/layout/hierarchy4"/>
    <dgm:cxn modelId="{BD7491C8-4B40-4BEC-B172-A7EED8D7427B}" type="presParOf" srcId="{0E788836-DEBF-4F9A-9253-384B0AD88DB0}" destId="{5042AA84-83E6-4CB2-8D5C-54B396EEEDBB}" srcOrd="1" destOrd="0" presId="urn:microsoft.com/office/officeart/2005/8/layout/hierarchy4"/>
    <dgm:cxn modelId="{2E57C2B6-CCD7-486C-9960-CBC6620E9A6A}" type="presParOf" srcId="{0E788836-DEBF-4F9A-9253-384B0AD88DB0}" destId="{6BA64337-DEB1-4D1E-AACE-831D6093F683}" srcOrd="2" destOrd="0" presId="urn:microsoft.com/office/officeart/2005/8/layout/hierarchy4"/>
    <dgm:cxn modelId="{EB641477-4C76-42AA-8B9F-DD4E42D89998}" type="presParOf" srcId="{6BA64337-DEB1-4D1E-AACE-831D6093F683}" destId="{B0C09B1F-6C7F-469A-BB6B-0B3AB09E073B}" srcOrd="0" destOrd="0" presId="urn:microsoft.com/office/officeart/2005/8/layout/hierarchy4"/>
    <dgm:cxn modelId="{A1E5EB32-2702-4594-BAB0-4AF2ECD8C1D4}" type="presParOf" srcId="{6BA64337-DEB1-4D1E-AACE-831D6093F683}" destId="{07EC4E58-E3DC-4E7D-8DBA-D6A41F9A6C72}" srcOrd="1" destOrd="0" presId="urn:microsoft.com/office/officeart/2005/8/layout/hierarchy4"/>
    <dgm:cxn modelId="{E5B6C00D-88B8-46E2-A228-0B43C8A8401B}" type="presParOf" srcId="{6BA64337-DEB1-4D1E-AACE-831D6093F683}" destId="{3BFA779A-4F42-4916-937D-37E018A42804}" srcOrd="2" destOrd="0" presId="urn:microsoft.com/office/officeart/2005/8/layout/hierarchy4"/>
    <dgm:cxn modelId="{1F733F4E-172B-4735-B701-7E9F69E68548}" type="presParOf" srcId="{3BFA779A-4F42-4916-937D-37E018A42804}" destId="{BB9731F3-D183-4923-B04C-C11867660DEE}" srcOrd="0" destOrd="0" presId="urn:microsoft.com/office/officeart/2005/8/layout/hierarchy4"/>
    <dgm:cxn modelId="{F3FAD70B-B3B2-4A78-A9A2-39B72F106B45}" type="presParOf" srcId="{BB9731F3-D183-4923-B04C-C11867660DEE}" destId="{AFFDA372-8569-4F20-81DE-F3B10317395B}" srcOrd="0" destOrd="0" presId="urn:microsoft.com/office/officeart/2005/8/layout/hierarchy4"/>
    <dgm:cxn modelId="{5E63C718-F6F5-46DE-9A2C-81A7A95A0F7F}" type="presParOf" srcId="{BB9731F3-D183-4923-B04C-C11867660DEE}" destId="{B9C5B391-2173-4658-9E38-A2377BC0422F}" srcOrd="1" destOrd="0" presId="urn:microsoft.com/office/officeart/2005/8/layout/hierarchy4"/>
    <dgm:cxn modelId="{BC8F684B-40F8-42B9-AE2B-B19425BDFF86}" type="presParOf" srcId="{3BFA779A-4F42-4916-937D-37E018A42804}" destId="{7CC8B228-9D4C-459E-B677-AFCA28425266}" srcOrd="1" destOrd="0" presId="urn:microsoft.com/office/officeart/2005/8/layout/hierarchy4"/>
    <dgm:cxn modelId="{5A653990-CDE7-41A8-9B01-841D3F1B2731}" type="presParOf" srcId="{3BFA779A-4F42-4916-937D-37E018A42804}" destId="{B34D02A9-E465-4E39-ABE2-5DC6F5EB4780}" srcOrd="2" destOrd="0" presId="urn:microsoft.com/office/officeart/2005/8/layout/hierarchy4"/>
    <dgm:cxn modelId="{70A0DD18-50DD-41CC-91B5-66184E859156}" type="presParOf" srcId="{B34D02A9-E465-4E39-ABE2-5DC6F5EB4780}" destId="{93379101-9A6B-48A0-ABD0-8D42253394E0}" srcOrd="0" destOrd="0" presId="urn:microsoft.com/office/officeart/2005/8/layout/hierarchy4"/>
    <dgm:cxn modelId="{E9BFD5B0-ECA4-44C6-9312-26996F0577EC}" type="presParOf" srcId="{B34D02A9-E465-4E39-ABE2-5DC6F5EB4780}" destId="{F018559D-DD57-4EE3-8260-DC1BC36C2BE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0328F93B-752D-4C80-88BE-D1D529ADB6FE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884C95E-ADDF-4D6A-8016-2C4A8F908B72}">
      <dgm:prSet/>
      <dgm:spPr/>
      <dgm:t>
        <a:bodyPr/>
        <a:lstStyle/>
        <a:p>
          <a:pPr rtl="0"/>
          <a:r>
            <a:rPr lang="en-PH" dirty="0" smtClean="0"/>
            <a:t>How are the questions are put?</a:t>
          </a:r>
          <a:endParaRPr lang="cs-CZ" dirty="0"/>
        </a:p>
      </dgm:t>
    </dgm:pt>
    <dgm:pt modelId="{C8B461F5-5735-4118-923C-29E0221EF4CF}" type="parTrans" cxnId="{F58ACD12-95CB-42C8-B8C5-E3C6674C470D}">
      <dgm:prSet/>
      <dgm:spPr/>
      <dgm:t>
        <a:bodyPr/>
        <a:lstStyle/>
        <a:p>
          <a:endParaRPr lang="cs-CZ"/>
        </a:p>
      </dgm:t>
    </dgm:pt>
    <dgm:pt modelId="{CBD87A3B-ABA5-45D1-81A5-BB0F5FC116DC}" type="sibTrans" cxnId="{F58ACD12-95CB-42C8-B8C5-E3C6674C470D}">
      <dgm:prSet/>
      <dgm:spPr/>
      <dgm:t>
        <a:bodyPr/>
        <a:lstStyle/>
        <a:p>
          <a:endParaRPr lang="cs-CZ"/>
        </a:p>
      </dgm:t>
    </dgm:pt>
    <dgm:pt modelId="{50E82722-2DFF-4DF4-A2D1-E00932009072}">
      <dgm:prSet/>
      <dgm:spPr/>
      <dgm:t>
        <a:bodyPr/>
        <a:lstStyle/>
        <a:p>
          <a:pPr rtl="0"/>
          <a:r>
            <a:rPr lang="en-PH" dirty="0" smtClean="0"/>
            <a:t>Qualitative</a:t>
          </a:r>
          <a:endParaRPr lang="cs-CZ" dirty="0"/>
        </a:p>
      </dgm:t>
    </dgm:pt>
    <dgm:pt modelId="{1E13C9A2-0340-4C5A-9301-60F35535290C}" type="parTrans" cxnId="{1D947125-F485-412F-B603-D9C7E77F5677}">
      <dgm:prSet/>
      <dgm:spPr/>
      <dgm:t>
        <a:bodyPr/>
        <a:lstStyle/>
        <a:p>
          <a:endParaRPr lang="cs-CZ"/>
        </a:p>
      </dgm:t>
    </dgm:pt>
    <dgm:pt modelId="{F06D0606-7576-4055-9B5D-B7369981C64F}" type="sibTrans" cxnId="{1D947125-F485-412F-B603-D9C7E77F5677}">
      <dgm:prSet/>
      <dgm:spPr/>
      <dgm:t>
        <a:bodyPr/>
        <a:lstStyle/>
        <a:p>
          <a:endParaRPr lang="cs-CZ"/>
        </a:p>
      </dgm:t>
    </dgm:pt>
    <dgm:pt modelId="{BEE1FD6D-7ED1-43D3-9916-473C970C94A7}">
      <dgm:prSet/>
      <dgm:spPr/>
      <dgm:t>
        <a:bodyPr/>
        <a:lstStyle/>
        <a:p>
          <a:pPr rtl="0"/>
          <a:r>
            <a:rPr lang="en-PH" dirty="0" smtClean="0"/>
            <a:t>Quantitative</a:t>
          </a:r>
          <a:endParaRPr lang="cs-CZ" dirty="0"/>
        </a:p>
      </dgm:t>
    </dgm:pt>
    <dgm:pt modelId="{49F7F39B-5EE2-46FE-972B-BC7C5EF3BB72}" type="parTrans" cxnId="{CB56EFC9-4888-401C-BB1A-721CDE763756}">
      <dgm:prSet/>
      <dgm:spPr/>
      <dgm:t>
        <a:bodyPr/>
        <a:lstStyle/>
        <a:p>
          <a:endParaRPr lang="cs-CZ"/>
        </a:p>
      </dgm:t>
    </dgm:pt>
    <dgm:pt modelId="{F7B240F8-A60E-4CA2-AFAD-4E30FBD7F7C7}" type="sibTrans" cxnId="{CB56EFC9-4888-401C-BB1A-721CDE763756}">
      <dgm:prSet/>
      <dgm:spPr/>
      <dgm:t>
        <a:bodyPr/>
        <a:lstStyle/>
        <a:p>
          <a:endParaRPr lang="cs-CZ"/>
        </a:p>
      </dgm:t>
    </dgm:pt>
    <dgm:pt modelId="{1EB6F023-C4BE-49FC-BA70-6F33F7552824}">
      <dgm:prSet/>
      <dgm:spPr/>
      <dgm:t>
        <a:bodyPr/>
        <a:lstStyle/>
        <a:p>
          <a:pPr rtl="0"/>
          <a:r>
            <a:rPr lang="en-PH" dirty="0" smtClean="0"/>
            <a:t>Document review</a:t>
          </a:r>
          <a:endParaRPr lang="cs-CZ" dirty="0"/>
        </a:p>
      </dgm:t>
    </dgm:pt>
    <dgm:pt modelId="{C4EAB0E0-B64D-4D8F-969F-1012AE1B941F}" type="parTrans" cxnId="{903C999E-CAD7-425E-8D3A-B252FB21853E}">
      <dgm:prSet/>
      <dgm:spPr/>
    </dgm:pt>
    <dgm:pt modelId="{FA4488A4-2F41-4C4B-B6E2-E13DB78F4530}" type="sibTrans" cxnId="{903C999E-CAD7-425E-8D3A-B252FB21853E}">
      <dgm:prSet/>
      <dgm:spPr/>
    </dgm:pt>
    <dgm:pt modelId="{9B78B095-39CF-4316-8451-98D4C029E02F}">
      <dgm:prSet/>
      <dgm:spPr/>
      <dgm:t>
        <a:bodyPr/>
        <a:lstStyle/>
        <a:p>
          <a:pPr rtl="0"/>
          <a:r>
            <a:rPr lang="en-PH" dirty="0" smtClean="0"/>
            <a:t>Participant observations</a:t>
          </a:r>
          <a:endParaRPr lang="cs-CZ" dirty="0"/>
        </a:p>
      </dgm:t>
    </dgm:pt>
    <dgm:pt modelId="{5E4A7185-5F39-4CD6-8885-0195319B2852}" type="parTrans" cxnId="{734C48D7-B540-486F-BA6B-33C6F8E03822}">
      <dgm:prSet/>
      <dgm:spPr/>
    </dgm:pt>
    <dgm:pt modelId="{34E1B7A8-B8AB-4105-A7ED-4B57E608A033}" type="sibTrans" cxnId="{734C48D7-B540-486F-BA6B-33C6F8E03822}">
      <dgm:prSet/>
      <dgm:spPr/>
    </dgm:pt>
    <dgm:pt modelId="{266DC6FB-CE1C-4E02-986B-9AF3A954B3F8}">
      <dgm:prSet/>
      <dgm:spPr/>
      <dgm:t>
        <a:bodyPr/>
        <a:lstStyle/>
        <a:p>
          <a:pPr rtl="0"/>
          <a:r>
            <a:rPr lang="en-PH" dirty="0" smtClean="0"/>
            <a:t>Interviews</a:t>
          </a:r>
          <a:endParaRPr lang="cs-CZ" dirty="0"/>
        </a:p>
      </dgm:t>
    </dgm:pt>
    <dgm:pt modelId="{47858E31-2D21-4D32-9143-D3D33B3444B6}" type="parTrans" cxnId="{22FC7FD5-48AC-4F27-B5A7-857A8736BEAA}">
      <dgm:prSet/>
      <dgm:spPr/>
    </dgm:pt>
    <dgm:pt modelId="{4189B1FF-98FB-4742-BB5B-9F116300AC99}" type="sibTrans" cxnId="{22FC7FD5-48AC-4F27-B5A7-857A8736BEAA}">
      <dgm:prSet/>
      <dgm:spPr/>
    </dgm:pt>
    <dgm:pt modelId="{9433A341-B6AA-4906-B5E2-2958576420A0}">
      <dgm:prSet/>
      <dgm:spPr/>
      <dgm:t>
        <a:bodyPr/>
        <a:lstStyle/>
        <a:p>
          <a:pPr rtl="0"/>
          <a:r>
            <a:rPr lang="en-PH" dirty="0" smtClean="0"/>
            <a:t>Focus group</a:t>
          </a:r>
          <a:endParaRPr lang="cs-CZ" dirty="0"/>
        </a:p>
      </dgm:t>
    </dgm:pt>
    <dgm:pt modelId="{73CE3772-4300-41CC-809E-A664FA90782B}" type="parTrans" cxnId="{4B5E873D-9203-4E5B-9E0A-72D2611F8763}">
      <dgm:prSet/>
      <dgm:spPr/>
    </dgm:pt>
    <dgm:pt modelId="{52BF3632-8A4C-48F6-9C7B-1321EC091FB6}" type="sibTrans" cxnId="{4B5E873D-9203-4E5B-9E0A-72D2611F8763}">
      <dgm:prSet/>
      <dgm:spPr/>
    </dgm:pt>
    <dgm:pt modelId="{9DE128C3-5D3C-4662-A458-6133F28A32AE}">
      <dgm:prSet/>
      <dgm:spPr/>
      <dgm:t>
        <a:bodyPr/>
        <a:lstStyle/>
        <a:p>
          <a:pPr rtl="0"/>
          <a:r>
            <a:rPr lang="en-PH" smtClean="0"/>
            <a:t> </a:t>
          </a:r>
          <a:r>
            <a:rPr lang="en-PH" dirty="0" smtClean="0"/>
            <a:t>Workshops</a:t>
          </a:r>
          <a:endParaRPr lang="cs-CZ" dirty="0"/>
        </a:p>
      </dgm:t>
    </dgm:pt>
    <dgm:pt modelId="{6BAD239B-DF3E-455B-AF0B-06E8F17A9C27}" type="parTrans" cxnId="{E3F1A345-09B4-4472-856D-90483642171B}">
      <dgm:prSet/>
      <dgm:spPr/>
    </dgm:pt>
    <dgm:pt modelId="{F825D9A5-3C90-4692-9F94-2896479683EA}" type="sibTrans" cxnId="{E3F1A345-09B4-4472-856D-90483642171B}">
      <dgm:prSet/>
      <dgm:spPr/>
    </dgm:pt>
    <dgm:pt modelId="{F199379C-0B9D-4536-99D2-562551245148}">
      <dgm:prSet/>
      <dgm:spPr/>
      <dgm:t>
        <a:bodyPr/>
        <a:lstStyle/>
        <a:p>
          <a:pPr rtl="0"/>
          <a:r>
            <a:rPr lang="en-PH" dirty="0" smtClean="0"/>
            <a:t>Application forms</a:t>
          </a:r>
          <a:endParaRPr lang="cs-CZ" dirty="0"/>
        </a:p>
      </dgm:t>
    </dgm:pt>
    <dgm:pt modelId="{72888F1D-4497-4E98-A4D0-6FEC80711E7C}" type="parTrans" cxnId="{19A1749D-97DD-4FA7-A13F-3C4D6FB8E7D0}">
      <dgm:prSet/>
      <dgm:spPr/>
    </dgm:pt>
    <dgm:pt modelId="{96486CD6-0F41-4C9E-9E66-C3B335B8F99C}" type="sibTrans" cxnId="{19A1749D-97DD-4FA7-A13F-3C4D6FB8E7D0}">
      <dgm:prSet/>
      <dgm:spPr/>
    </dgm:pt>
    <dgm:pt modelId="{E9AA5782-C711-43F7-AE6C-587670FF4092}">
      <dgm:prSet/>
      <dgm:spPr/>
      <dgm:t>
        <a:bodyPr/>
        <a:lstStyle/>
        <a:p>
          <a:pPr rtl="0"/>
          <a:r>
            <a:rPr lang="en-PH" dirty="0" smtClean="0"/>
            <a:t>Questionnaires</a:t>
          </a:r>
          <a:endParaRPr lang="cs-CZ" dirty="0"/>
        </a:p>
      </dgm:t>
    </dgm:pt>
    <dgm:pt modelId="{D051FBAA-162B-4144-B536-923DD3D77D40}" type="parTrans" cxnId="{E2EE636C-EF32-496C-A1E1-180433B019A3}">
      <dgm:prSet/>
      <dgm:spPr/>
    </dgm:pt>
    <dgm:pt modelId="{F136A85F-5B76-4664-8E30-3035A8B589D6}" type="sibTrans" cxnId="{E2EE636C-EF32-496C-A1E1-180433B019A3}">
      <dgm:prSet/>
      <dgm:spPr/>
    </dgm:pt>
    <dgm:pt modelId="{1F05B93B-43C8-4935-A502-929C27999304}">
      <dgm:prSet/>
      <dgm:spPr/>
      <dgm:t>
        <a:bodyPr/>
        <a:lstStyle/>
        <a:p>
          <a:pPr rtl="0"/>
          <a:r>
            <a:rPr lang="en-PH" dirty="0" smtClean="0"/>
            <a:t>IQ Tests</a:t>
          </a:r>
          <a:endParaRPr lang="cs-CZ" dirty="0"/>
        </a:p>
      </dgm:t>
    </dgm:pt>
    <dgm:pt modelId="{C0020A58-3160-4291-BCF0-10BCEC4AC5BB}" type="parTrans" cxnId="{AF060400-8782-4960-AA1B-45B03706DC44}">
      <dgm:prSet/>
      <dgm:spPr/>
    </dgm:pt>
    <dgm:pt modelId="{E62D048E-AE7E-4C5D-9346-CF2179D68633}" type="sibTrans" cxnId="{AF060400-8782-4960-AA1B-45B03706DC44}">
      <dgm:prSet/>
      <dgm:spPr/>
    </dgm:pt>
    <dgm:pt modelId="{2579DFD1-AFE4-48D7-918F-BEDE2B095172}">
      <dgm:prSet/>
      <dgm:spPr/>
      <dgm:t>
        <a:bodyPr/>
        <a:lstStyle/>
        <a:p>
          <a:pPr rtl="0"/>
          <a:r>
            <a:rPr lang="en-PH" smtClean="0"/>
            <a:t>Measurements</a:t>
          </a:r>
          <a:endParaRPr lang="cs-CZ" dirty="0"/>
        </a:p>
      </dgm:t>
    </dgm:pt>
    <dgm:pt modelId="{4FE2B620-D91F-4C7F-95D2-1E77414A5FE6}" type="parTrans" cxnId="{4824B3CE-DAFD-4BA2-BD17-6B5346B90525}">
      <dgm:prSet/>
      <dgm:spPr/>
    </dgm:pt>
    <dgm:pt modelId="{AAB78FFA-2B37-402B-824C-D015DBB6B100}" type="sibTrans" cxnId="{4824B3CE-DAFD-4BA2-BD17-6B5346B90525}">
      <dgm:prSet/>
      <dgm:spPr/>
    </dgm:pt>
    <dgm:pt modelId="{21D76376-1438-4BD8-85A8-9477E033094B}" type="pres">
      <dgm:prSet presAssocID="{0328F93B-752D-4C80-88BE-D1D529ADB6FE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35964C8-0B3D-466D-82CB-BF490366B9C3}" type="pres">
      <dgm:prSet presAssocID="{4884C95E-ADDF-4D6A-8016-2C4A8F908B72}" presName="vertOne" presStyleCnt="0"/>
      <dgm:spPr/>
    </dgm:pt>
    <dgm:pt modelId="{9DCF62C9-BBA0-4EEA-9E15-7D3A94DABF9E}" type="pres">
      <dgm:prSet presAssocID="{4884C95E-ADDF-4D6A-8016-2C4A8F908B72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415C765-9AAE-403A-B96A-68BCD12230D1}" type="pres">
      <dgm:prSet presAssocID="{4884C95E-ADDF-4D6A-8016-2C4A8F908B72}" presName="parTransOne" presStyleCnt="0"/>
      <dgm:spPr/>
    </dgm:pt>
    <dgm:pt modelId="{110FE481-EE56-43C2-B829-1693BA5C3D3B}" type="pres">
      <dgm:prSet presAssocID="{4884C95E-ADDF-4D6A-8016-2C4A8F908B72}" presName="horzOne" presStyleCnt="0"/>
      <dgm:spPr/>
    </dgm:pt>
    <dgm:pt modelId="{E4AA7B65-5DDF-40D6-BDAE-BD8D57388137}" type="pres">
      <dgm:prSet presAssocID="{50E82722-2DFF-4DF4-A2D1-E00932009072}" presName="vertTwo" presStyleCnt="0"/>
      <dgm:spPr/>
    </dgm:pt>
    <dgm:pt modelId="{5B630250-65CB-48EF-B470-F578973BFFEF}" type="pres">
      <dgm:prSet presAssocID="{50E82722-2DFF-4DF4-A2D1-E00932009072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345A137-87DC-4FA2-B3E3-005653AFE55A}" type="pres">
      <dgm:prSet presAssocID="{50E82722-2DFF-4DF4-A2D1-E00932009072}" presName="parTransTwo" presStyleCnt="0"/>
      <dgm:spPr/>
    </dgm:pt>
    <dgm:pt modelId="{C2206D64-CAF4-4CBE-AE48-662B35EE29EE}" type="pres">
      <dgm:prSet presAssocID="{50E82722-2DFF-4DF4-A2D1-E00932009072}" presName="horzTwo" presStyleCnt="0"/>
      <dgm:spPr/>
    </dgm:pt>
    <dgm:pt modelId="{912FE66C-5522-4BDD-A5BA-393E519AE4AB}" type="pres">
      <dgm:prSet presAssocID="{1EB6F023-C4BE-49FC-BA70-6F33F7552824}" presName="vertThree" presStyleCnt="0"/>
      <dgm:spPr/>
    </dgm:pt>
    <dgm:pt modelId="{523B8D27-D11C-4019-B786-09DC527140F9}" type="pres">
      <dgm:prSet presAssocID="{1EB6F023-C4BE-49FC-BA70-6F33F7552824}" presName="txThree" presStyleLbl="node3" presStyleIdx="0" presStyleCnt="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967723D-4AF4-458C-989B-380DB638EA0D}" type="pres">
      <dgm:prSet presAssocID="{1EB6F023-C4BE-49FC-BA70-6F33F7552824}" presName="horzThree" presStyleCnt="0"/>
      <dgm:spPr/>
    </dgm:pt>
    <dgm:pt modelId="{3E237C25-A237-4F9E-A697-0D53909C9071}" type="pres">
      <dgm:prSet presAssocID="{FA4488A4-2F41-4C4B-B6E2-E13DB78F4530}" presName="sibSpaceThree" presStyleCnt="0"/>
      <dgm:spPr/>
    </dgm:pt>
    <dgm:pt modelId="{37293A75-B0AD-472D-A285-DE014734F82E}" type="pres">
      <dgm:prSet presAssocID="{9B78B095-39CF-4316-8451-98D4C029E02F}" presName="vertThree" presStyleCnt="0"/>
      <dgm:spPr/>
    </dgm:pt>
    <dgm:pt modelId="{058F700D-E760-44F8-9BD3-A5305836AAA5}" type="pres">
      <dgm:prSet presAssocID="{9B78B095-39CF-4316-8451-98D4C029E02F}" presName="txThree" presStyleLbl="node3" presStyleIdx="1" presStyleCnt="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4856340-399F-4828-A6E9-B7AFB33115FA}" type="pres">
      <dgm:prSet presAssocID="{9B78B095-39CF-4316-8451-98D4C029E02F}" presName="horzThree" presStyleCnt="0"/>
      <dgm:spPr/>
    </dgm:pt>
    <dgm:pt modelId="{76928BC6-03CF-414B-BCAC-05CDB9669997}" type="pres">
      <dgm:prSet presAssocID="{34E1B7A8-B8AB-4105-A7ED-4B57E608A033}" presName="sibSpaceThree" presStyleCnt="0"/>
      <dgm:spPr/>
    </dgm:pt>
    <dgm:pt modelId="{9D97051F-C28C-4A2B-ABEA-81704C86994C}" type="pres">
      <dgm:prSet presAssocID="{266DC6FB-CE1C-4E02-986B-9AF3A954B3F8}" presName="vertThree" presStyleCnt="0"/>
      <dgm:spPr/>
    </dgm:pt>
    <dgm:pt modelId="{F4270795-E712-440B-99CA-B7861BFC3091}" type="pres">
      <dgm:prSet presAssocID="{266DC6FB-CE1C-4E02-986B-9AF3A954B3F8}" presName="txThree" presStyleLbl="node3" presStyleIdx="2" presStyleCnt="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62DA608-1BBD-4C63-A77F-6F7513E37DB3}" type="pres">
      <dgm:prSet presAssocID="{266DC6FB-CE1C-4E02-986B-9AF3A954B3F8}" presName="horzThree" presStyleCnt="0"/>
      <dgm:spPr/>
    </dgm:pt>
    <dgm:pt modelId="{20051FB1-0ADB-4B03-8536-4054CC7A2F39}" type="pres">
      <dgm:prSet presAssocID="{4189B1FF-98FB-4742-BB5B-9F116300AC99}" presName="sibSpaceThree" presStyleCnt="0"/>
      <dgm:spPr/>
    </dgm:pt>
    <dgm:pt modelId="{EA9BB4DB-C7ED-48B5-9C79-374CB7ED8772}" type="pres">
      <dgm:prSet presAssocID="{9433A341-B6AA-4906-B5E2-2958576420A0}" presName="vertThree" presStyleCnt="0"/>
      <dgm:spPr/>
    </dgm:pt>
    <dgm:pt modelId="{BB606626-47C7-43D3-BA87-D538AD972109}" type="pres">
      <dgm:prSet presAssocID="{9433A341-B6AA-4906-B5E2-2958576420A0}" presName="txThree" presStyleLbl="node3" presStyleIdx="3" presStyleCnt="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985EEDE-135F-49B4-84B6-FD765217903F}" type="pres">
      <dgm:prSet presAssocID="{9433A341-B6AA-4906-B5E2-2958576420A0}" presName="horzThree" presStyleCnt="0"/>
      <dgm:spPr/>
    </dgm:pt>
    <dgm:pt modelId="{D9B45066-0DCA-4258-8DF6-69D6C4064D4A}" type="pres">
      <dgm:prSet presAssocID="{52BF3632-8A4C-48F6-9C7B-1321EC091FB6}" presName="sibSpaceThree" presStyleCnt="0"/>
      <dgm:spPr/>
    </dgm:pt>
    <dgm:pt modelId="{701D54BC-47F2-4027-B2C4-C522538B7BB8}" type="pres">
      <dgm:prSet presAssocID="{9DE128C3-5D3C-4662-A458-6133F28A32AE}" presName="vertThree" presStyleCnt="0"/>
      <dgm:spPr/>
    </dgm:pt>
    <dgm:pt modelId="{3C38831D-E048-40B2-ABAE-615372EE61DA}" type="pres">
      <dgm:prSet presAssocID="{9DE128C3-5D3C-4662-A458-6133F28A32AE}" presName="txThree" presStyleLbl="node3" presStyleIdx="4" presStyleCnt="9">
        <dgm:presLayoutVars>
          <dgm:chPref val="3"/>
        </dgm:presLayoutVars>
      </dgm:prSet>
      <dgm:spPr/>
    </dgm:pt>
    <dgm:pt modelId="{7C634BF5-9893-4733-AEDD-2754200F74F0}" type="pres">
      <dgm:prSet presAssocID="{9DE128C3-5D3C-4662-A458-6133F28A32AE}" presName="horzThree" presStyleCnt="0"/>
      <dgm:spPr/>
    </dgm:pt>
    <dgm:pt modelId="{6A78A43F-8ED9-4E77-854C-079FB09B5569}" type="pres">
      <dgm:prSet presAssocID="{F06D0606-7576-4055-9B5D-B7369981C64F}" presName="sibSpaceTwo" presStyleCnt="0"/>
      <dgm:spPr/>
    </dgm:pt>
    <dgm:pt modelId="{9CBD56BB-8B34-4FF6-93CC-7432AD669507}" type="pres">
      <dgm:prSet presAssocID="{BEE1FD6D-7ED1-43D3-9916-473C970C94A7}" presName="vertTwo" presStyleCnt="0"/>
      <dgm:spPr/>
    </dgm:pt>
    <dgm:pt modelId="{FFE0B1EF-C922-4B8E-920A-A248ADC385B9}" type="pres">
      <dgm:prSet presAssocID="{BEE1FD6D-7ED1-43D3-9916-473C970C94A7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91F400A-5DBC-4E8D-99B5-27D837738781}" type="pres">
      <dgm:prSet presAssocID="{BEE1FD6D-7ED1-43D3-9916-473C970C94A7}" presName="parTransTwo" presStyleCnt="0"/>
      <dgm:spPr/>
    </dgm:pt>
    <dgm:pt modelId="{88CAB498-19B9-4E52-BBAB-81056069D0CC}" type="pres">
      <dgm:prSet presAssocID="{BEE1FD6D-7ED1-43D3-9916-473C970C94A7}" presName="horzTwo" presStyleCnt="0"/>
      <dgm:spPr/>
    </dgm:pt>
    <dgm:pt modelId="{79249C64-5A75-4549-BA96-C5A9735FF9C2}" type="pres">
      <dgm:prSet presAssocID="{F199379C-0B9D-4536-99D2-562551245148}" presName="vertThree" presStyleCnt="0"/>
      <dgm:spPr/>
    </dgm:pt>
    <dgm:pt modelId="{738B5835-74DB-41E7-A43C-A50E76C36DBA}" type="pres">
      <dgm:prSet presAssocID="{F199379C-0B9D-4536-99D2-562551245148}" presName="txThree" presStyleLbl="node3" presStyleIdx="5" presStyleCnt="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2BE7F1A-9780-42D4-AE12-86697E43E637}" type="pres">
      <dgm:prSet presAssocID="{F199379C-0B9D-4536-99D2-562551245148}" presName="horzThree" presStyleCnt="0"/>
      <dgm:spPr/>
    </dgm:pt>
    <dgm:pt modelId="{6997363D-963B-4A58-AB8F-69CFAD19112A}" type="pres">
      <dgm:prSet presAssocID="{96486CD6-0F41-4C9E-9E66-C3B335B8F99C}" presName="sibSpaceThree" presStyleCnt="0"/>
      <dgm:spPr/>
    </dgm:pt>
    <dgm:pt modelId="{687306E0-D737-481E-8367-CBCD79DB022B}" type="pres">
      <dgm:prSet presAssocID="{E9AA5782-C711-43F7-AE6C-587670FF4092}" presName="vertThree" presStyleCnt="0"/>
      <dgm:spPr/>
    </dgm:pt>
    <dgm:pt modelId="{68FB6C2F-E3DF-42E9-8D44-1B481C65B63E}" type="pres">
      <dgm:prSet presAssocID="{E9AA5782-C711-43F7-AE6C-587670FF4092}" presName="txThree" presStyleLbl="node3" presStyleIdx="6" presStyleCnt="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9BF7A0F-554A-44BE-B601-2C4E4E0D9E64}" type="pres">
      <dgm:prSet presAssocID="{E9AA5782-C711-43F7-AE6C-587670FF4092}" presName="horzThree" presStyleCnt="0"/>
      <dgm:spPr/>
    </dgm:pt>
    <dgm:pt modelId="{2EF77AC3-590F-4C79-9F6D-8D22A2FEF195}" type="pres">
      <dgm:prSet presAssocID="{F136A85F-5B76-4664-8E30-3035A8B589D6}" presName="sibSpaceThree" presStyleCnt="0"/>
      <dgm:spPr/>
    </dgm:pt>
    <dgm:pt modelId="{98287DA0-96AA-4884-8478-00C5A93075F6}" type="pres">
      <dgm:prSet presAssocID="{1F05B93B-43C8-4935-A502-929C27999304}" presName="vertThree" presStyleCnt="0"/>
      <dgm:spPr/>
    </dgm:pt>
    <dgm:pt modelId="{1F0A2A1C-5313-4AF3-8678-D935C3047E9C}" type="pres">
      <dgm:prSet presAssocID="{1F05B93B-43C8-4935-A502-929C27999304}" presName="txThree" presStyleLbl="node3" presStyleIdx="7" presStyleCnt="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CB548A6-BEC2-47D4-8630-32F301D1C857}" type="pres">
      <dgm:prSet presAssocID="{1F05B93B-43C8-4935-A502-929C27999304}" presName="horzThree" presStyleCnt="0"/>
      <dgm:spPr/>
    </dgm:pt>
    <dgm:pt modelId="{49C8DA84-3FFD-495A-A2F6-1C6353268AB9}" type="pres">
      <dgm:prSet presAssocID="{E62D048E-AE7E-4C5D-9346-CF2179D68633}" presName="sibSpaceThree" presStyleCnt="0"/>
      <dgm:spPr/>
    </dgm:pt>
    <dgm:pt modelId="{EE3253C1-DA90-49C7-92DB-EB29B4864DEA}" type="pres">
      <dgm:prSet presAssocID="{2579DFD1-AFE4-48D7-918F-BEDE2B095172}" presName="vertThree" presStyleCnt="0"/>
      <dgm:spPr/>
    </dgm:pt>
    <dgm:pt modelId="{16AE62F8-0428-47EB-8172-9DC92C243A80}" type="pres">
      <dgm:prSet presAssocID="{2579DFD1-AFE4-48D7-918F-BEDE2B095172}" presName="txThree" presStyleLbl="node3" presStyleIdx="8" presStyleCnt="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DF0FD8F-215F-47F5-8878-F7FB08204456}" type="pres">
      <dgm:prSet presAssocID="{2579DFD1-AFE4-48D7-918F-BEDE2B095172}" presName="horzThree" presStyleCnt="0"/>
      <dgm:spPr/>
    </dgm:pt>
  </dgm:ptLst>
  <dgm:cxnLst>
    <dgm:cxn modelId="{A9EF527E-DC7F-4FE5-A80C-EE8E8B223B91}" type="presOf" srcId="{50E82722-2DFF-4DF4-A2D1-E00932009072}" destId="{5B630250-65CB-48EF-B470-F578973BFFEF}" srcOrd="0" destOrd="0" presId="urn:microsoft.com/office/officeart/2005/8/layout/hierarchy4"/>
    <dgm:cxn modelId="{4B5E873D-9203-4E5B-9E0A-72D2611F8763}" srcId="{50E82722-2DFF-4DF4-A2D1-E00932009072}" destId="{9433A341-B6AA-4906-B5E2-2958576420A0}" srcOrd="3" destOrd="0" parTransId="{73CE3772-4300-41CC-809E-A664FA90782B}" sibTransId="{52BF3632-8A4C-48F6-9C7B-1321EC091FB6}"/>
    <dgm:cxn modelId="{E3F1A345-09B4-4472-856D-90483642171B}" srcId="{50E82722-2DFF-4DF4-A2D1-E00932009072}" destId="{9DE128C3-5D3C-4662-A458-6133F28A32AE}" srcOrd="4" destOrd="0" parTransId="{6BAD239B-DF3E-455B-AF0B-06E8F17A9C27}" sibTransId="{F825D9A5-3C90-4692-9F94-2896479683EA}"/>
    <dgm:cxn modelId="{0595DC20-DB27-4307-9A3C-E118AD30A296}" type="presOf" srcId="{9B78B095-39CF-4316-8451-98D4C029E02F}" destId="{058F700D-E760-44F8-9BD3-A5305836AAA5}" srcOrd="0" destOrd="0" presId="urn:microsoft.com/office/officeart/2005/8/layout/hierarchy4"/>
    <dgm:cxn modelId="{081C701C-10A2-4F35-8590-406A3AE88F9E}" type="presOf" srcId="{9433A341-B6AA-4906-B5E2-2958576420A0}" destId="{BB606626-47C7-43D3-BA87-D538AD972109}" srcOrd="0" destOrd="0" presId="urn:microsoft.com/office/officeart/2005/8/layout/hierarchy4"/>
    <dgm:cxn modelId="{396237AD-8AF4-4777-9078-16F4ABB3D8B1}" type="presOf" srcId="{0328F93B-752D-4C80-88BE-D1D529ADB6FE}" destId="{21D76376-1438-4BD8-85A8-9477E033094B}" srcOrd="0" destOrd="0" presId="urn:microsoft.com/office/officeart/2005/8/layout/hierarchy4"/>
    <dgm:cxn modelId="{22FC7FD5-48AC-4F27-B5A7-857A8736BEAA}" srcId="{50E82722-2DFF-4DF4-A2D1-E00932009072}" destId="{266DC6FB-CE1C-4E02-986B-9AF3A954B3F8}" srcOrd="2" destOrd="0" parTransId="{47858E31-2D21-4D32-9143-D3D33B3444B6}" sibTransId="{4189B1FF-98FB-4742-BB5B-9F116300AC99}"/>
    <dgm:cxn modelId="{4824B3CE-DAFD-4BA2-BD17-6B5346B90525}" srcId="{BEE1FD6D-7ED1-43D3-9916-473C970C94A7}" destId="{2579DFD1-AFE4-48D7-918F-BEDE2B095172}" srcOrd="3" destOrd="0" parTransId="{4FE2B620-D91F-4C7F-95D2-1E77414A5FE6}" sibTransId="{AAB78FFA-2B37-402B-824C-D015DBB6B100}"/>
    <dgm:cxn modelId="{64851CA6-4859-41C2-BD6A-9316FFF769A2}" type="presOf" srcId="{9DE128C3-5D3C-4662-A458-6133F28A32AE}" destId="{3C38831D-E048-40B2-ABAE-615372EE61DA}" srcOrd="0" destOrd="0" presId="urn:microsoft.com/office/officeart/2005/8/layout/hierarchy4"/>
    <dgm:cxn modelId="{F58ACD12-95CB-42C8-B8C5-E3C6674C470D}" srcId="{0328F93B-752D-4C80-88BE-D1D529ADB6FE}" destId="{4884C95E-ADDF-4D6A-8016-2C4A8F908B72}" srcOrd="0" destOrd="0" parTransId="{C8B461F5-5735-4118-923C-29E0221EF4CF}" sibTransId="{CBD87A3B-ABA5-45D1-81A5-BB0F5FC116DC}"/>
    <dgm:cxn modelId="{AF060400-8782-4960-AA1B-45B03706DC44}" srcId="{BEE1FD6D-7ED1-43D3-9916-473C970C94A7}" destId="{1F05B93B-43C8-4935-A502-929C27999304}" srcOrd="2" destOrd="0" parTransId="{C0020A58-3160-4291-BCF0-10BCEC4AC5BB}" sibTransId="{E62D048E-AE7E-4C5D-9346-CF2179D68633}"/>
    <dgm:cxn modelId="{E2EE636C-EF32-496C-A1E1-180433B019A3}" srcId="{BEE1FD6D-7ED1-43D3-9916-473C970C94A7}" destId="{E9AA5782-C711-43F7-AE6C-587670FF4092}" srcOrd="1" destOrd="0" parTransId="{D051FBAA-162B-4144-B536-923DD3D77D40}" sibTransId="{F136A85F-5B76-4664-8E30-3035A8B589D6}"/>
    <dgm:cxn modelId="{4C69EBD1-14E0-4526-A92D-3F519C251A59}" type="presOf" srcId="{1F05B93B-43C8-4935-A502-929C27999304}" destId="{1F0A2A1C-5313-4AF3-8678-D935C3047E9C}" srcOrd="0" destOrd="0" presId="urn:microsoft.com/office/officeart/2005/8/layout/hierarchy4"/>
    <dgm:cxn modelId="{734C48D7-B540-486F-BA6B-33C6F8E03822}" srcId="{50E82722-2DFF-4DF4-A2D1-E00932009072}" destId="{9B78B095-39CF-4316-8451-98D4C029E02F}" srcOrd="1" destOrd="0" parTransId="{5E4A7185-5F39-4CD6-8885-0195319B2852}" sibTransId="{34E1B7A8-B8AB-4105-A7ED-4B57E608A033}"/>
    <dgm:cxn modelId="{19A1749D-97DD-4FA7-A13F-3C4D6FB8E7D0}" srcId="{BEE1FD6D-7ED1-43D3-9916-473C970C94A7}" destId="{F199379C-0B9D-4536-99D2-562551245148}" srcOrd="0" destOrd="0" parTransId="{72888F1D-4497-4E98-A4D0-6FEC80711E7C}" sibTransId="{96486CD6-0F41-4C9E-9E66-C3B335B8F99C}"/>
    <dgm:cxn modelId="{1D947125-F485-412F-B603-D9C7E77F5677}" srcId="{4884C95E-ADDF-4D6A-8016-2C4A8F908B72}" destId="{50E82722-2DFF-4DF4-A2D1-E00932009072}" srcOrd="0" destOrd="0" parTransId="{1E13C9A2-0340-4C5A-9301-60F35535290C}" sibTransId="{F06D0606-7576-4055-9B5D-B7369981C64F}"/>
    <dgm:cxn modelId="{0DBAAAE1-97B0-474D-AB71-483DB66C6D28}" type="presOf" srcId="{266DC6FB-CE1C-4E02-986B-9AF3A954B3F8}" destId="{F4270795-E712-440B-99CA-B7861BFC3091}" srcOrd="0" destOrd="0" presId="urn:microsoft.com/office/officeart/2005/8/layout/hierarchy4"/>
    <dgm:cxn modelId="{EC0579AB-33A7-420D-8500-B00BCE79ED26}" type="presOf" srcId="{E9AA5782-C711-43F7-AE6C-587670FF4092}" destId="{68FB6C2F-E3DF-42E9-8D44-1B481C65B63E}" srcOrd="0" destOrd="0" presId="urn:microsoft.com/office/officeart/2005/8/layout/hierarchy4"/>
    <dgm:cxn modelId="{DF302784-36C0-4ADF-AAFD-C764A9A6FE06}" type="presOf" srcId="{F199379C-0B9D-4536-99D2-562551245148}" destId="{738B5835-74DB-41E7-A43C-A50E76C36DBA}" srcOrd="0" destOrd="0" presId="urn:microsoft.com/office/officeart/2005/8/layout/hierarchy4"/>
    <dgm:cxn modelId="{BEDA5FFD-79C5-455B-B769-AB79C7E8DA89}" type="presOf" srcId="{BEE1FD6D-7ED1-43D3-9916-473C970C94A7}" destId="{FFE0B1EF-C922-4B8E-920A-A248ADC385B9}" srcOrd="0" destOrd="0" presId="urn:microsoft.com/office/officeart/2005/8/layout/hierarchy4"/>
    <dgm:cxn modelId="{DC4F22A5-7E91-4A6F-8B7A-CA80A5DD47DA}" type="presOf" srcId="{4884C95E-ADDF-4D6A-8016-2C4A8F908B72}" destId="{9DCF62C9-BBA0-4EEA-9E15-7D3A94DABF9E}" srcOrd="0" destOrd="0" presId="urn:microsoft.com/office/officeart/2005/8/layout/hierarchy4"/>
    <dgm:cxn modelId="{80078545-5088-4865-85E3-8BB4C5273059}" type="presOf" srcId="{1EB6F023-C4BE-49FC-BA70-6F33F7552824}" destId="{523B8D27-D11C-4019-B786-09DC527140F9}" srcOrd="0" destOrd="0" presId="urn:microsoft.com/office/officeart/2005/8/layout/hierarchy4"/>
    <dgm:cxn modelId="{903C999E-CAD7-425E-8D3A-B252FB21853E}" srcId="{50E82722-2DFF-4DF4-A2D1-E00932009072}" destId="{1EB6F023-C4BE-49FC-BA70-6F33F7552824}" srcOrd="0" destOrd="0" parTransId="{C4EAB0E0-B64D-4D8F-969F-1012AE1B941F}" sibTransId="{FA4488A4-2F41-4C4B-B6E2-E13DB78F4530}"/>
    <dgm:cxn modelId="{378082DC-08E9-4F8D-989D-DD60E5804D77}" type="presOf" srcId="{2579DFD1-AFE4-48D7-918F-BEDE2B095172}" destId="{16AE62F8-0428-47EB-8172-9DC92C243A80}" srcOrd="0" destOrd="0" presId="urn:microsoft.com/office/officeart/2005/8/layout/hierarchy4"/>
    <dgm:cxn modelId="{CB56EFC9-4888-401C-BB1A-721CDE763756}" srcId="{4884C95E-ADDF-4D6A-8016-2C4A8F908B72}" destId="{BEE1FD6D-7ED1-43D3-9916-473C970C94A7}" srcOrd="1" destOrd="0" parTransId="{49F7F39B-5EE2-46FE-972B-BC7C5EF3BB72}" sibTransId="{F7B240F8-A60E-4CA2-AFAD-4E30FBD7F7C7}"/>
    <dgm:cxn modelId="{BC85B177-0647-4990-9F5B-5B6511F59599}" type="presParOf" srcId="{21D76376-1438-4BD8-85A8-9477E033094B}" destId="{F35964C8-0B3D-466D-82CB-BF490366B9C3}" srcOrd="0" destOrd="0" presId="urn:microsoft.com/office/officeart/2005/8/layout/hierarchy4"/>
    <dgm:cxn modelId="{28C95598-4728-4958-A08F-938161B3E5E6}" type="presParOf" srcId="{F35964C8-0B3D-466D-82CB-BF490366B9C3}" destId="{9DCF62C9-BBA0-4EEA-9E15-7D3A94DABF9E}" srcOrd="0" destOrd="0" presId="urn:microsoft.com/office/officeart/2005/8/layout/hierarchy4"/>
    <dgm:cxn modelId="{E5C183DD-2142-4C38-AFB4-F551509DCD67}" type="presParOf" srcId="{F35964C8-0B3D-466D-82CB-BF490366B9C3}" destId="{5415C765-9AAE-403A-B96A-68BCD12230D1}" srcOrd="1" destOrd="0" presId="urn:microsoft.com/office/officeart/2005/8/layout/hierarchy4"/>
    <dgm:cxn modelId="{34E9B6EA-5D7B-40AA-972D-823E2ED61DEB}" type="presParOf" srcId="{F35964C8-0B3D-466D-82CB-BF490366B9C3}" destId="{110FE481-EE56-43C2-B829-1693BA5C3D3B}" srcOrd="2" destOrd="0" presId="urn:microsoft.com/office/officeart/2005/8/layout/hierarchy4"/>
    <dgm:cxn modelId="{BB2D166A-EA07-46A2-AED9-81D04874F634}" type="presParOf" srcId="{110FE481-EE56-43C2-B829-1693BA5C3D3B}" destId="{E4AA7B65-5DDF-40D6-BDAE-BD8D57388137}" srcOrd="0" destOrd="0" presId="urn:microsoft.com/office/officeart/2005/8/layout/hierarchy4"/>
    <dgm:cxn modelId="{B0041835-C6A4-4AA3-B894-81A721078D66}" type="presParOf" srcId="{E4AA7B65-5DDF-40D6-BDAE-BD8D57388137}" destId="{5B630250-65CB-48EF-B470-F578973BFFEF}" srcOrd="0" destOrd="0" presId="urn:microsoft.com/office/officeart/2005/8/layout/hierarchy4"/>
    <dgm:cxn modelId="{F79C97AB-A738-4A38-A81D-60CE3F9F7FCC}" type="presParOf" srcId="{E4AA7B65-5DDF-40D6-BDAE-BD8D57388137}" destId="{0345A137-87DC-4FA2-B3E3-005653AFE55A}" srcOrd="1" destOrd="0" presId="urn:microsoft.com/office/officeart/2005/8/layout/hierarchy4"/>
    <dgm:cxn modelId="{324D52BF-557C-4ADE-9A72-982BFCBE1718}" type="presParOf" srcId="{E4AA7B65-5DDF-40D6-BDAE-BD8D57388137}" destId="{C2206D64-CAF4-4CBE-AE48-662B35EE29EE}" srcOrd="2" destOrd="0" presId="urn:microsoft.com/office/officeart/2005/8/layout/hierarchy4"/>
    <dgm:cxn modelId="{C10C5187-01D1-4520-819A-63F46C94A4A7}" type="presParOf" srcId="{C2206D64-CAF4-4CBE-AE48-662B35EE29EE}" destId="{912FE66C-5522-4BDD-A5BA-393E519AE4AB}" srcOrd="0" destOrd="0" presId="urn:microsoft.com/office/officeart/2005/8/layout/hierarchy4"/>
    <dgm:cxn modelId="{3AA33EC4-FEC7-4EC7-8B76-8D1A2E826653}" type="presParOf" srcId="{912FE66C-5522-4BDD-A5BA-393E519AE4AB}" destId="{523B8D27-D11C-4019-B786-09DC527140F9}" srcOrd="0" destOrd="0" presId="urn:microsoft.com/office/officeart/2005/8/layout/hierarchy4"/>
    <dgm:cxn modelId="{12DE7CFC-2C4B-4F6F-8672-73B9EEE58468}" type="presParOf" srcId="{912FE66C-5522-4BDD-A5BA-393E519AE4AB}" destId="{D967723D-4AF4-458C-989B-380DB638EA0D}" srcOrd="1" destOrd="0" presId="urn:microsoft.com/office/officeart/2005/8/layout/hierarchy4"/>
    <dgm:cxn modelId="{61EC9689-BBD7-4544-B9E9-E5246EB9C087}" type="presParOf" srcId="{C2206D64-CAF4-4CBE-AE48-662B35EE29EE}" destId="{3E237C25-A237-4F9E-A697-0D53909C9071}" srcOrd="1" destOrd="0" presId="urn:microsoft.com/office/officeart/2005/8/layout/hierarchy4"/>
    <dgm:cxn modelId="{C0CDB2FE-C45F-4739-ABC1-E3C3FEB94381}" type="presParOf" srcId="{C2206D64-CAF4-4CBE-AE48-662B35EE29EE}" destId="{37293A75-B0AD-472D-A285-DE014734F82E}" srcOrd="2" destOrd="0" presId="urn:microsoft.com/office/officeart/2005/8/layout/hierarchy4"/>
    <dgm:cxn modelId="{C2C274F0-C7FE-4DF8-A1BD-E2178A7704F7}" type="presParOf" srcId="{37293A75-B0AD-472D-A285-DE014734F82E}" destId="{058F700D-E760-44F8-9BD3-A5305836AAA5}" srcOrd="0" destOrd="0" presId="urn:microsoft.com/office/officeart/2005/8/layout/hierarchy4"/>
    <dgm:cxn modelId="{EC5E6732-D7D6-47CD-9C5B-B8E0BFE8ECF9}" type="presParOf" srcId="{37293A75-B0AD-472D-A285-DE014734F82E}" destId="{E4856340-399F-4828-A6E9-B7AFB33115FA}" srcOrd="1" destOrd="0" presId="urn:microsoft.com/office/officeart/2005/8/layout/hierarchy4"/>
    <dgm:cxn modelId="{9DDC18D4-126F-414D-B62C-E1B33E1B3EEA}" type="presParOf" srcId="{C2206D64-CAF4-4CBE-AE48-662B35EE29EE}" destId="{76928BC6-03CF-414B-BCAC-05CDB9669997}" srcOrd="3" destOrd="0" presId="urn:microsoft.com/office/officeart/2005/8/layout/hierarchy4"/>
    <dgm:cxn modelId="{D1522A64-3C42-443C-9814-89785C069591}" type="presParOf" srcId="{C2206D64-CAF4-4CBE-AE48-662B35EE29EE}" destId="{9D97051F-C28C-4A2B-ABEA-81704C86994C}" srcOrd="4" destOrd="0" presId="urn:microsoft.com/office/officeart/2005/8/layout/hierarchy4"/>
    <dgm:cxn modelId="{9197F79A-86E3-4F13-87A8-C9D3CD1240CB}" type="presParOf" srcId="{9D97051F-C28C-4A2B-ABEA-81704C86994C}" destId="{F4270795-E712-440B-99CA-B7861BFC3091}" srcOrd="0" destOrd="0" presId="urn:microsoft.com/office/officeart/2005/8/layout/hierarchy4"/>
    <dgm:cxn modelId="{5BA9B552-A660-4213-9083-F1DE3719CE4A}" type="presParOf" srcId="{9D97051F-C28C-4A2B-ABEA-81704C86994C}" destId="{162DA608-1BBD-4C63-A77F-6F7513E37DB3}" srcOrd="1" destOrd="0" presId="urn:microsoft.com/office/officeart/2005/8/layout/hierarchy4"/>
    <dgm:cxn modelId="{F2E016C2-7191-481A-AB8C-3158A18FDAB4}" type="presParOf" srcId="{C2206D64-CAF4-4CBE-AE48-662B35EE29EE}" destId="{20051FB1-0ADB-4B03-8536-4054CC7A2F39}" srcOrd="5" destOrd="0" presId="urn:microsoft.com/office/officeart/2005/8/layout/hierarchy4"/>
    <dgm:cxn modelId="{C1CCF15C-4109-406B-AC7D-02C47337A146}" type="presParOf" srcId="{C2206D64-CAF4-4CBE-AE48-662B35EE29EE}" destId="{EA9BB4DB-C7ED-48B5-9C79-374CB7ED8772}" srcOrd="6" destOrd="0" presId="urn:microsoft.com/office/officeart/2005/8/layout/hierarchy4"/>
    <dgm:cxn modelId="{79CB27EB-BF69-4C93-AF1A-39A65DC97166}" type="presParOf" srcId="{EA9BB4DB-C7ED-48B5-9C79-374CB7ED8772}" destId="{BB606626-47C7-43D3-BA87-D538AD972109}" srcOrd="0" destOrd="0" presId="urn:microsoft.com/office/officeart/2005/8/layout/hierarchy4"/>
    <dgm:cxn modelId="{DF0AAAB2-0368-4C9B-A416-C6BA06F5E8F8}" type="presParOf" srcId="{EA9BB4DB-C7ED-48B5-9C79-374CB7ED8772}" destId="{1985EEDE-135F-49B4-84B6-FD765217903F}" srcOrd="1" destOrd="0" presId="urn:microsoft.com/office/officeart/2005/8/layout/hierarchy4"/>
    <dgm:cxn modelId="{D5F74916-08D5-4987-A0AC-6C1778027D32}" type="presParOf" srcId="{C2206D64-CAF4-4CBE-AE48-662B35EE29EE}" destId="{D9B45066-0DCA-4258-8DF6-69D6C4064D4A}" srcOrd="7" destOrd="0" presId="urn:microsoft.com/office/officeart/2005/8/layout/hierarchy4"/>
    <dgm:cxn modelId="{ADF32C9D-5C52-43D2-BA5C-D2972222B779}" type="presParOf" srcId="{C2206D64-CAF4-4CBE-AE48-662B35EE29EE}" destId="{701D54BC-47F2-4027-B2C4-C522538B7BB8}" srcOrd="8" destOrd="0" presId="urn:microsoft.com/office/officeart/2005/8/layout/hierarchy4"/>
    <dgm:cxn modelId="{9D8FC3DF-2DB3-4F18-82C5-1A17B21D47A2}" type="presParOf" srcId="{701D54BC-47F2-4027-B2C4-C522538B7BB8}" destId="{3C38831D-E048-40B2-ABAE-615372EE61DA}" srcOrd="0" destOrd="0" presId="urn:microsoft.com/office/officeart/2005/8/layout/hierarchy4"/>
    <dgm:cxn modelId="{9042AFB2-3495-4E48-A003-12FC32C639D0}" type="presParOf" srcId="{701D54BC-47F2-4027-B2C4-C522538B7BB8}" destId="{7C634BF5-9893-4733-AEDD-2754200F74F0}" srcOrd="1" destOrd="0" presId="urn:microsoft.com/office/officeart/2005/8/layout/hierarchy4"/>
    <dgm:cxn modelId="{E8A69696-D76B-415B-9391-91FF26E2BD77}" type="presParOf" srcId="{110FE481-EE56-43C2-B829-1693BA5C3D3B}" destId="{6A78A43F-8ED9-4E77-854C-079FB09B5569}" srcOrd="1" destOrd="0" presId="urn:microsoft.com/office/officeart/2005/8/layout/hierarchy4"/>
    <dgm:cxn modelId="{4F68FF22-D48F-4B79-BE97-0890DCD0A369}" type="presParOf" srcId="{110FE481-EE56-43C2-B829-1693BA5C3D3B}" destId="{9CBD56BB-8B34-4FF6-93CC-7432AD669507}" srcOrd="2" destOrd="0" presId="urn:microsoft.com/office/officeart/2005/8/layout/hierarchy4"/>
    <dgm:cxn modelId="{63206DE7-4853-4DA6-B3B2-DA3E917344BA}" type="presParOf" srcId="{9CBD56BB-8B34-4FF6-93CC-7432AD669507}" destId="{FFE0B1EF-C922-4B8E-920A-A248ADC385B9}" srcOrd="0" destOrd="0" presId="urn:microsoft.com/office/officeart/2005/8/layout/hierarchy4"/>
    <dgm:cxn modelId="{62A396F6-BDC7-4F7B-939F-AD254258EB9E}" type="presParOf" srcId="{9CBD56BB-8B34-4FF6-93CC-7432AD669507}" destId="{C91F400A-5DBC-4E8D-99B5-27D837738781}" srcOrd="1" destOrd="0" presId="urn:microsoft.com/office/officeart/2005/8/layout/hierarchy4"/>
    <dgm:cxn modelId="{A75B34EC-E09D-4E91-8C25-31CBD2EF697D}" type="presParOf" srcId="{9CBD56BB-8B34-4FF6-93CC-7432AD669507}" destId="{88CAB498-19B9-4E52-BBAB-81056069D0CC}" srcOrd="2" destOrd="0" presId="urn:microsoft.com/office/officeart/2005/8/layout/hierarchy4"/>
    <dgm:cxn modelId="{E05C53B5-3618-4A9D-9CBF-B2D768C238FF}" type="presParOf" srcId="{88CAB498-19B9-4E52-BBAB-81056069D0CC}" destId="{79249C64-5A75-4549-BA96-C5A9735FF9C2}" srcOrd="0" destOrd="0" presId="urn:microsoft.com/office/officeart/2005/8/layout/hierarchy4"/>
    <dgm:cxn modelId="{29092D99-8DBC-4C43-8F82-FF1FB70D6842}" type="presParOf" srcId="{79249C64-5A75-4549-BA96-C5A9735FF9C2}" destId="{738B5835-74DB-41E7-A43C-A50E76C36DBA}" srcOrd="0" destOrd="0" presId="urn:microsoft.com/office/officeart/2005/8/layout/hierarchy4"/>
    <dgm:cxn modelId="{B01357A4-44DF-46D1-B46F-A932B364A862}" type="presParOf" srcId="{79249C64-5A75-4549-BA96-C5A9735FF9C2}" destId="{52BE7F1A-9780-42D4-AE12-86697E43E637}" srcOrd="1" destOrd="0" presId="urn:microsoft.com/office/officeart/2005/8/layout/hierarchy4"/>
    <dgm:cxn modelId="{0450E5EE-790F-4433-A8A5-47A78CC02CBA}" type="presParOf" srcId="{88CAB498-19B9-4E52-BBAB-81056069D0CC}" destId="{6997363D-963B-4A58-AB8F-69CFAD19112A}" srcOrd="1" destOrd="0" presId="urn:microsoft.com/office/officeart/2005/8/layout/hierarchy4"/>
    <dgm:cxn modelId="{5E2A2B2E-08E7-4E94-940D-3D5AC65578CE}" type="presParOf" srcId="{88CAB498-19B9-4E52-BBAB-81056069D0CC}" destId="{687306E0-D737-481E-8367-CBCD79DB022B}" srcOrd="2" destOrd="0" presId="urn:microsoft.com/office/officeart/2005/8/layout/hierarchy4"/>
    <dgm:cxn modelId="{713E6741-AE69-4CD8-B40C-A9E417D3E2C9}" type="presParOf" srcId="{687306E0-D737-481E-8367-CBCD79DB022B}" destId="{68FB6C2F-E3DF-42E9-8D44-1B481C65B63E}" srcOrd="0" destOrd="0" presId="urn:microsoft.com/office/officeart/2005/8/layout/hierarchy4"/>
    <dgm:cxn modelId="{70F124C1-6B3D-40B0-BFBE-BDA14097988D}" type="presParOf" srcId="{687306E0-D737-481E-8367-CBCD79DB022B}" destId="{D9BF7A0F-554A-44BE-B601-2C4E4E0D9E64}" srcOrd="1" destOrd="0" presId="urn:microsoft.com/office/officeart/2005/8/layout/hierarchy4"/>
    <dgm:cxn modelId="{FC654FB7-286C-4546-A58C-B8CDF07D44C5}" type="presParOf" srcId="{88CAB498-19B9-4E52-BBAB-81056069D0CC}" destId="{2EF77AC3-590F-4C79-9F6D-8D22A2FEF195}" srcOrd="3" destOrd="0" presId="urn:microsoft.com/office/officeart/2005/8/layout/hierarchy4"/>
    <dgm:cxn modelId="{11D1FF77-5DF8-4111-91D3-F591D3BED0E7}" type="presParOf" srcId="{88CAB498-19B9-4E52-BBAB-81056069D0CC}" destId="{98287DA0-96AA-4884-8478-00C5A93075F6}" srcOrd="4" destOrd="0" presId="urn:microsoft.com/office/officeart/2005/8/layout/hierarchy4"/>
    <dgm:cxn modelId="{6207096C-6E99-4E5F-9BD4-C9E0F05483E4}" type="presParOf" srcId="{98287DA0-96AA-4884-8478-00C5A93075F6}" destId="{1F0A2A1C-5313-4AF3-8678-D935C3047E9C}" srcOrd="0" destOrd="0" presId="urn:microsoft.com/office/officeart/2005/8/layout/hierarchy4"/>
    <dgm:cxn modelId="{BD3FDF5A-988A-474F-A3AC-BBD721988D03}" type="presParOf" srcId="{98287DA0-96AA-4884-8478-00C5A93075F6}" destId="{6CB548A6-BEC2-47D4-8630-32F301D1C857}" srcOrd="1" destOrd="0" presId="urn:microsoft.com/office/officeart/2005/8/layout/hierarchy4"/>
    <dgm:cxn modelId="{40B66E07-E02B-49E2-9D22-F09EDBBF0836}" type="presParOf" srcId="{88CAB498-19B9-4E52-BBAB-81056069D0CC}" destId="{49C8DA84-3FFD-495A-A2F6-1C6353268AB9}" srcOrd="5" destOrd="0" presId="urn:microsoft.com/office/officeart/2005/8/layout/hierarchy4"/>
    <dgm:cxn modelId="{63EAE5D5-D785-4971-A3BC-C9BD1F3F9698}" type="presParOf" srcId="{88CAB498-19B9-4E52-BBAB-81056069D0CC}" destId="{EE3253C1-DA90-49C7-92DB-EB29B4864DEA}" srcOrd="6" destOrd="0" presId="urn:microsoft.com/office/officeart/2005/8/layout/hierarchy4"/>
    <dgm:cxn modelId="{A8926238-A44F-4F39-ABDF-B3E91A67D391}" type="presParOf" srcId="{EE3253C1-DA90-49C7-92DB-EB29B4864DEA}" destId="{16AE62F8-0428-47EB-8172-9DC92C243A80}" srcOrd="0" destOrd="0" presId="urn:microsoft.com/office/officeart/2005/8/layout/hierarchy4"/>
    <dgm:cxn modelId="{0103524C-AF26-435D-9E66-FE89265BC12C}" type="presParOf" srcId="{EE3253C1-DA90-49C7-92DB-EB29B4864DEA}" destId="{ADF0FD8F-215F-47F5-8878-F7FB0820445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12299D79-1B06-441E-8408-70CE82BA3E10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4A508DE-EC8F-464A-8CCE-81CCA0DC2159}">
      <dgm:prSet/>
      <dgm:spPr/>
      <dgm:t>
        <a:bodyPr/>
        <a:lstStyle/>
        <a:p>
          <a:pPr rtl="0"/>
          <a:r>
            <a:rPr lang="en-PH" dirty="0" smtClean="0"/>
            <a:t>How the results are interpreted?</a:t>
          </a:r>
          <a:endParaRPr lang="cs-CZ" dirty="0"/>
        </a:p>
      </dgm:t>
    </dgm:pt>
    <dgm:pt modelId="{9B4B7F69-67F3-4A9D-9827-4BCA2B64901B}" type="parTrans" cxnId="{FDF468F5-98E3-416F-A877-E6D01A408737}">
      <dgm:prSet/>
      <dgm:spPr/>
      <dgm:t>
        <a:bodyPr/>
        <a:lstStyle/>
        <a:p>
          <a:endParaRPr lang="cs-CZ"/>
        </a:p>
      </dgm:t>
    </dgm:pt>
    <dgm:pt modelId="{9FFD6A9C-3C18-42A6-82AC-09F6B6B88B9C}" type="sibTrans" cxnId="{FDF468F5-98E3-416F-A877-E6D01A408737}">
      <dgm:prSet/>
      <dgm:spPr/>
      <dgm:t>
        <a:bodyPr/>
        <a:lstStyle/>
        <a:p>
          <a:endParaRPr lang="cs-CZ"/>
        </a:p>
      </dgm:t>
    </dgm:pt>
    <dgm:pt modelId="{F67349BB-F29B-4634-98DE-46476F023F2C}">
      <dgm:prSet/>
      <dgm:spPr/>
      <dgm:t>
        <a:bodyPr/>
        <a:lstStyle/>
        <a:p>
          <a:pPr rtl="0"/>
          <a:r>
            <a:rPr lang="en-PH" dirty="0" smtClean="0"/>
            <a:t>Qualitative</a:t>
          </a:r>
          <a:endParaRPr lang="cs-CZ" dirty="0"/>
        </a:p>
      </dgm:t>
    </dgm:pt>
    <dgm:pt modelId="{BAD5AEC3-ABF0-4FDF-AF88-A872E3DD3CD8}" type="parTrans" cxnId="{ADACE672-5460-4785-AC7C-B9318034BF30}">
      <dgm:prSet/>
      <dgm:spPr/>
      <dgm:t>
        <a:bodyPr/>
        <a:lstStyle/>
        <a:p>
          <a:endParaRPr lang="cs-CZ"/>
        </a:p>
      </dgm:t>
    </dgm:pt>
    <dgm:pt modelId="{F675BC9C-187B-40C3-A543-DCE256581F47}" type="sibTrans" cxnId="{ADACE672-5460-4785-AC7C-B9318034BF30}">
      <dgm:prSet/>
      <dgm:spPr/>
      <dgm:t>
        <a:bodyPr/>
        <a:lstStyle/>
        <a:p>
          <a:endParaRPr lang="cs-CZ"/>
        </a:p>
      </dgm:t>
    </dgm:pt>
    <dgm:pt modelId="{48B18D5D-473D-443C-849A-BECA85F41318}">
      <dgm:prSet/>
      <dgm:spPr/>
      <dgm:t>
        <a:bodyPr/>
        <a:lstStyle/>
        <a:p>
          <a:pPr rtl="0"/>
          <a:r>
            <a:rPr lang="en-PH" dirty="0" smtClean="0"/>
            <a:t>Quantitative</a:t>
          </a:r>
          <a:endParaRPr lang="cs-CZ" dirty="0"/>
        </a:p>
      </dgm:t>
    </dgm:pt>
    <dgm:pt modelId="{15197116-6CCC-4875-B70A-EF151A6E973D}" type="parTrans" cxnId="{16112A65-E089-4517-A53A-2CCC823A683D}">
      <dgm:prSet/>
      <dgm:spPr/>
      <dgm:t>
        <a:bodyPr/>
        <a:lstStyle/>
        <a:p>
          <a:endParaRPr lang="cs-CZ"/>
        </a:p>
      </dgm:t>
    </dgm:pt>
    <dgm:pt modelId="{40D234E9-5B6B-4A85-B9B7-8BFD4D4708A0}" type="sibTrans" cxnId="{16112A65-E089-4517-A53A-2CCC823A683D}">
      <dgm:prSet/>
      <dgm:spPr/>
      <dgm:t>
        <a:bodyPr/>
        <a:lstStyle/>
        <a:p>
          <a:endParaRPr lang="cs-CZ"/>
        </a:p>
      </dgm:t>
    </dgm:pt>
    <dgm:pt modelId="{0910BC35-A54E-4C09-9398-882981784ECE}">
      <dgm:prSet/>
      <dgm:spPr/>
      <dgm:t>
        <a:bodyPr/>
        <a:lstStyle/>
        <a:p>
          <a:pPr rtl="0"/>
          <a:r>
            <a:rPr lang="en-PH" dirty="0" smtClean="0"/>
            <a:t>Explore, explain, understand</a:t>
          </a:r>
          <a:endParaRPr lang="cs-CZ" dirty="0"/>
        </a:p>
      </dgm:t>
    </dgm:pt>
    <dgm:pt modelId="{B94F15D8-31F9-4839-8D3D-ECA9E4D8C361}" type="parTrans" cxnId="{827C5CB1-801C-48BF-A255-9CF821D85169}">
      <dgm:prSet/>
      <dgm:spPr/>
      <dgm:t>
        <a:bodyPr/>
        <a:lstStyle/>
        <a:p>
          <a:endParaRPr lang="cs-CZ"/>
        </a:p>
      </dgm:t>
    </dgm:pt>
    <dgm:pt modelId="{FFE9AD1E-1991-4DBC-A7C1-C0B7CF386163}" type="sibTrans" cxnId="{827C5CB1-801C-48BF-A255-9CF821D85169}">
      <dgm:prSet/>
      <dgm:spPr/>
      <dgm:t>
        <a:bodyPr/>
        <a:lstStyle/>
        <a:p>
          <a:endParaRPr lang="cs-CZ"/>
        </a:p>
      </dgm:t>
    </dgm:pt>
    <dgm:pt modelId="{336FEA43-81D9-4651-BBA6-1D5329FDEAFE}">
      <dgm:prSet/>
      <dgm:spPr/>
      <dgm:t>
        <a:bodyPr/>
        <a:lstStyle/>
        <a:p>
          <a:pPr rtl="0"/>
          <a:r>
            <a:rPr lang="en-PH" dirty="0" smtClean="0"/>
            <a:t>Narrative</a:t>
          </a:r>
          <a:endParaRPr lang="cs-CZ" dirty="0"/>
        </a:p>
      </dgm:t>
    </dgm:pt>
    <dgm:pt modelId="{EDAB5386-5E74-4676-99A7-C6A135EF0E91}" type="parTrans" cxnId="{2A354243-51DD-4D6E-BA3B-38363931082A}">
      <dgm:prSet/>
      <dgm:spPr/>
      <dgm:t>
        <a:bodyPr/>
        <a:lstStyle/>
        <a:p>
          <a:endParaRPr lang="cs-CZ"/>
        </a:p>
      </dgm:t>
    </dgm:pt>
    <dgm:pt modelId="{D26C1550-1EF6-4B2B-B5CD-CE6F9624BCE1}" type="sibTrans" cxnId="{2A354243-51DD-4D6E-BA3B-38363931082A}">
      <dgm:prSet/>
      <dgm:spPr/>
      <dgm:t>
        <a:bodyPr/>
        <a:lstStyle/>
        <a:p>
          <a:endParaRPr lang="cs-CZ"/>
        </a:p>
      </dgm:t>
    </dgm:pt>
    <dgm:pt modelId="{57A1AD6A-0F69-45A4-BD31-8067AB3AA376}">
      <dgm:prSet/>
      <dgm:spPr/>
      <dgm:t>
        <a:bodyPr/>
        <a:lstStyle/>
        <a:p>
          <a:pPr rtl="0"/>
          <a:r>
            <a:rPr lang="en-PH" dirty="0" smtClean="0"/>
            <a:t>Particular</a:t>
          </a:r>
          <a:endParaRPr lang="cs-CZ" dirty="0"/>
        </a:p>
      </dgm:t>
    </dgm:pt>
    <dgm:pt modelId="{C3D4414C-D9E2-499C-A1F5-D97AA23AFB69}" type="parTrans" cxnId="{F14C839B-23FC-4CC7-B214-C32C398E0B28}">
      <dgm:prSet/>
      <dgm:spPr/>
      <dgm:t>
        <a:bodyPr/>
        <a:lstStyle/>
        <a:p>
          <a:endParaRPr lang="cs-CZ"/>
        </a:p>
      </dgm:t>
    </dgm:pt>
    <dgm:pt modelId="{0D3007F2-55CB-4F89-820E-738D054EF879}" type="sibTrans" cxnId="{F14C839B-23FC-4CC7-B214-C32C398E0B28}">
      <dgm:prSet/>
      <dgm:spPr/>
      <dgm:t>
        <a:bodyPr/>
        <a:lstStyle/>
        <a:p>
          <a:endParaRPr lang="cs-CZ"/>
        </a:p>
      </dgm:t>
    </dgm:pt>
    <dgm:pt modelId="{91B1DFA1-F007-4C17-878F-3500219635FA}">
      <dgm:prSet/>
      <dgm:spPr/>
      <dgm:t>
        <a:bodyPr/>
        <a:lstStyle/>
        <a:p>
          <a:pPr rtl="0"/>
          <a:r>
            <a:rPr lang="en-PH" dirty="0" smtClean="0"/>
            <a:t>Mainly inductive reasoning: conclusions can be drawn from the evidence no matter how incomplete</a:t>
          </a:r>
          <a:endParaRPr lang="cs-CZ" dirty="0"/>
        </a:p>
      </dgm:t>
    </dgm:pt>
    <dgm:pt modelId="{97A0AE74-7E2B-40AA-9399-E61D83E3B778}" type="parTrans" cxnId="{C207A41C-9BB3-43E0-9CBF-F5EFE6B9CF6B}">
      <dgm:prSet/>
      <dgm:spPr/>
      <dgm:t>
        <a:bodyPr/>
        <a:lstStyle/>
        <a:p>
          <a:endParaRPr lang="cs-CZ"/>
        </a:p>
      </dgm:t>
    </dgm:pt>
    <dgm:pt modelId="{4F87891A-9C44-4097-993E-7D2EE130D47E}" type="sibTrans" cxnId="{C207A41C-9BB3-43E0-9CBF-F5EFE6B9CF6B}">
      <dgm:prSet/>
      <dgm:spPr/>
      <dgm:t>
        <a:bodyPr/>
        <a:lstStyle/>
        <a:p>
          <a:endParaRPr lang="cs-CZ"/>
        </a:p>
      </dgm:t>
    </dgm:pt>
    <dgm:pt modelId="{7655892A-7F83-4617-9CBF-9D8A7E0EF11F}">
      <dgm:prSet/>
      <dgm:spPr/>
      <dgm:t>
        <a:bodyPr/>
        <a:lstStyle/>
        <a:p>
          <a:pPr rtl="0"/>
          <a:r>
            <a:rPr lang="en-PH" dirty="0" smtClean="0"/>
            <a:t>Describe, measure, predict</a:t>
          </a:r>
          <a:endParaRPr lang="cs-CZ" dirty="0"/>
        </a:p>
      </dgm:t>
    </dgm:pt>
    <dgm:pt modelId="{D6AEAD8C-4E4C-417F-916C-864767FD7C90}" type="parTrans" cxnId="{9899841D-8944-44A2-94CB-07A8C765A373}">
      <dgm:prSet/>
      <dgm:spPr/>
      <dgm:t>
        <a:bodyPr/>
        <a:lstStyle/>
        <a:p>
          <a:endParaRPr lang="cs-CZ"/>
        </a:p>
      </dgm:t>
    </dgm:pt>
    <dgm:pt modelId="{ADC6B337-1A14-475F-B558-6FE36C856345}" type="sibTrans" cxnId="{9899841D-8944-44A2-94CB-07A8C765A373}">
      <dgm:prSet/>
      <dgm:spPr/>
      <dgm:t>
        <a:bodyPr/>
        <a:lstStyle/>
        <a:p>
          <a:endParaRPr lang="cs-CZ"/>
        </a:p>
      </dgm:t>
    </dgm:pt>
    <dgm:pt modelId="{E4BA9602-78B6-48C9-A0B9-5AD3032A62DB}">
      <dgm:prSet/>
      <dgm:spPr/>
      <dgm:t>
        <a:bodyPr/>
        <a:lstStyle/>
        <a:p>
          <a:pPr rtl="0"/>
          <a:r>
            <a:rPr lang="en-PH" dirty="0" smtClean="0"/>
            <a:t>Statistical tables and chart</a:t>
          </a:r>
          <a:endParaRPr lang="cs-CZ" dirty="0"/>
        </a:p>
      </dgm:t>
    </dgm:pt>
    <dgm:pt modelId="{FA5DD2F7-C38A-4BCA-9E70-B118D9564105}" type="parTrans" cxnId="{F8D16C9E-0809-482B-A38C-D1E4BA6A516B}">
      <dgm:prSet/>
      <dgm:spPr/>
      <dgm:t>
        <a:bodyPr/>
        <a:lstStyle/>
        <a:p>
          <a:endParaRPr lang="cs-CZ"/>
        </a:p>
      </dgm:t>
    </dgm:pt>
    <dgm:pt modelId="{72A84794-9EDE-40B3-A279-7DA0DAB8E6BA}" type="sibTrans" cxnId="{F8D16C9E-0809-482B-A38C-D1E4BA6A516B}">
      <dgm:prSet/>
      <dgm:spPr/>
      <dgm:t>
        <a:bodyPr/>
        <a:lstStyle/>
        <a:p>
          <a:endParaRPr lang="cs-CZ"/>
        </a:p>
      </dgm:t>
    </dgm:pt>
    <dgm:pt modelId="{79E542AA-8880-49F5-AEED-7E9BDDC79951}">
      <dgm:prSet/>
      <dgm:spPr/>
      <dgm:t>
        <a:bodyPr/>
        <a:lstStyle/>
        <a:p>
          <a:pPr rtl="0"/>
          <a:r>
            <a:rPr lang="en-PH" dirty="0" smtClean="0"/>
            <a:t>Universal</a:t>
          </a:r>
          <a:endParaRPr lang="cs-CZ" dirty="0"/>
        </a:p>
      </dgm:t>
    </dgm:pt>
    <dgm:pt modelId="{C54AFAFC-A029-4C04-B95F-1ACA596B54B2}" type="parTrans" cxnId="{8EE7B909-DC82-462B-A636-2E785CF48079}">
      <dgm:prSet/>
      <dgm:spPr/>
      <dgm:t>
        <a:bodyPr/>
        <a:lstStyle/>
        <a:p>
          <a:endParaRPr lang="cs-CZ"/>
        </a:p>
      </dgm:t>
    </dgm:pt>
    <dgm:pt modelId="{385840FD-9111-40C0-AF34-4DE060132505}" type="sibTrans" cxnId="{8EE7B909-DC82-462B-A636-2E785CF48079}">
      <dgm:prSet/>
      <dgm:spPr/>
      <dgm:t>
        <a:bodyPr/>
        <a:lstStyle/>
        <a:p>
          <a:endParaRPr lang="cs-CZ"/>
        </a:p>
      </dgm:t>
    </dgm:pt>
    <dgm:pt modelId="{1EAF5B13-06BA-4E82-B796-1E1CE44B9DA9}">
      <dgm:prSet/>
      <dgm:spPr/>
      <dgm:t>
        <a:bodyPr/>
        <a:lstStyle/>
        <a:p>
          <a:pPr rtl="0"/>
          <a:r>
            <a:rPr lang="en-PH" smtClean="0"/>
            <a:t>Mainly </a:t>
          </a:r>
          <a:r>
            <a:rPr lang="en-PH" dirty="0" smtClean="0"/>
            <a:t>deductive reasoning: everything is known before conclusions can be drawn</a:t>
          </a:r>
          <a:endParaRPr lang="cs-CZ" dirty="0"/>
        </a:p>
      </dgm:t>
    </dgm:pt>
    <dgm:pt modelId="{77658CB7-2858-4E7D-84E7-80C5AC2FAED2}" type="parTrans" cxnId="{8FE17D49-2136-4770-9604-4D00F5BC0697}">
      <dgm:prSet/>
      <dgm:spPr/>
      <dgm:t>
        <a:bodyPr/>
        <a:lstStyle/>
        <a:p>
          <a:endParaRPr lang="cs-CZ"/>
        </a:p>
      </dgm:t>
    </dgm:pt>
    <dgm:pt modelId="{681C2800-9506-4F3B-B762-21250F2BB59C}" type="sibTrans" cxnId="{8FE17D49-2136-4770-9604-4D00F5BC0697}">
      <dgm:prSet/>
      <dgm:spPr/>
      <dgm:t>
        <a:bodyPr/>
        <a:lstStyle/>
        <a:p>
          <a:endParaRPr lang="cs-CZ"/>
        </a:p>
      </dgm:t>
    </dgm:pt>
    <dgm:pt modelId="{278E7638-4F1B-40C1-B136-0ED49DE90CB5}" type="pres">
      <dgm:prSet presAssocID="{12299D79-1B06-441E-8408-70CE82BA3E10}" presName="composite" presStyleCnt="0">
        <dgm:presLayoutVars>
          <dgm:chMax val="1"/>
          <dgm:dir/>
          <dgm:resizeHandles val="exact"/>
        </dgm:presLayoutVars>
      </dgm:prSet>
      <dgm:spPr/>
    </dgm:pt>
    <dgm:pt modelId="{D96597A3-10C5-4B58-A2AB-68465DFB5B5E}" type="pres">
      <dgm:prSet presAssocID="{C4A508DE-EC8F-464A-8CCE-81CCA0DC2159}" presName="roof" presStyleLbl="dkBgShp" presStyleIdx="0" presStyleCnt="2"/>
      <dgm:spPr/>
    </dgm:pt>
    <dgm:pt modelId="{9F47DFD1-298D-43FA-8349-E57D00811A2C}" type="pres">
      <dgm:prSet presAssocID="{C4A508DE-EC8F-464A-8CCE-81CCA0DC2159}" presName="pillars" presStyleCnt="0"/>
      <dgm:spPr/>
    </dgm:pt>
    <dgm:pt modelId="{C1F64E82-6053-4A0E-B7E1-927402152D71}" type="pres">
      <dgm:prSet presAssocID="{C4A508DE-EC8F-464A-8CCE-81CCA0DC2159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B51280E-640E-432C-80F9-6D1910007F5D}" type="pres">
      <dgm:prSet presAssocID="{48B18D5D-473D-443C-849A-BECA85F41318}" presName="pillarX" presStyleLbl="node1" presStyleIdx="1" presStyleCnt="2">
        <dgm:presLayoutVars>
          <dgm:bulletEnabled val="1"/>
        </dgm:presLayoutVars>
      </dgm:prSet>
      <dgm:spPr/>
    </dgm:pt>
    <dgm:pt modelId="{87460631-90FB-4072-B5F5-D5E50F7B950B}" type="pres">
      <dgm:prSet presAssocID="{C4A508DE-EC8F-464A-8CCE-81CCA0DC2159}" presName="base" presStyleLbl="dkBgShp" presStyleIdx="1" presStyleCnt="2"/>
      <dgm:spPr/>
    </dgm:pt>
  </dgm:ptLst>
  <dgm:cxnLst>
    <dgm:cxn modelId="{B9CEC1F5-F4C6-4D76-9E94-4E8E0A429F1E}" type="presOf" srcId="{0910BC35-A54E-4C09-9398-882981784ECE}" destId="{C1F64E82-6053-4A0E-B7E1-927402152D71}" srcOrd="0" destOrd="1" presId="urn:microsoft.com/office/officeart/2005/8/layout/hList3"/>
    <dgm:cxn modelId="{257D4A51-5DA6-411C-9A5A-E6100C959557}" type="presOf" srcId="{12299D79-1B06-441E-8408-70CE82BA3E10}" destId="{278E7638-4F1B-40C1-B136-0ED49DE90CB5}" srcOrd="0" destOrd="0" presId="urn:microsoft.com/office/officeart/2005/8/layout/hList3"/>
    <dgm:cxn modelId="{8FE17D49-2136-4770-9604-4D00F5BC0697}" srcId="{48B18D5D-473D-443C-849A-BECA85F41318}" destId="{1EAF5B13-06BA-4E82-B796-1E1CE44B9DA9}" srcOrd="3" destOrd="0" parTransId="{77658CB7-2858-4E7D-84E7-80C5AC2FAED2}" sibTransId="{681C2800-9506-4F3B-B762-21250F2BB59C}"/>
    <dgm:cxn modelId="{827C5CB1-801C-48BF-A255-9CF821D85169}" srcId="{F67349BB-F29B-4634-98DE-46476F023F2C}" destId="{0910BC35-A54E-4C09-9398-882981784ECE}" srcOrd="0" destOrd="0" parTransId="{B94F15D8-31F9-4839-8D3D-ECA9E4D8C361}" sibTransId="{FFE9AD1E-1991-4DBC-A7C1-C0B7CF386163}"/>
    <dgm:cxn modelId="{DC8521B9-298C-4767-9F2E-0A56D5F16F7C}" type="presOf" srcId="{1EAF5B13-06BA-4E82-B796-1E1CE44B9DA9}" destId="{2B51280E-640E-432C-80F9-6D1910007F5D}" srcOrd="0" destOrd="4" presId="urn:microsoft.com/office/officeart/2005/8/layout/hList3"/>
    <dgm:cxn modelId="{16112A65-E089-4517-A53A-2CCC823A683D}" srcId="{C4A508DE-EC8F-464A-8CCE-81CCA0DC2159}" destId="{48B18D5D-473D-443C-849A-BECA85F41318}" srcOrd="1" destOrd="0" parTransId="{15197116-6CCC-4875-B70A-EF151A6E973D}" sibTransId="{40D234E9-5B6B-4A85-B9B7-8BFD4D4708A0}"/>
    <dgm:cxn modelId="{9899841D-8944-44A2-94CB-07A8C765A373}" srcId="{48B18D5D-473D-443C-849A-BECA85F41318}" destId="{7655892A-7F83-4617-9CBF-9D8A7E0EF11F}" srcOrd="0" destOrd="0" parTransId="{D6AEAD8C-4E4C-417F-916C-864767FD7C90}" sibTransId="{ADC6B337-1A14-475F-B558-6FE36C856345}"/>
    <dgm:cxn modelId="{1AD68909-3DD9-4990-B605-DB1DA343D843}" type="presOf" srcId="{91B1DFA1-F007-4C17-878F-3500219635FA}" destId="{C1F64E82-6053-4A0E-B7E1-927402152D71}" srcOrd="0" destOrd="4" presId="urn:microsoft.com/office/officeart/2005/8/layout/hList3"/>
    <dgm:cxn modelId="{2A354243-51DD-4D6E-BA3B-38363931082A}" srcId="{F67349BB-F29B-4634-98DE-46476F023F2C}" destId="{336FEA43-81D9-4651-BBA6-1D5329FDEAFE}" srcOrd="1" destOrd="0" parTransId="{EDAB5386-5E74-4676-99A7-C6A135EF0E91}" sibTransId="{D26C1550-1EF6-4B2B-B5CD-CE6F9624BCE1}"/>
    <dgm:cxn modelId="{ADACE672-5460-4785-AC7C-B9318034BF30}" srcId="{C4A508DE-EC8F-464A-8CCE-81CCA0DC2159}" destId="{F67349BB-F29B-4634-98DE-46476F023F2C}" srcOrd="0" destOrd="0" parTransId="{BAD5AEC3-ABF0-4FDF-AF88-A872E3DD3CD8}" sibTransId="{F675BC9C-187B-40C3-A543-DCE256581F47}"/>
    <dgm:cxn modelId="{4E5D0DB3-182E-410A-B428-0A1B11975619}" type="presOf" srcId="{E4BA9602-78B6-48C9-A0B9-5AD3032A62DB}" destId="{2B51280E-640E-432C-80F9-6D1910007F5D}" srcOrd="0" destOrd="2" presId="urn:microsoft.com/office/officeart/2005/8/layout/hList3"/>
    <dgm:cxn modelId="{6704B7A9-1365-4579-AC53-72949A871E50}" type="presOf" srcId="{7655892A-7F83-4617-9CBF-9D8A7E0EF11F}" destId="{2B51280E-640E-432C-80F9-6D1910007F5D}" srcOrd="0" destOrd="1" presId="urn:microsoft.com/office/officeart/2005/8/layout/hList3"/>
    <dgm:cxn modelId="{DE433630-8950-4007-8EC1-738DAABDC957}" type="presOf" srcId="{48B18D5D-473D-443C-849A-BECA85F41318}" destId="{2B51280E-640E-432C-80F9-6D1910007F5D}" srcOrd="0" destOrd="0" presId="urn:microsoft.com/office/officeart/2005/8/layout/hList3"/>
    <dgm:cxn modelId="{8EE7B909-DC82-462B-A636-2E785CF48079}" srcId="{48B18D5D-473D-443C-849A-BECA85F41318}" destId="{79E542AA-8880-49F5-AEED-7E9BDDC79951}" srcOrd="2" destOrd="0" parTransId="{C54AFAFC-A029-4C04-B95F-1ACA596B54B2}" sibTransId="{385840FD-9111-40C0-AF34-4DE060132505}"/>
    <dgm:cxn modelId="{59FD6CF0-0F8E-40D4-ABF4-74E8430208BD}" type="presOf" srcId="{336FEA43-81D9-4651-BBA6-1D5329FDEAFE}" destId="{C1F64E82-6053-4A0E-B7E1-927402152D71}" srcOrd="0" destOrd="2" presId="urn:microsoft.com/office/officeart/2005/8/layout/hList3"/>
    <dgm:cxn modelId="{5CA0C679-E1E6-4AEE-B3EB-BF5DEE9FD9B2}" type="presOf" srcId="{F67349BB-F29B-4634-98DE-46476F023F2C}" destId="{C1F64E82-6053-4A0E-B7E1-927402152D71}" srcOrd="0" destOrd="0" presId="urn:microsoft.com/office/officeart/2005/8/layout/hList3"/>
    <dgm:cxn modelId="{AF2D6154-058A-40CB-9A22-57D3B35E1FA9}" type="presOf" srcId="{57A1AD6A-0F69-45A4-BD31-8067AB3AA376}" destId="{C1F64E82-6053-4A0E-B7E1-927402152D71}" srcOrd="0" destOrd="3" presId="urn:microsoft.com/office/officeart/2005/8/layout/hList3"/>
    <dgm:cxn modelId="{0733ECAC-F959-4689-95E1-7B2D4DAB095D}" type="presOf" srcId="{79E542AA-8880-49F5-AEED-7E9BDDC79951}" destId="{2B51280E-640E-432C-80F9-6D1910007F5D}" srcOrd="0" destOrd="3" presId="urn:microsoft.com/office/officeart/2005/8/layout/hList3"/>
    <dgm:cxn modelId="{77AA81C7-D203-44E6-A55C-B8B83DFAB2E3}" type="presOf" srcId="{C4A508DE-EC8F-464A-8CCE-81CCA0DC2159}" destId="{D96597A3-10C5-4B58-A2AB-68465DFB5B5E}" srcOrd="0" destOrd="0" presId="urn:microsoft.com/office/officeart/2005/8/layout/hList3"/>
    <dgm:cxn modelId="{F8D16C9E-0809-482B-A38C-D1E4BA6A516B}" srcId="{48B18D5D-473D-443C-849A-BECA85F41318}" destId="{E4BA9602-78B6-48C9-A0B9-5AD3032A62DB}" srcOrd="1" destOrd="0" parTransId="{FA5DD2F7-C38A-4BCA-9E70-B118D9564105}" sibTransId="{72A84794-9EDE-40B3-A279-7DA0DAB8E6BA}"/>
    <dgm:cxn modelId="{FDF468F5-98E3-416F-A877-E6D01A408737}" srcId="{12299D79-1B06-441E-8408-70CE82BA3E10}" destId="{C4A508DE-EC8F-464A-8CCE-81CCA0DC2159}" srcOrd="0" destOrd="0" parTransId="{9B4B7F69-67F3-4A9D-9827-4BCA2B64901B}" sibTransId="{9FFD6A9C-3C18-42A6-82AC-09F6B6B88B9C}"/>
    <dgm:cxn modelId="{F14C839B-23FC-4CC7-B214-C32C398E0B28}" srcId="{F67349BB-F29B-4634-98DE-46476F023F2C}" destId="{57A1AD6A-0F69-45A4-BD31-8067AB3AA376}" srcOrd="2" destOrd="0" parTransId="{C3D4414C-D9E2-499C-A1F5-D97AA23AFB69}" sibTransId="{0D3007F2-55CB-4F89-820E-738D054EF879}"/>
    <dgm:cxn modelId="{C207A41C-9BB3-43E0-9CBF-F5EFE6B9CF6B}" srcId="{F67349BB-F29B-4634-98DE-46476F023F2C}" destId="{91B1DFA1-F007-4C17-878F-3500219635FA}" srcOrd="3" destOrd="0" parTransId="{97A0AE74-7E2B-40AA-9399-E61D83E3B778}" sibTransId="{4F87891A-9C44-4097-993E-7D2EE130D47E}"/>
    <dgm:cxn modelId="{59FEDDF0-FD52-4D40-A716-10D6EE855142}" type="presParOf" srcId="{278E7638-4F1B-40C1-B136-0ED49DE90CB5}" destId="{D96597A3-10C5-4B58-A2AB-68465DFB5B5E}" srcOrd="0" destOrd="0" presId="urn:microsoft.com/office/officeart/2005/8/layout/hList3"/>
    <dgm:cxn modelId="{3DCE7C7C-5DDA-44C1-816E-B88402C08C7B}" type="presParOf" srcId="{278E7638-4F1B-40C1-B136-0ED49DE90CB5}" destId="{9F47DFD1-298D-43FA-8349-E57D00811A2C}" srcOrd="1" destOrd="0" presId="urn:microsoft.com/office/officeart/2005/8/layout/hList3"/>
    <dgm:cxn modelId="{CAF17FFC-05E0-44EB-9FEC-225135C2F03F}" type="presParOf" srcId="{9F47DFD1-298D-43FA-8349-E57D00811A2C}" destId="{C1F64E82-6053-4A0E-B7E1-927402152D71}" srcOrd="0" destOrd="0" presId="urn:microsoft.com/office/officeart/2005/8/layout/hList3"/>
    <dgm:cxn modelId="{7B4491E0-A511-433A-A7E5-C656901BACDC}" type="presParOf" srcId="{9F47DFD1-298D-43FA-8349-E57D00811A2C}" destId="{2B51280E-640E-432C-80F9-6D1910007F5D}" srcOrd="1" destOrd="0" presId="urn:microsoft.com/office/officeart/2005/8/layout/hList3"/>
    <dgm:cxn modelId="{FFC6BE6A-C492-4E56-9831-A72C20FA7655}" type="presParOf" srcId="{278E7638-4F1B-40C1-B136-0ED49DE90CB5}" destId="{87460631-90FB-4072-B5F5-D5E50F7B950B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8E5818EB-73F5-4E1B-BF12-52E9989F452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604BFCC-8B52-47B4-819A-CF61E6981DB9}">
      <dgm:prSet phldrT="[Text]"/>
      <dgm:spPr/>
      <dgm:t>
        <a:bodyPr/>
        <a:lstStyle/>
        <a:p>
          <a:r>
            <a:rPr lang="en-US" noProof="0" dirty="0" smtClean="0"/>
            <a:t>Quantitative</a:t>
          </a:r>
          <a:endParaRPr lang="en-US" noProof="0" dirty="0"/>
        </a:p>
      </dgm:t>
    </dgm:pt>
    <dgm:pt modelId="{CC06D985-FE6D-40FB-93F4-586733531F1E}" type="parTrans" cxnId="{3240EB56-6E07-4F01-A53E-09A9D1E36A06}">
      <dgm:prSet/>
      <dgm:spPr/>
      <dgm:t>
        <a:bodyPr/>
        <a:lstStyle/>
        <a:p>
          <a:endParaRPr lang="cs-CZ"/>
        </a:p>
      </dgm:t>
    </dgm:pt>
    <dgm:pt modelId="{9ECEA5FD-3E15-4905-B340-DF54E4C8538B}" type="sibTrans" cxnId="{3240EB56-6E07-4F01-A53E-09A9D1E36A06}">
      <dgm:prSet/>
      <dgm:spPr/>
      <dgm:t>
        <a:bodyPr/>
        <a:lstStyle/>
        <a:p>
          <a:endParaRPr lang="cs-CZ"/>
        </a:p>
      </dgm:t>
    </dgm:pt>
    <dgm:pt modelId="{4A9118F3-A704-46BD-A046-A6211CFC207A}">
      <dgm:prSet phldrT="[Text]"/>
      <dgm:spPr/>
      <dgm:t>
        <a:bodyPr/>
        <a:lstStyle/>
        <a:p>
          <a:r>
            <a:rPr lang="en-US" noProof="0" dirty="0" smtClean="0"/>
            <a:t>Ask specific narrow questions</a:t>
          </a:r>
          <a:endParaRPr lang="en-US" noProof="0" dirty="0"/>
        </a:p>
      </dgm:t>
    </dgm:pt>
    <dgm:pt modelId="{DA103D27-C239-4A53-A539-2ACD9ADB19AD}" type="parTrans" cxnId="{078F03C2-3D96-4128-AC4A-2316B8EE4FE6}">
      <dgm:prSet/>
      <dgm:spPr/>
      <dgm:t>
        <a:bodyPr/>
        <a:lstStyle/>
        <a:p>
          <a:endParaRPr lang="cs-CZ"/>
        </a:p>
      </dgm:t>
    </dgm:pt>
    <dgm:pt modelId="{6C9F26D2-D0F7-4B3C-8684-A8D98F75A975}" type="sibTrans" cxnId="{078F03C2-3D96-4128-AC4A-2316B8EE4FE6}">
      <dgm:prSet/>
      <dgm:spPr/>
      <dgm:t>
        <a:bodyPr/>
        <a:lstStyle/>
        <a:p>
          <a:endParaRPr lang="cs-CZ"/>
        </a:p>
      </dgm:t>
    </dgm:pt>
    <dgm:pt modelId="{E8399045-D95C-4631-B25F-C67B3713D10A}">
      <dgm:prSet phldrT="[Text]"/>
      <dgm:spPr/>
      <dgm:t>
        <a:bodyPr/>
        <a:lstStyle/>
        <a:p>
          <a:r>
            <a:rPr lang="en-US" noProof="0" dirty="0" smtClean="0"/>
            <a:t>Qualitative</a:t>
          </a:r>
          <a:endParaRPr lang="en-US" noProof="0" dirty="0"/>
        </a:p>
      </dgm:t>
    </dgm:pt>
    <dgm:pt modelId="{A75FD151-B037-4C5B-806C-66FC9FBF54C2}" type="parTrans" cxnId="{5C90B630-7B34-476A-A56E-D29DD97F74C1}">
      <dgm:prSet/>
      <dgm:spPr/>
      <dgm:t>
        <a:bodyPr/>
        <a:lstStyle/>
        <a:p>
          <a:endParaRPr lang="cs-CZ"/>
        </a:p>
      </dgm:t>
    </dgm:pt>
    <dgm:pt modelId="{32DDC979-E383-4738-B760-63FCC7F0EEE5}" type="sibTrans" cxnId="{5C90B630-7B34-476A-A56E-D29DD97F74C1}">
      <dgm:prSet/>
      <dgm:spPr/>
      <dgm:t>
        <a:bodyPr/>
        <a:lstStyle/>
        <a:p>
          <a:endParaRPr lang="cs-CZ"/>
        </a:p>
      </dgm:t>
    </dgm:pt>
    <dgm:pt modelId="{5B574905-EC67-4992-BDAE-900A57F47022}">
      <dgm:prSet phldrT="[Text]"/>
      <dgm:spPr/>
      <dgm:t>
        <a:bodyPr/>
        <a:lstStyle/>
        <a:p>
          <a:r>
            <a:rPr lang="en-US" noProof="0" dirty="0" smtClean="0"/>
            <a:t>Ask broad, general questions</a:t>
          </a:r>
          <a:endParaRPr lang="en-US" noProof="0" dirty="0"/>
        </a:p>
      </dgm:t>
    </dgm:pt>
    <dgm:pt modelId="{595E34A5-3D2D-4FD3-B524-F0A216DC6E08}" type="parTrans" cxnId="{570A6BCB-176C-4031-9474-986B822ED05B}">
      <dgm:prSet/>
      <dgm:spPr/>
      <dgm:t>
        <a:bodyPr/>
        <a:lstStyle/>
        <a:p>
          <a:endParaRPr lang="cs-CZ"/>
        </a:p>
      </dgm:t>
    </dgm:pt>
    <dgm:pt modelId="{2DFFFA85-9346-4005-8AE4-BA33F3AC7290}" type="sibTrans" cxnId="{570A6BCB-176C-4031-9474-986B822ED05B}">
      <dgm:prSet/>
      <dgm:spPr/>
      <dgm:t>
        <a:bodyPr/>
        <a:lstStyle/>
        <a:p>
          <a:endParaRPr lang="cs-CZ"/>
        </a:p>
      </dgm:t>
    </dgm:pt>
    <dgm:pt modelId="{D9097067-C1A2-432E-A301-851DBFDAAD85}">
      <dgm:prSet/>
      <dgm:spPr/>
      <dgm:t>
        <a:bodyPr/>
        <a:lstStyle/>
        <a:p>
          <a:r>
            <a:rPr lang="en-US" noProof="0" dirty="0" smtClean="0"/>
            <a:t>Collects data from participants generally in numerical form.</a:t>
          </a:r>
          <a:endParaRPr lang="en-US" noProof="0" dirty="0" smtClean="0"/>
        </a:p>
      </dgm:t>
    </dgm:pt>
    <dgm:pt modelId="{5B684D70-6867-4D37-A335-7C0F6467DFAE}" type="parTrans" cxnId="{B1AA871F-1F38-40DF-912A-5C5A1842527A}">
      <dgm:prSet/>
      <dgm:spPr/>
      <dgm:t>
        <a:bodyPr/>
        <a:lstStyle/>
        <a:p>
          <a:endParaRPr lang="cs-CZ"/>
        </a:p>
      </dgm:t>
    </dgm:pt>
    <dgm:pt modelId="{2D764548-1FA1-4C79-8C82-1A58C9F7E713}" type="sibTrans" cxnId="{B1AA871F-1F38-40DF-912A-5C5A1842527A}">
      <dgm:prSet/>
      <dgm:spPr/>
      <dgm:t>
        <a:bodyPr/>
        <a:lstStyle/>
        <a:p>
          <a:endParaRPr lang="cs-CZ"/>
        </a:p>
      </dgm:t>
    </dgm:pt>
    <dgm:pt modelId="{A2CA67AB-C255-476D-9CE9-CA9EA2F5D1CE}">
      <dgm:prSet/>
      <dgm:spPr/>
      <dgm:t>
        <a:bodyPr/>
        <a:lstStyle/>
        <a:p>
          <a:r>
            <a:rPr lang="en-US" noProof="0" dirty="0" smtClean="0"/>
            <a:t>Analyzes numbers using statistics.</a:t>
          </a:r>
          <a:endParaRPr lang="en-US" noProof="0" dirty="0" smtClean="0"/>
        </a:p>
      </dgm:t>
    </dgm:pt>
    <dgm:pt modelId="{2B1024E3-57FA-40EF-BAEE-51644675CF6F}" type="parTrans" cxnId="{023F68A9-145E-43CB-B72A-0342D2DA22B6}">
      <dgm:prSet/>
      <dgm:spPr/>
      <dgm:t>
        <a:bodyPr/>
        <a:lstStyle/>
        <a:p>
          <a:endParaRPr lang="cs-CZ"/>
        </a:p>
      </dgm:t>
    </dgm:pt>
    <dgm:pt modelId="{AA506968-9B98-4D3D-9D92-B34CF352C0DF}" type="sibTrans" cxnId="{023F68A9-145E-43CB-B72A-0342D2DA22B6}">
      <dgm:prSet/>
      <dgm:spPr/>
      <dgm:t>
        <a:bodyPr/>
        <a:lstStyle/>
        <a:p>
          <a:endParaRPr lang="cs-CZ"/>
        </a:p>
      </dgm:t>
    </dgm:pt>
    <dgm:pt modelId="{96FC46B5-6541-49FE-8731-9A2396200D84}">
      <dgm:prSet/>
      <dgm:spPr/>
      <dgm:t>
        <a:bodyPr/>
        <a:lstStyle/>
        <a:p>
          <a:r>
            <a:rPr lang="en-US" noProof="0" dirty="0" smtClean="0"/>
            <a:t>Conducts the inquiry in unbiased, objective manner.</a:t>
          </a:r>
          <a:endParaRPr lang="en-US" noProof="0" dirty="0"/>
        </a:p>
      </dgm:t>
    </dgm:pt>
    <dgm:pt modelId="{E6E46030-D063-4F8F-8BEC-A8F53E167455}" type="parTrans" cxnId="{6AE996CA-4D3D-4630-813B-36459CA15EE9}">
      <dgm:prSet/>
      <dgm:spPr/>
      <dgm:t>
        <a:bodyPr/>
        <a:lstStyle/>
        <a:p>
          <a:endParaRPr lang="cs-CZ"/>
        </a:p>
      </dgm:t>
    </dgm:pt>
    <dgm:pt modelId="{760CE020-1076-46BE-8579-78952023A078}" type="sibTrans" cxnId="{6AE996CA-4D3D-4630-813B-36459CA15EE9}">
      <dgm:prSet/>
      <dgm:spPr/>
      <dgm:t>
        <a:bodyPr/>
        <a:lstStyle/>
        <a:p>
          <a:endParaRPr lang="cs-CZ"/>
        </a:p>
      </dgm:t>
    </dgm:pt>
    <dgm:pt modelId="{6B5EB18E-FBD3-4F1C-A84D-3DF8EBAD00B6}">
      <dgm:prSet/>
      <dgm:spPr/>
      <dgm:t>
        <a:bodyPr/>
        <a:lstStyle/>
        <a:p>
          <a:r>
            <a:rPr lang="en-US" noProof="0" dirty="0" smtClean="0"/>
            <a:t>Collects data consisting largely of words (text) or image (picture).</a:t>
          </a:r>
          <a:endParaRPr lang="en-US" noProof="0" dirty="0" smtClean="0"/>
        </a:p>
      </dgm:t>
    </dgm:pt>
    <dgm:pt modelId="{495A5609-9E25-449D-ADF5-C57C248EDE0F}" type="parTrans" cxnId="{EF06BDBB-1A45-4867-BFD0-23EA1238A4AB}">
      <dgm:prSet/>
      <dgm:spPr/>
      <dgm:t>
        <a:bodyPr/>
        <a:lstStyle/>
        <a:p>
          <a:endParaRPr lang="cs-CZ"/>
        </a:p>
      </dgm:t>
    </dgm:pt>
    <dgm:pt modelId="{B273DF62-5CF4-4FB4-A577-072D3CBE1625}" type="sibTrans" cxnId="{EF06BDBB-1A45-4867-BFD0-23EA1238A4AB}">
      <dgm:prSet/>
      <dgm:spPr/>
      <dgm:t>
        <a:bodyPr/>
        <a:lstStyle/>
        <a:p>
          <a:endParaRPr lang="cs-CZ"/>
        </a:p>
      </dgm:t>
    </dgm:pt>
    <dgm:pt modelId="{4943D8B7-8D06-4100-8403-41383A404C2E}">
      <dgm:prSet/>
      <dgm:spPr/>
      <dgm:t>
        <a:bodyPr/>
        <a:lstStyle/>
        <a:p>
          <a:r>
            <a:rPr lang="en-US" noProof="0" dirty="0" smtClean="0"/>
            <a:t>Descriptions and analysis of words for themes.</a:t>
          </a:r>
          <a:endParaRPr lang="en-US" noProof="0" dirty="0" smtClean="0"/>
        </a:p>
      </dgm:t>
    </dgm:pt>
    <dgm:pt modelId="{B8E2C86E-8E99-4D06-BB1B-272289AACDE3}" type="parTrans" cxnId="{E8C41DED-755C-4509-AA52-92FDEB98D002}">
      <dgm:prSet/>
      <dgm:spPr/>
      <dgm:t>
        <a:bodyPr/>
        <a:lstStyle/>
        <a:p>
          <a:endParaRPr lang="cs-CZ"/>
        </a:p>
      </dgm:t>
    </dgm:pt>
    <dgm:pt modelId="{13519E20-62B1-47E8-9739-C70E8D51B678}" type="sibTrans" cxnId="{E8C41DED-755C-4509-AA52-92FDEB98D002}">
      <dgm:prSet/>
      <dgm:spPr/>
      <dgm:t>
        <a:bodyPr/>
        <a:lstStyle/>
        <a:p>
          <a:endParaRPr lang="cs-CZ"/>
        </a:p>
      </dgm:t>
    </dgm:pt>
    <dgm:pt modelId="{166920F0-07F6-4829-A8AC-233406436127}">
      <dgm:prSet/>
      <dgm:spPr/>
      <dgm:t>
        <a:bodyPr/>
        <a:lstStyle/>
        <a:p>
          <a:r>
            <a:rPr lang="en-US" noProof="0" dirty="0" smtClean="0"/>
            <a:t>Conducts inquiry in subjective, biased manner.</a:t>
          </a:r>
          <a:endParaRPr lang="en-US" noProof="0" dirty="0"/>
        </a:p>
      </dgm:t>
    </dgm:pt>
    <dgm:pt modelId="{DDFDD30D-2DE0-4A6A-B615-2ABEB448DC22}" type="parTrans" cxnId="{31DB9D43-26C2-49E3-B1CC-CAE808A1C344}">
      <dgm:prSet/>
      <dgm:spPr/>
      <dgm:t>
        <a:bodyPr/>
        <a:lstStyle/>
        <a:p>
          <a:endParaRPr lang="cs-CZ"/>
        </a:p>
      </dgm:t>
    </dgm:pt>
    <dgm:pt modelId="{8BCC6E7E-64E3-471D-BA10-E43465FD6DCC}" type="sibTrans" cxnId="{31DB9D43-26C2-49E3-B1CC-CAE808A1C344}">
      <dgm:prSet/>
      <dgm:spPr/>
      <dgm:t>
        <a:bodyPr/>
        <a:lstStyle/>
        <a:p>
          <a:endParaRPr lang="cs-CZ"/>
        </a:p>
      </dgm:t>
    </dgm:pt>
    <dgm:pt modelId="{25B9CE04-9AF1-43A2-8605-8CC40ECA53E4}" type="pres">
      <dgm:prSet presAssocID="{8E5818EB-73F5-4E1B-BF12-52E9989F452D}" presName="Name0" presStyleCnt="0">
        <dgm:presLayoutVars>
          <dgm:dir/>
          <dgm:animLvl val="lvl"/>
          <dgm:resizeHandles val="exact"/>
        </dgm:presLayoutVars>
      </dgm:prSet>
      <dgm:spPr/>
    </dgm:pt>
    <dgm:pt modelId="{0D94D27A-086F-4828-8A85-6F292AF49C26}" type="pres">
      <dgm:prSet presAssocID="{8604BFCC-8B52-47B4-819A-CF61E6981DB9}" presName="linNode" presStyleCnt="0"/>
      <dgm:spPr/>
    </dgm:pt>
    <dgm:pt modelId="{9F36E4C9-203C-41DE-A703-BFA3F4E474E1}" type="pres">
      <dgm:prSet presAssocID="{8604BFCC-8B52-47B4-819A-CF61E6981DB9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E697B03-23E8-468E-8CCC-8E0A15055907}" type="pres">
      <dgm:prSet presAssocID="{8604BFCC-8B52-47B4-819A-CF61E6981DB9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E0608DD-CE49-48AF-BF95-7BB1A1D9AC5A}" type="pres">
      <dgm:prSet presAssocID="{9ECEA5FD-3E15-4905-B340-DF54E4C8538B}" presName="sp" presStyleCnt="0"/>
      <dgm:spPr/>
    </dgm:pt>
    <dgm:pt modelId="{65011F2D-FC07-4A21-95C1-E47F8969794A}" type="pres">
      <dgm:prSet presAssocID="{E8399045-D95C-4631-B25F-C67B3713D10A}" presName="linNode" presStyleCnt="0"/>
      <dgm:spPr/>
    </dgm:pt>
    <dgm:pt modelId="{D92280D1-0B47-4755-BB32-A41563EB351E}" type="pres">
      <dgm:prSet presAssocID="{E8399045-D95C-4631-B25F-C67B3713D10A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DFD07E-05CC-4509-83CF-FF79EEEC3F07}" type="pres">
      <dgm:prSet presAssocID="{E8399045-D95C-4631-B25F-C67B3713D10A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AF107EC-C876-4CEC-A976-E8F13134E261}" type="presOf" srcId="{6B5EB18E-FBD3-4F1C-A84D-3DF8EBAD00B6}" destId="{E6DFD07E-05CC-4509-83CF-FF79EEEC3F07}" srcOrd="0" destOrd="1" presId="urn:microsoft.com/office/officeart/2005/8/layout/vList5"/>
    <dgm:cxn modelId="{84649410-8481-4297-ACB1-C2B3D300D06F}" type="presOf" srcId="{5B574905-EC67-4992-BDAE-900A57F47022}" destId="{E6DFD07E-05CC-4509-83CF-FF79EEEC3F07}" srcOrd="0" destOrd="0" presId="urn:microsoft.com/office/officeart/2005/8/layout/vList5"/>
    <dgm:cxn modelId="{E8C41DED-755C-4509-AA52-92FDEB98D002}" srcId="{E8399045-D95C-4631-B25F-C67B3713D10A}" destId="{4943D8B7-8D06-4100-8403-41383A404C2E}" srcOrd="2" destOrd="0" parTransId="{B8E2C86E-8E99-4D06-BB1B-272289AACDE3}" sibTransId="{13519E20-62B1-47E8-9739-C70E8D51B678}"/>
    <dgm:cxn modelId="{EC91DBA6-E9C2-481D-94C7-C20E8E4693EA}" type="presOf" srcId="{96FC46B5-6541-49FE-8731-9A2396200D84}" destId="{DE697B03-23E8-468E-8CCC-8E0A15055907}" srcOrd="0" destOrd="3" presId="urn:microsoft.com/office/officeart/2005/8/layout/vList5"/>
    <dgm:cxn modelId="{1261AAC3-3D50-4F97-A77D-5C6B55FF88E4}" type="presOf" srcId="{A2CA67AB-C255-476D-9CE9-CA9EA2F5D1CE}" destId="{DE697B03-23E8-468E-8CCC-8E0A15055907}" srcOrd="0" destOrd="2" presId="urn:microsoft.com/office/officeart/2005/8/layout/vList5"/>
    <dgm:cxn modelId="{B1AA871F-1F38-40DF-912A-5C5A1842527A}" srcId="{8604BFCC-8B52-47B4-819A-CF61E6981DB9}" destId="{D9097067-C1A2-432E-A301-851DBFDAAD85}" srcOrd="1" destOrd="0" parTransId="{5B684D70-6867-4D37-A335-7C0F6467DFAE}" sibTransId="{2D764548-1FA1-4C79-8C82-1A58C9F7E713}"/>
    <dgm:cxn modelId="{078F03C2-3D96-4128-AC4A-2316B8EE4FE6}" srcId="{8604BFCC-8B52-47B4-819A-CF61E6981DB9}" destId="{4A9118F3-A704-46BD-A046-A6211CFC207A}" srcOrd="0" destOrd="0" parTransId="{DA103D27-C239-4A53-A539-2ACD9ADB19AD}" sibTransId="{6C9F26D2-D0F7-4B3C-8684-A8D98F75A975}"/>
    <dgm:cxn modelId="{3B5F477A-03E1-4CB0-A94F-078312A0ADB7}" type="presOf" srcId="{166920F0-07F6-4829-A8AC-233406436127}" destId="{E6DFD07E-05CC-4509-83CF-FF79EEEC3F07}" srcOrd="0" destOrd="3" presId="urn:microsoft.com/office/officeart/2005/8/layout/vList5"/>
    <dgm:cxn modelId="{E930D081-7CA1-40D9-9225-21AE64565784}" type="presOf" srcId="{4A9118F3-A704-46BD-A046-A6211CFC207A}" destId="{DE697B03-23E8-468E-8CCC-8E0A15055907}" srcOrd="0" destOrd="0" presId="urn:microsoft.com/office/officeart/2005/8/layout/vList5"/>
    <dgm:cxn modelId="{570A6BCB-176C-4031-9474-986B822ED05B}" srcId="{E8399045-D95C-4631-B25F-C67B3713D10A}" destId="{5B574905-EC67-4992-BDAE-900A57F47022}" srcOrd="0" destOrd="0" parTransId="{595E34A5-3D2D-4FD3-B524-F0A216DC6E08}" sibTransId="{2DFFFA85-9346-4005-8AE4-BA33F3AC7290}"/>
    <dgm:cxn modelId="{31DB9D43-26C2-49E3-B1CC-CAE808A1C344}" srcId="{E8399045-D95C-4631-B25F-C67B3713D10A}" destId="{166920F0-07F6-4829-A8AC-233406436127}" srcOrd="3" destOrd="0" parTransId="{DDFDD30D-2DE0-4A6A-B615-2ABEB448DC22}" sibTransId="{8BCC6E7E-64E3-471D-BA10-E43465FD6DCC}"/>
    <dgm:cxn modelId="{023F68A9-145E-43CB-B72A-0342D2DA22B6}" srcId="{8604BFCC-8B52-47B4-819A-CF61E6981DB9}" destId="{A2CA67AB-C255-476D-9CE9-CA9EA2F5D1CE}" srcOrd="2" destOrd="0" parTransId="{2B1024E3-57FA-40EF-BAEE-51644675CF6F}" sibTransId="{AA506968-9B98-4D3D-9D92-B34CF352C0DF}"/>
    <dgm:cxn modelId="{EDD1B51F-7D04-4EBA-B1E3-30F03B20C116}" type="presOf" srcId="{D9097067-C1A2-432E-A301-851DBFDAAD85}" destId="{DE697B03-23E8-468E-8CCC-8E0A15055907}" srcOrd="0" destOrd="1" presId="urn:microsoft.com/office/officeart/2005/8/layout/vList5"/>
    <dgm:cxn modelId="{EF06BDBB-1A45-4867-BFD0-23EA1238A4AB}" srcId="{E8399045-D95C-4631-B25F-C67B3713D10A}" destId="{6B5EB18E-FBD3-4F1C-A84D-3DF8EBAD00B6}" srcOrd="1" destOrd="0" parTransId="{495A5609-9E25-449D-ADF5-C57C248EDE0F}" sibTransId="{B273DF62-5CF4-4FB4-A577-072D3CBE1625}"/>
    <dgm:cxn modelId="{6AE996CA-4D3D-4630-813B-36459CA15EE9}" srcId="{8604BFCC-8B52-47B4-819A-CF61E6981DB9}" destId="{96FC46B5-6541-49FE-8731-9A2396200D84}" srcOrd="3" destOrd="0" parTransId="{E6E46030-D063-4F8F-8BEC-A8F53E167455}" sibTransId="{760CE020-1076-46BE-8579-78952023A078}"/>
    <dgm:cxn modelId="{161E02B0-543F-4292-B4B0-8402BEB3E74F}" type="presOf" srcId="{8E5818EB-73F5-4E1B-BF12-52E9989F452D}" destId="{25B9CE04-9AF1-43A2-8605-8CC40ECA53E4}" srcOrd="0" destOrd="0" presId="urn:microsoft.com/office/officeart/2005/8/layout/vList5"/>
    <dgm:cxn modelId="{3240EB56-6E07-4F01-A53E-09A9D1E36A06}" srcId="{8E5818EB-73F5-4E1B-BF12-52E9989F452D}" destId="{8604BFCC-8B52-47B4-819A-CF61E6981DB9}" srcOrd="0" destOrd="0" parTransId="{CC06D985-FE6D-40FB-93F4-586733531F1E}" sibTransId="{9ECEA5FD-3E15-4905-B340-DF54E4C8538B}"/>
    <dgm:cxn modelId="{C136D949-8ABB-49BE-87B9-A2184477901D}" type="presOf" srcId="{E8399045-D95C-4631-B25F-C67B3713D10A}" destId="{D92280D1-0B47-4755-BB32-A41563EB351E}" srcOrd="0" destOrd="0" presId="urn:microsoft.com/office/officeart/2005/8/layout/vList5"/>
    <dgm:cxn modelId="{96566491-3DF4-42B2-A70A-ADCCCB8EA7BE}" type="presOf" srcId="{8604BFCC-8B52-47B4-819A-CF61E6981DB9}" destId="{9F36E4C9-203C-41DE-A703-BFA3F4E474E1}" srcOrd="0" destOrd="0" presId="urn:microsoft.com/office/officeart/2005/8/layout/vList5"/>
    <dgm:cxn modelId="{5C90B630-7B34-476A-A56E-D29DD97F74C1}" srcId="{8E5818EB-73F5-4E1B-BF12-52E9989F452D}" destId="{E8399045-D95C-4631-B25F-C67B3713D10A}" srcOrd="1" destOrd="0" parTransId="{A75FD151-B037-4C5B-806C-66FC9FBF54C2}" sibTransId="{32DDC979-E383-4738-B760-63FCC7F0EEE5}"/>
    <dgm:cxn modelId="{A2A91916-780C-4459-8B25-B2683509C82F}" type="presOf" srcId="{4943D8B7-8D06-4100-8403-41383A404C2E}" destId="{E6DFD07E-05CC-4509-83CF-FF79EEEC3F07}" srcOrd="0" destOrd="2" presId="urn:microsoft.com/office/officeart/2005/8/layout/vList5"/>
    <dgm:cxn modelId="{8ADB55EE-697D-4189-A4D0-89D982B627AA}" type="presParOf" srcId="{25B9CE04-9AF1-43A2-8605-8CC40ECA53E4}" destId="{0D94D27A-086F-4828-8A85-6F292AF49C26}" srcOrd="0" destOrd="0" presId="urn:microsoft.com/office/officeart/2005/8/layout/vList5"/>
    <dgm:cxn modelId="{70EE838E-188E-449E-95C0-13DE4D4FB0A5}" type="presParOf" srcId="{0D94D27A-086F-4828-8A85-6F292AF49C26}" destId="{9F36E4C9-203C-41DE-A703-BFA3F4E474E1}" srcOrd="0" destOrd="0" presId="urn:microsoft.com/office/officeart/2005/8/layout/vList5"/>
    <dgm:cxn modelId="{A4F8C266-286C-456F-A8B3-D2D08EA63E48}" type="presParOf" srcId="{0D94D27A-086F-4828-8A85-6F292AF49C26}" destId="{DE697B03-23E8-468E-8CCC-8E0A15055907}" srcOrd="1" destOrd="0" presId="urn:microsoft.com/office/officeart/2005/8/layout/vList5"/>
    <dgm:cxn modelId="{367C8A61-4323-416B-A2B0-1A45C465FE37}" type="presParOf" srcId="{25B9CE04-9AF1-43A2-8605-8CC40ECA53E4}" destId="{DE0608DD-CE49-48AF-BF95-7BB1A1D9AC5A}" srcOrd="1" destOrd="0" presId="urn:microsoft.com/office/officeart/2005/8/layout/vList5"/>
    <dgm:cxn modelId="{485BD169-1D50-4E36-81E7-06C13F7884C3}" type="presParOf" srcId="{25B9CE04-9AF1-43A2-8605-8CC40ECA53E4}" destId="{65011F2D-FC07-4A21-95C1-E47F8969794A}" srcOrd="2" destOrd="0" presId="urn:microsoft.com/office/officeart/2005/8/layout/vList5"/>
    <dgm:cxn modelId="{62C915C2-EFBF-4BDE-8537-B0F552F64255}" type="presParOf" srcId="{65011F2D-FC07-4A21-95C1-E47F8969794A}" destId="{D92280D1-0B47-4755-BB32-A41563EB351E}" srcOrd="0" destOrd="0" presId="urn:microsoft.com/office/officeart/2005/8/layout/vList5"/>
    <dgm:cxn modelId="{1230581F-4E20-41E0-8CDD-0AB5AC8ADED5}" type="presParOf" srcId="{65011F2D-FC07-4A21-95C1-E47F8969794A}" destId="{E6DFD07E-05CC-4509-83CF-FF79EEEC3F0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160E5CF3-BA71-4684-A0DF-B2508C29E74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8975551-9EAA-48A2-9512-AAAB7C2A3EA4}">
      <dgm:prSet phldrT="[Text]"/>
      <dgm:spPr/>
      <dgm:t>
        <a:bodyPr/>
        <a:lstStyle/>
        <a:p>
          <a:r>
            <a:rPr lang="en-US" noProof="0" dirty="0" smtClean="0"/>
            <a:t>Qualitative and quantitative research differences</a:t>
          </a:r>
          <a:endParaRPr lang="en-US" noProof="0" dirty="0"/>
        </a:p>
      </dgm:t>
    </dgm:pt>
    <dgm:pt modelId="{C8DD317D-FBF1-40D1-8065-096E640C85D2}" type="parTrans" cxnId="{184D4ADC-0CAD-49C9-9CC7-EFF4AD6B5C20}">
      <dgm:prSet/>
      <dgm:spPr/>
      <dgm:t>
        <a:bodyPr/>
        <a:lstStyle/>
        <a:p>
          <a:endParaRPr lang="cs-CZ"/>
        </a:p>
      </dgm:t>
    </dgm:pt>
    <dgm:pt modelId="{8D2FCE3A-3CE9-49DD-99D2-09031BEDE468}" type="sibTrans" cxnId="{184D4ADC-0CAD-49C9-9CC7-EFF4AD6B5C20}">
      <dgm:prSet/>
      <dgm:spPr/>
      <dgm:t>
        <a:bodyPr/>
        <a:lstStyle/>
        <a:p>
          <a:endParaRPr lang="cs-CZ"/>
        </a:p>
      </dgm:t>
    </dgm:pt>
    <dgm:pt modelId="{FE74C82E-51FD-41FE-AD94-5EEDE5982680}">
      <dgm:prSet phldrT="[Text]"/>
      <dgm:spPr/>
      <dgm:t>
        <a:bodyPr/>
        <a:lstStyle/>
        <a:p>
          <a:r>
            <a:rPr lang="en-US" noProof="0" dirty="0" smtClean="0"/>
            <a:t>Main aspects and features</a:t>
          </a:r>
          <a:endParaRPr lang="en-US" noProof="0" dirty="0"/>
        </a:p>
      </dgm:t>
    </dgm:pt>
    <dgm:pt modelId="{005F67E1-C559-4AF3-AB8F-FE01960FACE6}" type="parTrans" cxnId="{85AD27B0-D903-4513-88C4-C58110599B25}">
      <dgm:prSet/>
      <dgm:spPr/>
      <dgm:t>
        <a:bodyPr/>
        <a:lstStyle/>
        <a:p>
          <a:endParaRPr lang="cs-CZ"/>
        </a:p>
      </dgm:t>
    </dgm:pt>
    <dgm:pt modelId="{004CA838-CB16-4B1A-90AE-F1D9DF990EB4}" type="sibTrans" cxnId="{85AD27B0-D903-4513-88C4-C58110599B25}">
      <dgm:prSet/>
      <dgm:spPr/>
      <dgm:t>
        <a:bodyPr/>
        <a:lstStyle/>
        <a:p>
          <a:endParaRPr lang="cs-CZ"/>
        </a:p>
      </dgm:t>
    </dgm:pt>
    <dgm:pt modelId="{7F0B0FE6-D1B6-4DD6-B656-2B572A6431A1}">
      <dgm:prSet phldrT="[Text]"/>
      <dgm:spPr/>
      <dgm:t>
        <a:bodyPr/>
        <a:lstStyle/>
        <a:p>
          <a:r>
            <a:rPr lang="cs-CZ" noProof="0" dirty="0" err="1" smtClean="0"/>
            <a:t>When</a:t>
          </a:r>
          <a:r>
            <a:rPr lang="cs-CZ" noProof="0" dirty="0" smtClean="0"/>
            <a:t> to use </a:t>
          </a:r>
          <a:r>
            <a:rPr lang="cs-CZ" noProof="0" dirty="0" err="1" smtClean="0"/>
            <a:t>particular</a:t>
          </a:r>
          <a:r>
            <a:rPr lang="cs-CZ" noProof="0" dirty="0" smtClean="0"/>
            <a:t> </a:t>
          </a:r>
          <a:r>
            <a:rPr lang="cs-CZ" noProof="0" dirty="0" err="1" smtClean="0"/>
            <a:t>methods</a:t>
          </a:r>
          <a:endParaRPr lang="en-US" noProof="0" dirty="0"/>
        </a:p>
      </dgm:t>
    </dgm:pt>
    <dgm:pt modelId="{80FF2756-E147-4EE8-B42D-15B82C8C102D}" type="parTrans" cxnId="{5B946899-933E-496F-BC42-B8A3D63C99EC}">
      <dgm:prSet/>
      <dgm:spPr/>
      <dgm:t>
        <a:bodyPr/>
        <a:lstStyle/>
        <a:p>
          <a:endParaRPr lang="cs-CZ"/>
        </a:p>
      </dgm:t>
    </dgm:pt>
    <dgm:pt modelId="{4FDAD962-3A29-48AB-BE4C-4B7D657C35D3}" type="sibTrans" cxnId="{5B946899-933E-496F-BC42-B8A3D63C99EC}">
      <dgm:prSet/>
      <dgm:spPr/>
      <dgm:t>
        <a:bodyPr/>
        <a:lstStyle/>
        <a:p>
          <a:endParaRPr lang="cs-CZ"/>
        </a:p>
      </dgm:t>
    </dgm:pt>
    <dgm:pt modelId="{99151367-1DB0-45ED-91EC-47056FAA90EC}" type="pres">
      <dgm:prSet presAssocID="{160E5CF3-BA71-4684-A0DF-B2508C29E74B}" presName="linear" presStyleCnt="0">
        <dgm:presLayoutVars>
          <dgm:animLvl val="lvl"/>
          <dgm:resizeHandles val="exact"/>
        </dgm:presLayoutVars>
      </dgm:prSet>
      <dgm:spPr/>
    </dgm:pt>
    <dgm:pt modelId="{8D3106A3-B341-40DC-A6EA-EC2D6620CF82}" type="pres">
      <dgm:prSet presAssocID="{68975551-9EAA-48A2-9512-AAAB7C2A3EA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B96695D-2556-4C98-9391-0E9CF7D7CB64}" type="pres">
      <dgm:prSet presAssocID="{68975551-9EAA-48A2-9512-AAAB7C2A3EA4}" presName="childText" presStyleLbl="revTx" presStyleIdx="0" presStyleCnt="1">
        <dgm:presLayoutVars>
          <dgm:bulletEnabled val="1"/>
        </dgm:presLayoutVars>
      </dgm:prSet>
      <dgm:spPr/>
    </dgm:pt>
    <dgm:pt modelId="{87C6E1A5-E4A9-445F-8B4C-10ED00013E29}" type="pres">
      <dgm:prSet presAssocID="{7F0B0FE6-D1B6-4DD6-B656-2B572A6431A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FC2D1BE-3EA1-41A3-960E-44E0D2AF5775}" type="presOf" srcId="{FE74C82E-51FD-41FE-AD94-5EEDE5982680}" destId="{7B96695D-2556-4C98-9391-0E9CF7D7CB64}" srcOrd="0" destOrd="0" presId="urn:microsoft.com/office/officeart/2005/8/layout/vList2"/>
    <dgm:cxn modelId="{43F7F888-E48E-4EC3-8F8A-9F74C99FDEF3}" type="presOf" srcId="{68975551-9EAA-48A2-9512-AAAB7C2A3EA4}" destId="{8D3106A3-B341-40DC-A6EA-EC2D6620CF82}" srcOrd="0" destOrd="0" presId="urn:microsoft.com/office/officeart/2005/8/layout/vList2"/>
    <dgm:cxn modelId="{5B946899-933E-496F-BC42-B8A3D63C99EC}" srcId="{160E5CF3-BA71-4684-A0DF-B2508C29E74B}" destId="{7F0B0FE6-D1B6-4DD6-B656-2B572A6431A1}" srcOrd="1" destOrd="0" parTransId="{80FF2756-E147-4EE8-B42D-15B82C8C102D}" sibTransId="{4FDAD962-3A29-48AB-BE4C-4B7D657C35D3}"/>
    <dgm:cxn modelId="{184D4ADC-0CAD-49C9-9CC7-EFF4AD6B5C20}" srcId="{160E5CF3-BA71-4684-A0DF-B2508C29E74B}" destId="{68975551-9EAA-48A2-9512-AAAB7C2A3EA4}" srcOrd="0" destOrd="0" parTransId="{C8DD317D-FBF1-40D1-8065-096E640C85D2}" sibTransId="{8D2FCE3A-3CE9-49DD-99D2-09031BEDE468}"/>
    <dgm:cxn modelId="{113B7F9F-A840-4458-8E7E-257ECF041083}" type="presOf" srcId="{7F0B0FE6-D1B6-4DD6-B656-2B572A6431A1}" destId="{87C6E1A5-E4A9-445F-8B4C-10ED00013E29}" srcOrd="0" destOrd="0" presId="urn:microsoft.com/office/officeart/2005/8/layout/vList2"/>
    <dgm:cxn modelId="{7B4AC12B-F1A3-4E11-89AA-D5FA0186D600}" type="presOf" srcId="{160E5CF3-BA71-4684-A0DF-B2508C29E74B}" destId="{99151367-1DB0-45ED-91EC-47056FAA90EC}" srcOrd="0" destOrd="0" presId="urn:microsoft.com/office/officeart/2005/8/layout/vList2"/>
    <dgm:cxn modelId="{85AD27B0-D903-4513-88C4-C58110599B25}" srcId="{68975551-9EAA-48A2-9512-AAAB7C2A3EA4}" destId="{FE74C82E-51FD-41FE-AD94-5EEDE5982680}" srcOrd="0" destOrd="0" parTransId="{005F67E1-C559-4AF3-AB8F-FE01960FACE6}" sibTransId="{004CA838-CB16-4B1A-90AE-F1D9DF990EB4}"/>
    <dgm:cxn modelId="{2B6DF5DC-4204-46D2-84B8-6D9C88811037}" type="presParOf" srcId="{99151367-1DB0-45ED-91EC-47056FAA90EC}" destId="{8D3106A3-B341-40DC-A6EA-EC2D6620CF82}" srcOrd="0" destOrd="0" presId="urn:microsoft.com/office/officeart/2005/8/layout/vList2"/>
    <dgm:cxn modelId="{127C5373-8C92-423F-B3BA-E4380BF9D714}" type="presParOf" srcId="{99151367-1DB0-45ED-91EC-47056FAA90EC}" destId="{7B96695D-2556-4C98-9391-0E9CF7D7CB64}" srcOrd="1" destOrd="0" presId="urn:microsoft.com/office/officeart/2005/8/layout/vList2"/>
    <dgm:cxn modelId="{CA33A572-3F66-4625-AAD4-B83261DEED87}" type="presParOf" srcId="{99151367-1DB0-45ED-91EC-47056FAA90EC}" destId="{87C6E1A5-E4A9-445F-8B4C-10ED00013E29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B3652E-3929-47FD-B9E5-BC09F6D9DDB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0C4F7405-903B-4A41-97F8-713BBCADB4CD}">
      <dgm:prSet/>
      <dgm:spPr/>
      <dgm:t>
        <a:bodyPr/>
        <a:lstStyle/>
        <a:p>
          <a:pPr rtl="0"/>
          <a:r>
            <a:rPr lang="en-PH" smtClean="0"/>
            <a:t>Application forms</a:t>
          </a:r>
          <a:endParaRPr lang="cs-CZ"/>
        </a:p>
      </dgm:t>
    </dgm:pt>
    <dgm:pt modelId="{22920E5C-5DF1-46FF-927D-F31BCBC2164B}" type="parTrans" cxnId="{4D35BFBC-A4E2-4BBC-9B7D-172DEDBD888C}">
      <dgm:prSet/>
      <dgm:spPr/>
      <dgm:t>
        <a:bodyPr/>
        <a:lstStyle/>
        <a:p>
          <a:endParaRPr lang="cs-CZ"/>
        </a:p>
      </dgm:t>
    </dgm:pt>
    <dgm:pt modelId="{858E3BF9-283E-4760-8983-A50753264110}" type="sibTrans" cxnId="{4D35BFBC-A4E2-4BBC-9B7D-172DEDBD888C}">
      <dgm:prSet/>
      <dgm:spPr/>
      <dgm:t>
        <a:bodyPr/>
        <a:lstStyle/>
        <a:p>
          <a:endParaRPr lang="cs-CZ"/>
        </a:p>
      </dgm:t>
    </dgm:pt>
    <dgm:pt modelId="{9CB6CB64-F68D-42C1-B47D-EF7B711A08E8}">
      <dgm:prSet/>
      <dgm:spPr/>
      <dgm:t>
        <a:bodyPr/>
        <a:lstStyle/>
        <a:p>
          <a:pPr rtl="0"/>
          <a:r>
            <a:rPr lang="en-PH" smtClean="0"/>
            <a:t>Closed ended Questionnaires </a:t>
          </a:r>
          <a:endParaRPr lang="cs-CZ"/>
        </a:p>
      </dgm:t>
    </dgm:pt>
    <dgm:pt modelId="{DC5BE481-29ED-4B16-92A6-B77EB1F8C2CC}" type="parTrans" cxnId="{1BDD0490-2374-40B9-9BF0-155AA5C4454B}">
      <dgm:prSet/>
      <dgm:spPr/>
      <dgm:t>
        <a:bodyPr/>
        <a:lstStyle/>
        <a:p>
          <a:endParaRPr lang="cs-CZ"/>
        </a:p>
      </dgm:t>
    </dgm:pt>
    <dgm:pt modelId="{24136F37-0117-40EE-B01C-7360680DA70A}" type="sibTrans" cxnId="{1BDD0490-2374-40B9-9BF0-155AA5C4454B}">
      <dgm:prSet/>
      <dgm:spPr/>
      <dgm:t>
        <a:bodyPr/>
        <a:lstStyle/>
        <a:p>
          <a:endParaRPr lang="cs-CZ"/>
        </a:p>
      </dgm:t>
    </dgm:pt>
    <dgm:pt modelId="{960F847C-23D1-4067-A461-569ED34DAA76}">
      <dgm:prSet/>
      <dgm:spPr/>
      <dgm:t>
        <a:bodyPr/>
        <a:lstStyle/>
        <a:p>
          <a:pPr rtl="0"/>
          <a:r>
            <a:rPr lang="en-PH" smtClean="0"/>
            <a:t>IQ Tests </a:t>
          </a:r>
          <a:endParaRPr lang="cs-CZ"/>
        </a:p>
      </dgm:t>
    </dgm:pt>
    <dgm:pt modelId="{2DADBA68-34D8-43A7-A925-E9CBF9CFD0A2}" type="parTrans" cxnId="{A993A973-D428-4753-8B41-CD626158FAE4}">
      <dgm:prSet/>
      <dgm:spPr/>
      <dgm:t>
        <a:bodyPr/>
        <a:lstStyle/>
        <a:p>
          <a:endParaRPr lang="cs-CZ"/>
        </a:p>
      </dgm:t>
    </dgm:pt>
    <dgm:pt modelId="{F271C454-091E-4E6E-A4DE-C8DF770D065E}" type="sibTrans" cxnId="{A993A973-D428-4753-8B41-CD626158FAE4}">
      <dgm:prSet/>
      <dgm:spPr/>
      <dgm:t>
        <a:bodyPr/>
        <a:lstStyle/>
        <a:p>
          <a:endParaRPr lang="cs-CZ"/>
        </a:p>
      </dgm:t>
    </dgm:pt>
    <dgm:pt modelId="{967E3D03-08C0-48A4-ACAC-0D6ED104FEEA}">
      <dgm:prSet/>
      <dgm:spPr/>
      <dgm:t>
        <a:bodyPr/>
        <a:lstStyle/>
        <a:p>
          <a:pPr rtl="0"/>
          <a:r>
            <a:rPr lang="en-PH" smtClean="0"/>
            <a:t>Measurements</a:t>
          </a:r>
          <a:endParaRPr lang="cs-CZ"/>
        </a:p>
      </dgm:t>
    </dgm:pt>
    <dgm:pt modelId="{AA36A6B9-C1A8-4C4B-9288-D50BA913CFB7}" type="parTrans" cxnId="{0C8A8646-49E1-4428-8385-F164357E945B}">
      <dgm:prSet/>
      <dgm:spPr/>
      <dgm:t>
        <a:bodyPr/>
        <a:lstStyle/>
        <a:p>
          <a:endParaRPr lang="cs-CZ"/>
        </a:p>
      </dgm:t>
    </dgm:pt>
    <dgm:pt modelId="{ABDEB645-98F6-479F-96F8-22D33CA6535C}" type="sibTrans" cxnId="{0C8A8646-49E1-4428-8385-F164357E945B}">
      <dgm:prSet/>
      <dgm:spPr/>
      <dgm:t>
        <a:bodyPr/>
        <a:lstStyle/>
        <a:p>
          <a:endParaRPr lang="cs-CZ"/>
        </a:p>
      </dgm:t>
    </dgm:pt>
    <dgm:pt modelId="{CAFE1587-4441-41F2-BD52-7A36A1689E6D}" type="pres">
      <dgm:prSet presAssocID="{72B3652E-3929-47FD-B9E5-BC09F6D9DDB8}" presName="linear" presStyleCnt="0">
        <dgm:presLayoutVars>
          <dgm:animLvl val="lvl"/>
          <dgm:resizeHandles val="exact"/>
        </dgm:presLayoutVars>
      </dgm:prSet>
      <dgm:spPr/>
    </dgm:pt>
    <dgm:pt modelId="{9EEE103E-03E0-4CA9-A045-F0F8A5F22392}" type="pres">
      <dgm:prSet presAssocID="{0C4F7405-903B-4A41-97F8-713BBCADB4CD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C678F68-B05B-47BA-B149-5579053DCDBE}" type="pres">
      <dgm:prSet presAssocID="{858E3BF9-283E-4760-8983-A50753264110}" presName="spacer" presStyleCnt="0"/>
      <dgm:spPr/>
    </dgm:pt>
    <dgm:pt modelId="{3DD0FE72-7556-42BB-8440-69C11D193D8C}" type="pres">
      <dgm:prSet presAssocID="{9CB6CB64-F68D-42C1-B47D-EF7B711A08E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98C2C1A-F9DA-4140-9C9F-AA518A94151B}" type="pres">
      <dgm:prSet presAssocID="{24136F37-0117-40EE-B01C-7360680DA70A}" presName="spacer" presStyleCnt="0"/>
      <dgm:spPr/>
    </dgm:pt>
    <dgm:pt modelId="{F1B0B659-037B-473E-A27B-C9C273777911}" type="pres">
      <dgm:prSet presAssocID="{960F847C-23D1-4067-A461-569ED34DAA7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09FE8E80-8863-4B58-9155-148B41A12107}" type="pres">
      <dgm:prSet presAssocID="{F271C454-091E-4E6E-A4DE-C8DF770D065E}" presName="spacer" presStyleCnt="0"/>
      <dgm:spPr/>
    </dgm:pt>
    <dgm:pt modelId="{2B5C7B60-77B2-428D-9D8F-E2CA7B3D4AD4}" type="pres">
      <dgm:prSet presAssocID="{967E3D03-08C0-48A4-ACAC-0D6ED104FEEA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1AB78EE3-DC19-4681-BF24-846411FCC729}" type="presOf" srcId="{9CB6CB64-F68D-42C1-B47D-EF7B711A08E8}" destId="{3DD0FE72-7556-42BB-8440-69C11D193D8C}" srcOrd="0" destOrd="0" presId="urn:microsoft.com/office/officeart/2005/8/layout/vList2"/>
    <dgm:cxn modelId="{A993A973-D428-4753-8B41-CD626158FAE4}" srcId="{72B3652E-3929-47FD-B9E5-BC09F6D9DDB8}" destId="{960F847C-23D1-4067-A461-569ED34DAA76}" srcOrd="2" destOrd="0" parTransId="{2DADBA68-34D8-43A7-A925-E9CBF9CFD0A2}" sibTransId="{F271C454-091E-4E6E-A4DE-C8DF770D065E}"/>
    <dgm:cxn modelId="{4D35BFBC-A4E2-4BBC-9B7D-172DEDBD888C}" srcId="{72B3652E-3929-47FD-B9E5-BC09F6D9DDB8}" destId="{0C4F7405-903B-4A41-97F8-713BBCADB4CD}" srcOrd="0" destOrd="0" parTransId="{22920E5C-5DF1-46FF-927D-F31BCBC2164B}" sibTransId="{858E3BF9-283E-4760-8983-A50753264110}"/>
    <dgm:cxn modelId="{1BDD0490-2374-40B9-9BF0-155AA5C4454B}" srcId="{72B3652E-3929-47FD-B9E5-BC09F6D9DDB8}" destId="{9CB6CB64-F68D-42C1-B47D-EF7B711A08E8}" srcOrd="1" destOrd="0" parTransId="{DC5BE481-29ED-4B16-92A6-B77EB1F8C2CC}" sibTransId="{24136F37-0117-40EE-B01C-7360680DA70A}"/>
    <dgm:cxn modelId="{0C8A8646-49E1-4428-8385-F164357E945B}" srcId="{72B3652E-3929-47FD-B9E5-BC09F6D9DDB8}" destId="{967E3D03-08C0-48A4-ACAC-0D6ED104FEEA}" srcOrd="3" destOrd="0" parTransId="{AA36A6B9-C1A8-4C4B-9288-D50BA913CFB7}" sibTransId="{ABDEB645-98F6-479F-96F8-22D33CA6535C}"/>
    <dgm:cxn modelId="{7C1B952A-362D-4425-BBE2-A0A69F4AB3DD}" type="presOf" srcId="{72B3652E-3929-47FD-B9E5-BC09F6D9DDB8}" destId="{CAFE1587-4441-41F2-BD52-7A36A1689E6D}" srcOrd="0" destOrd="0" presId="urn:microsoft.com/office/officeart/2005/8/layout/vList2"/>
    <dgm:cxn modelId="{4C70F1B4-1363-4176-9CA7-096B1E89DA58}" type="presOf" srcId="{0C4F7405-903B-4A41-97F8-713BBCADB4CD}" destId="{9EEE103E-03E0-4CA9-A045-F0F8A5F22392}" srcOrd="0" destOrd="0" presId="urn:microsoft.com/office/officeart/2005/8/layout/vList2"/>
    <dgm:cxn modelId="{6EDA255E-4C21-4348-8576-AB8490A13617}" type="presOf" srcId="{967E3D03-08C0-48A4-ACAC-0D6ED104FEEA}" destId="{2B5C7B60-77B2-428D-9D8F-E2CA7B3D4AD4}" srcOrd="0" destOrd="0" presId="urn:microsoft.com/office/officeart/2005/8/layout/vList2"/>
    <dgm:cxn modelId="{BEAB721B-1C1C-4F50-A6AA-5D8EFCCA766B}" type="presOf" srcId="{960F847C-23D1-4067-A461-569ED34DAA76}" destId="{F1B0B659-037B-473E-A27B-C9C273777911}" srcOrd="0" destOrd="0" presId="urn:microsoft.com/office/officeart/2005/8/layout/vList2"/>
    <dgm:cxn modelId="{FE316E9F-0DCE-43B6-AA24-30B6F15404EB}" type="presParOf" srcId="{CAFE1587-4441-41F2-BD52-7A36A1689E6D}" destId="{9EEE103E-03E0-4CA9-A045-F0F8A5F22392}" srcOrd="0" destOrd="0" presId="urn:microsoft.com/office/officeart/2005/8/layout/vList2"/>
    <dgm:cxn modelId="{782F6B5D-FB3A-451E-B054-95F474265660}" type="presParOf" srcId="{CAFE1587-4441-41F2-BD52-7A36A1689E6D}" destId="{0C678F68-B05B-47BA-B149-5579053DCDBE}" srcOrd="1" destOrd="0" presId="urn:microsoft.com/office/officeart/2005/8/layout/vList2"/>
    <dgm:cxn modelId="{CB8573DF-478C-4F21-AFA1-CCE2C99745B7}" type="presParOf" srcId="{CAFE1587-4441-41F2-BD52-7A36A1689E6D}" destId="{3DD0FE72-7556-42BB-8440-69C11D193D8C}" srcOrd="2" destOrd="0" presId="urn:microsoft.com/office/officeart/2005/8/layout/vList2"/>
    <dgm:cxn modelId="{4F1CEEFB-3468-481C-8716-86894D775A09}" type="presParOf" srcId="{CAFE1587-4441-41F2-BD52-7A36A1689E6D}" destId="{098C2C1A-F9DA-4140-9C9F-AA518A94151B}" srcOrd="3" destOrd="0" presId="urn:microsoft.com/office/officeart/2005/8/layout/vList2"/>
    <dgm:cxn modelId="{23B2AA4B-C04E-4037-8672-370764E5A2C0}" type="presParOf" srcId="{CAFE1587-4441-41F2-BD52-7A36A1689E6D}" destId="{F1B0B659-037B-473E-A27B-C9C273777911}" srcOrd="4" destOrd="0" presId="urn:microsoft.com/office/officeart/2005/8/layout/vList2"/>
    <dgm:cxn modelId="{1862AD5C-304E-4A72-A073-5400EC93A662}" type="presParOf" srcId="{CAFE1587-4441-41F2-BD52-7A36A1689E6D}" destId="{09FE8E80-8863-4B58-9155-148B41A12107}" srcOrd="5" destOrd="0" presId="urn:microsoft.com/office/officeart/2005/8/layout/vList2"/>
    <dgm:cxn modelId="{B0EC100B-C2D7-4F2A-82D6-6008A7DFAD09}" type="presParOf" srcId="{CAFE1587-4441-41F2-BD52-7A36A1689E6D}" destId="{2B5C7B60-77B2-428D-9D8F-E2CA7B3D4AD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2B3652E-3929-47FD-B9E5-BC09F6D9DDB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C4F7405-903B-4A41-97F8-713BBCADB4CD}">
      <dgm:prSet/>
      <dgm:spPr/>
      <dgm:t>
        <a:bodyPr/>
        <a:lstStyle/>
        <a:p>
          <a:pPr rtl="0"/>
          <a:r>
            <a:rPr lang="en-US" dirty="0" smtClean="0"/>
            <a:t>Diary accounts</a:t>
          </a:r>
          <a:endParaRPr lang="cs-CZ" dirty="0"/>
        </a:p>
      </dgm:t>
    </dgm:pt>
    <dgm:pt modelId="{22920E5C-5DF1-46FF-927D-F31BCBC2164B}" type="parTrans" cxnId="{4D35BFBC-A4E2-4BBC-9B7D-172DEDBD888C}">
      <dgm:prSet/>
      <dgm:spPr/>
      <dgm:t>
        <a:bodyPr/>
        <a:lstStyle/>
        <a:p>
          <a:endParaRPr lang="cs-CZ"/>
        </a:p>
      </dgm:t>
    </dgm:pt>
    <dgm:pt modelId="{858E3BF9-283E-4760-8983-A50753264110}" type="sibTrans" cxnId="{4D35BFBC-A4E2-4BBC-9B7D-172DEDBD888C}">
      <dgm:prSet/>
      <dgm:spPr/>
      <dgm:t>
        <a:bodyPr/>
        <a:lstStyle/>
        <a:p>
          <a:endParaRPr lang="cs-CZ"/>
        </a:p>
      </dgm:t>
    </dgm:pt>
    <dgm:pt modelId="{86BC3BDF-C830-445E-9F35-F1CF6B3D2ADE}">
      <dgm:prSet/>
      <dgm:spPr/>
      <dgm:t>
        <a:bodyPr/>
        <a:lstStyle/>
        <a:p>
          <a:r>
            <a:rPr lang="en-PH" smtClean="0"/>
            <a:t>Document review</a:t>
          </a:r>
          <a:endParaRPr lang="en-PH" dirty="0" smtClean="0"/>
        </a:p>
      </dgm:t>
    </dgm:pt>
    <dgm:pt modelId="{BB113CB8-4AE1-4068-954A-9C8FCAC1500C}" type="parTrans" cxnId="{A7CB1DD5-E1E5-487F-A13F-1F98EAC710A7}">
      <dgm:prSet/>
      <dgm:spPr/>
      <dgm:t>
        <a:bodyPr/>
        <a:lstStyle/>
        <a:p>
          <a:endParaRPr lang="cs-CZ"/>
        </a:p>
      </dgm:t>
    </dgm:pt>
    <dgm:pt modelId="{79D076E0-8FDD-45F5-A7F1-0A032C24A834}" type="sibTrans" cxnId="{A7CB1DD5-E1E5-487F-A13F-1F98EAC710A7}">
      <dgm:prSet/>
      <dgm:spPr/>
      <dgm:t>
        <a:bodyPr/>
        <a:lstStyle/>
        <a:p>
          <a:endParaRPr lang="cs-CZ"/>
        </a:p>
      </dgm:t>
    </dgm:pt>
    <dgm:pt modelId="{D7D02063-8FB9-4405-9B5D-5DC1B2729383}">
      <dgm:prSet/>
      <dgm:spPr/>
      <dgm:t>
        <a:bodyPr/>
        <a:lstStyle/>
        <a:p>
          <a:r>
            <a:rPr lang="en-PH" smtClean="0"/>
            <a:t>Open ended Questionnaires </a:t>
          </a:r>
          <a:endParaRPr lang="en-PH" dirty="0" smtClean="0"/>
        </a:p>
      </dgm:t>
    </dgm:pt>
    <dgm:pt modelId="{B1DE1BC6-0D89-4459-8F17-2FF990329BAD}" type="parTrans" cxnId="{0D8C1F38-4FD8-4032-A765-31304E7C23C1}">
      <dgm:prSet/>
      <dgm:spPr/>
      <dgm:t>
        <a:bodyPr/>
        <a:lstStyle/>
        <a:p>
          <a:endParaRPr lang="cs-CZ"/>
        </a:p>
      </dgm:t>
    </dgm:pt>
    <dgm:pt modelId="{B353AEC3-CC36-410D-8CFA-7766BEFA6C7F}" type="sibTrans" cxnId="{0D8C1F38-4FD8-4032-A765-31304E7C23C1}">
      <dgm:prSet/>
      <dgm:spPr/>
      <dgm:t>
        <a:bodyPr/>
        <a:lstStyle/>
        <a:p>
          <a:endParaRPr lang="cs-CZ"/>
        </a:p>
      </dgm:t>
    </dgm:pt>
    <dgm:pt modelId="{360BF08A-B735-40CA-913B-FCF6AD47301A}">
      <dgm:prSet/>
      <dgm:spPr/>
      <dgm:t>
        <a:bodyPr/>
        <a:lstStyle/>
        <a:p>
          <a:r>
            <a:rPr lang="en-US" smtClean="0"/>
            <a:t>Unstructured interviews </a:t>
          </a:r>
          <a:endParaRPr lang="en-US" dirty="0" smtClean="0"/>
        </a:p>
      </dgm:t>
    </dgm:pt>
    <dgm:pt modelId="{8683D3FA-F64A-48B5-A921-159FB3DA846C}" type="parTrans" cxnId="{B0B0C176-D9AA-4106-8D81-3AD487D6B0E0}">
      <dgm:prSet/>
      <dgm:spPr/>
      <dgm:t>
        <a:bodyPr/>
        <a:lstStyle/>
        <a:p>
          <a:endParaRPr lang="cs-CZ"/>
        </a:p>
      </dgm:t>
    </dgm:pt>
    <dgm:pt modelId="{59BD6B3A-E476-4288-AB32-68112D790ED4}" type="sibTrans" cxnId="{B0B0C176-D9AA-4106-8D81-3AD487D6B0E0}">
      <dgm:prSet/>
      <dgm:spPr/>
      <dgm:t>
        <a:bodyPr/>
        <a:lstStyle/>
        <a:p>
          <a:endParaRPr lang="cs-CZ"/>
        </a:p>
      </dgm:t>
    </dgm:pt>
    <dgm:pt modelId="{C0F6A3D8-EB65-4BF9-A4B4-29B0B248C935}">
      <dgm:prSet/>
      <dgm:spPr/>
      <dgm:t>
        <a:bodyPr/>
        <a:lstStyle/>
        <a:p>
          <a:r>
            <a:rPr lang="en-US" smtClean="0"/>
            <a:t>Unstructured observations</a:t>
          </a:r>
          <a:endParaRPr lang="en-US" dirty="0"/>
        </a:p>
      </dgm:t>
    </dgm:pt>
    <dgm:pt modelId="{45350EC8-8621-4E1F-BE33-FE152D25C1A9}" type="parTrans" cxnId="{3885BFCA-97C9-4274-9FE5-9864FBA848CB}">
      <dgm:prSet/>
      <dgm:spPr/>
      <dgm:t>
        <a:bodyPr/>
        <a:lstStyle/>
        <a:p>
          <a:endParaRPr lang="cs-CZ"/>
        </a:p>
      </dgm:t>
    </dgm:pt>
    <dgm:pt modelId="{02340299-3B8C-4C56-ACC8-028D9A2C08AC}" type="sibTrans" cxnId="{3885BFCA-97C9-4274-9FE5-9864FBA848CB}">
      <dgm:prSet/>
      <dgm:spPr/>
      <dgm:t>
        <a:bodyPr/>
        <a:lstStyle/>
        <a:p>
          <a:endParaRPr lang="cs-CZ"/>
        </a:p>
      </dgm:t>
    </dgm:pt>
    <dgm:pt modelId="{CAFE1587-4441-41F2-BD52-7A36A1689E6D}" type="pres">
      <dgm:prSet presAssocID="{72B3652E-3929-47FD-B9E5-BC09F6D9DDB8}" presName="linear" presStyleCnt="0">
        <dgm:presLayoutVars>
          <dgm:animLvl val="lvl"/>
          <dgm:resizeHandles val="exact"/>
        </dgm:presLayoutVars>
      </dgm:prSet>
      <dgm:spPr/>
    </dgm:pt>
    <dgm:pt modelId="{9EEE103E-03E0-4CA9-A045-F0F8A5F22392}" type="pres">
      <dgm:prSet presAssocID="{0C4F7405-903B-4A41-97F8-713BBCADB4CD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C678F68-B05B-47BA-B149-5579053DCDBE}" type="pres">
      <dgm:prSet presAssocID="{858E3BF9-283E-4760-8983-A50753264110}" presName="spacer" presStyleCnt="0"/>
      <dgm:spPr/>
    </dgm:pt>
    <dgm:pt modelId="{9B8EAB4D-174D-4261-BCA1-F7A009097477}" type="pres">
      <dgm:prSet presAssocID="{86BC3BDF-C830-445E-9F35-F1CF6B3D2ADE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550AB111-3252-4614-B294-39D5A8E9FE9E}" type="pres">
      <dgm:prSet presAssocID="{79D076E0-8FDD-45F5-A7F1-0A032C24A834}" presName="spacer" presStyleCnt="0"/>
      <dgm:spPr/>
    </dgm:pt>
    <dgm:pt modelId="{88101FDE-73E5-4D44-B0A1-7E70856FD12A}" type="pres">
      <dgm:prSet presAssocID="{D7D02063-8FB9-4405-9B5D-5DC1B2729383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22202BF1-C282-4508-B74E-6ED352CAD34E}" type="pres">
      <dgm:prSet presAssocID="{B353AEC3-CC36-410D-8CFA-7766BEFA6C7F}" presName="spacer" presStyleCnt="0"/>
      <dgm:spPr/>
    </dgm:pt>
    <dgm:pt modelId="{72E6721E-6F34-421A-AFE0-54C19D60FEBC}" type="pres">
      <dgm:prSet presAssocID="{360BF08A-B735-40CA-913B-FCF6AD47301A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1FC3ACA5-2923-41E7-AFB4-010F3F180FB7}" type="pres">
      <dgm:prSet presAssocID="{59BD6B3A-E476-4288-AB32-68112D790ED4}" presName="spacer" presStyleCnt="0"/>
      <dgm:spPr/>
    </dgm:pt>
    <dgm:pt modelId="{343DD28D-27AE-4254-8E9C-58BBB7F54CCC}" type="pres">
      <dgm:prSet presAssocID="{C0F6A3D8-EB65-4BF9-A4B4-29B0B248C935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9EEC07E6-04CB-4D01-BF2E-665DCFF19FF0}" type="presOf" srcId="{0C4F7405-903B-4A41-97F8-713BBCADB4CD}" destId="{9EEE103E-03E0-4CA9-A045-F0F8A5F22392}" srcOrd="0" destOrd="0" presId="urn:microsoft.com/office/officeart/2005/8/layout/vList2"/>
    <dgm:cxn modelId="{0D8C1F38-4FD8-4032-A765-31304E7C23C1}" srcId="{72B3652E-3929-47FD-B9E5-BC09F6D9DDB8}" destId="{D7D02063-8FB9-4405-9B5D-5DC1B2729383}" srcOrd="2" destOrd="0" parTransId="{B1DE1BC6-0D89-4459-8F17-2FF990329BAD}" sibTransId="{B353AEC3-CC36-410D-8CFA-7766BEFA6C7F}"/>
    <dgm:cxn modelId="{6BBA8502-24E2-4680-BF19-FCDF37886A30}" type="presOf" srcId="{86BC3BDF-C830-445E-9F35-F1CF6B3D2ADE}" destId="{9B8EAB4D-174D-4261-BCA1-F7A009097477}" srcOrd="0" destOrd="0" presId="urn:microsoft.com/office/officeart/2005/8/layout/vList2"/>
    <dgm:cxn modelId="{3885BFCA-97C9-4274-9FE5-9864FBA848CB}" srcId="{72B3652E-3929-47FD-B9E5-BC09F6D9DDB8}" destId="{C0F6A3D8-EB65-4BF9-A4B4-29B0B248C935}" srcOrd="4" destOrd="0" parTransId="{45350EC8-8621-4E1F-BE33-FE152D25C1A9}" sibTransId="{02340299-3B8C-4C56-ACC8-028D9A2C08AC}"/>
    <dgm:cxn modelId="{4D35BFBC-A4E2-4BBC-9B7D-172DEDBD888C}" srcId="{72B3652E-3929-47FD-B9E5-BC09F6D9DDB8}" destId="{0C4F7405-903B-4A41-97F8-713BBCADB4CD}" srcOrd="0" destOrd="0" parTransId="{22920E5C-5DF1-46FF-927D-F31BCBC2164B}" sibTransId="{858E3BF9-283E-4760-8983-A50753264110}"/>
    <dgm:cxn modelId="{30D2764B-E9EC-4BFB-9E76-6456874BB4D3}" type="presOf" srcId="{C0F6A3D8-EB65-4BF9-A4B4-29B0B248C935}" destId="{343DD28D-27AE-4254-8E9C-58BBB7F54CCC}" srcOrd="0" destOrd="0" presId="urn:microsoft.com/office/officeart/2005/8/layout/vList2"/>
    <dgm:cxn modelId="{A7CB1DD5-E1E5-487F-A13F-1F98EAC710A7}" srcId="{72B3652E-3929-47FD-B9E5-BC09F6D9DDB8}" destId="{86BC3BDF-C830-445E-9F35-F1CF6B3D2ADE}" srcOrd="1" destOrd="0" parTransId="{BB113CB8-4AE1-4068-954A-9C8FCAC1500C}" sibTransId="{79D076E0-8FDD-45F5-A7F1-0A032C24A834}"/>
    <dgm:cxn modelId="{5E6B53FF-E852-4648-9741-3BA6D69370D2}" type="presOf" srcId="{360BF08A-B735-40CA-913B-FCF6AD47301A}" destId="{72E6721E-6F34-421A-AFE0-54C19D60FEBC}" srcOrd="0" destOrd="0" presId="urn:microsoft.com/office/officeart/2005/8/layout/vList2"/>
    <dgm:cxn modelId="{83316BA1-08C2-4A90-8ECC-D13576E8633F}" type="presOf" srcId="{D7D02063-8FB9-4405-9B5D-5DC1B2729383}" destId="{88101FDE-73E5-4D44-B0A1-7E70856FD12A}" srcOrd="0" destOrd="0" presId="urn:microsoft.com/office/officeart/2005/8/layout/vList2"/>
    <dgm:cxn modelId="{A25824D7-4D33-4D6A-88A4-EC6C88A8D740}" type="presOf" srcId="{72B3652E-3929-47FD-B9E5-BC09F6D9DDB8}" destId="{CAFE1587-4441-41F2-BD52-7A36A1689E6D}" srcOrd="0" destOrd="0" presId="urn:microsoft.com/office/officeart/2005/8/layout/vList2"/>
    <dgm:cxn modelId="{B0B0C176-D9AA-4106-8D81-3AD487D6B0E0}" srcId="{72B3652E-3929-47FD-B9E5-BC09F6D9DDB8}" destId="{360BF08A-B735-40CA-913B-FCF6AD47301A}" srcOrd="3" destOrd="0" parTransId="{8683D3FA-F64A-48B5-A921-159FB3DA846C}" sibTransId="{59BD6B3A-E476-4288-AB32-68112D790ED4}"/>
    <dgm:cxn modelId="{BD52C1A1-8769-4007-B18C-7AB68FDB2548}" type="presParOf" srcId="{CAFE1587-4441-41F2-BD52-7A36A1689E6D}" destId="{9EEE103E-03E0-4CA9-A045-F0F8A5F22392}" srcOrd="0" destOrd="0" presId="urn:microsoft.com/office/officeart/2005/8/layout/vList2"/>
    <dgm:cxn modelId="{B38FB7FA-B0F1-4067-858E-4060530EBD60}" type="presParOf" srcId="{CAFE1587-4441-41F2-BD52-7A36A1689E6D}" destId="{0C678F68-B05B-47BA-B149-5579053DCDBE}" srcOrd="1" destOrd="0" presId="urn:microsoft.com/office/officeart/2005/8/layout/vList2"/>
    <dgm:cxn modelId="{1468F55D-4475-407C-9E84-E2ABC0D235D9}" type="presParOf" srcId="{CAFE1587-4441-41F2-BD52-7A36A1689E6D}" destId="{9B8EAB4D-174D-4261-BCA1-F7A009097477}" srcOrd="2" destOrd="0" presId="urn:microsoft.com/office/officeart/2005/8/layout/vList2"/>
    <dgm:cxn modelId="{20718667-3A71-4C0C-8A4D-E9C507226195}" type="presParOf" srcId="{CAFE1587-4441-41F2-BD52-7A36A1689E6D}" destId="{550AB111-3252-4614-B294-39D5A8E9FE9E}" srcOrd="3" destOrd="0" presId="urn:microsoft.com/office/officeart/2005/8/layout/vList2"/>
    <dgm:cxn modelId="{3B7AAA7A-F329-476E-95D3-582963CDFC46}" type="presParOf" srcId="{CAFE1587-4441-41F2-BD52-7A36A1689E6D}" destId="{88101FDE-73E5-4D44-B0A1-7E70856FD12A}" srcOrd="4" destOrd="0" presId="urn:microsoft.com/office/officeart/2005/8/layout/vList2"/>
    <dgm:cxn modelId="{4405B702-E5D1-4C3F-AF69-3BA8464FB5DE}" type="presParOf" srcId="{CAFE1587-4441-41F2-BD52-7A36A1689E6D}" destId="{22202BF1-C282-4508-B74E-6ED352CAD34E}" srcOrd="5" destOrd="0" presId="urn:microsoft.com/office/officeart/2005/8/layout/vList2"/>
    <dgm:cxn modelId="{62F6BECC-C904-48A7-B14D-FF3A54DFD2B3}" type="presParOf" srcId="{CAFE1587-4441-41F2-BD52-7A36A1689E6D}" destId="{72E6721E-6F34-421A-AFE0-54C19D60FEBC}" srcOrd="6" destOrd="0" presId="urn:microsoft.com/office/officeart/2005/8/layout/vList2"/>
    <dgm:cxn modelId="{A1D4C072-5698-4DC9-B3B8-8367BC3821BA}" type="presParOf" srcId="{CAFE1587-4441-41F2-BD52-7A36A1689E6D}" destId="{1FC3ACA5-2923-41E7-AFB4-010F3F180FB7}" srcOrd="7" destOrd="0" presId="urn:microsoft.com/office/officeart/2005/8/layout/vList2"/>
    <dgm:cxn modelId="{FA33183D-735A-47BB-BCFC-2DBE0E782770}" type="presParOf" srcId="{CAFE1587-4441-41F2-BD52-7A36A1689E6D}" destId="{343DD28D-27AE-4254-8E9C-58BBB7F54CC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19CD716-6434-444D-9CD0-DD50C33EBB5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F43B94B-7995-473B-A304-5F234425AB0A}">
      <dgm:prSet phldrT="[Text]"/>
      <dgm:spPr/>
      <dgm:t>
        <a:bodyPr/>
        <a:lstStyle/>
        <a:p>
          <a:r>
            <a:rPr lang="en-US" noProof="0" dirty="0" smtClean="0"/>
            <a:t>Purpose</a:t>
          </a:r>
          <a:endParaRPr lang="en-US" noProof="0" dirty="0"/>
        </a:p>
      </dgm:t>
    </dgm:pt>
    <dgm:pt modelId="{C1871C80-334F-49FF-8207-B5B39576A9E5}" type="parTrans" cxnId="{56BB8FD5-B2E5-4B73-83F1-BEFF2EF5D80C}">
      <dgm:prSet/>
      <dgm:spPr/>
      <dgm:t>
        <a:bodyPr/>
        <a:lstStyle/>
        <a:p>
          <a:endParaRPr lang="cs-CZ"/>
        </a:p>
      </dgm:t>
    </dgm:pt>
    <dgm:pt modelId="{74BBE51F-1D54-4372-AB1A-20880FD65CBA}" type="sibTrans" cxnId="{56BB8FD5-B2E5-4B73-83F1-BEFF2EF5D80C}">
      <dgm:prSet/>
      <dgm:spPr/>
      <dgm:t>
        <a:bodyPr/>
        <a:lstStyle/>
        <a:p>
          <a:endParaRPr lang="cs-CZ"/>
        </a:p>
      </dgm:t>
    </dgm:pt>
    <dgm:pt modelId="{4D74C1E2-A337-489F-A4E1-58F296253553}">
      <dgm:prSet phldrT="[Text]"/>
      <dgm:spPr/>
      <dgm:t>
        <a:bodyPr/>
        <a:lstStyle/>
        <a:p>
          <a:r>
            <a:rPr lang="en-US" noProof="0" dirty="0" smtClean="0"/>
            <a:t>Groups studied</a:t>
          </a:r>
          <a:endParaRPr lang="en-US" noProof="0" dirty="0"/>
        </a:p>
      </dgm:t>
    </dgm:pt>
    <dgm:pt modelId="{6E63FBF6-FE2F-47C0-8B7B-3F9C81FFD858}" type="parTrans" cxnId="{9ECCDFE9-3E05-4AA6-BCAF-618A998DEB42}">
      <dgm:prSet/>
      <dgm:spPr/>
      <dgm:t>
        <a:bodyPr/>
        <a:lstStyle/>
        <a:p>
          <a:endParaRPr lang="cs-CZ"/>
        </a:p>
      </dgm:t>
    </dgm:pt>
    <dgm:pt modelId="{447FE9BB-458E-4269-BA9B-D51AE04E8BAC}" type="sibTrans" cxnId="{9ECCDFE9-3E05-4AA6-BCAF-618A998DEB42}">
      <dgm:prSet/>
      <dgm:spPr/>
      <dgm:t>
        <a:bodyPr/>
        <a:lstStyle/>
        <a:p>
          <a:endParaRPr lang="cs-CZ"/>
        </a:p>
      </dgm:t>
    </dgm:pt>
    <dgm:pt modelId="{B02767C1-8184-4253-8864-2133A3597E40}">
      <dgm:prSet phldrT="[Text]"/>
      <dgm:spPr/>
      <dgm:t>
        <a:bodyPr/>
        <a:lstStyle/>
        <a:p>
          <a:r>
            <a:rPr lang="en-US" noProof="0" dirty="0" smtClean="0"/>
            <a:t>Variables</a:t>
          </a:r>
          <a:endParaRPr lang="en-US" noProof="0" dirty="0"/>
        </a:p>
      </dgm:t>
    </dgm:pt>
    <dgm:pt modelId="{1FBAFB04-6696-41EA-AFF8-C01BE6A3FD0D}" type="parTrans" cxnId="{CDD515D4-D8E2-4437-ACF4-389ED8443A0A}">
      <dgm:prSet/>
      <dgm:spPr/>
      <dgm:t>
        <a:bodyPr/>
        <a:lstStyle/>
        <a:p>
          <a:endParaRPr lang="cs-CZ"/>
        </a:p>
      </dgm:t>
    </dgm:pt>
    <dgm:pt modelId="{45CE3A81-2E20-45BF-B8DF-044B7569B6E2}" type="sibTrans" cxnId="{CDD515D4-D8E2-4437-ACF4-389ED8443A0A}">
      <dgm:prSet/>
      <dgm:spPr/>
      <dgm:t>
        <a:bodyPr/>
        <a:lstStyle/>
        <a:p>
          <a:endParaRPr lang="cs-CZ"/>
        </a:p>
      </dgm:t>
    </dgm:pt>
    <dgm:pt modelId="{B75807B4-05C2-4FD1-9793-62CC412CCA7E}">
      <dgm:prSet phldrT="[Text]"/>
      <dgm:spPr/>
      <dgm:t>
        <a:bodyPr/>
        <a:lstStyle/>
        <a:p>
          <a:r>
            <a:rPr lang="en-US" noProof="0" dirty="0" smtClean="0"/>
            <a:t>Type of collected data</a:t>
          </a:r>
          <a:endParaRPr lang="en-US" noProof="0" dirty="0"/>
        </a:p>
      </dgm:t>
    </dgm:pt>
    <dgm:pt modelId="{86DB3C3D-7C3F-4395-8818-AAE438A2AC85}" type="parTrans" cxnId="{CEAFF33D-F959-480C-AAC2-982E1F79989A}">
      <dgm:prSet/>
      <dgm:spPr/>
      <dgm:t>
        <a:bodyPr/>
        <a:lstStyle/>
        <a:p>
          <a:endParaRPr lang="cs-CZ"/>
        </a:p>
      </dgm:t>
    </dgm:pt>
    <dgm:pt modelId="{412843A6-243E-419C-B812-1D404E3BA00A}" type="sibTrans" cxnId="{CEAFF33D-F959-480C-AAC2-982E1F79989A}">
      <dgm:prSet/>
      <dgm:spPr/>
      <dgm:t>
        <a:bodyPr/>
        <a:lstStyle/>
        <a:p>
          <a:endParaRPr lang="cs-CZ"/>
        </a:p>
      </dgm:t>
    </dgm:pt>
    <dgm:pt modelId="{0296E83B-DE34-4A15-8222-D9007618E2C9}">
      <dgm:prSet phldrT="[Text]"/>
      <dgm:spPr/>
      <dgm:t>
        <a:bodyPr/>
        <a:lstStyle/>
        <a:p>
          <a:r>
            <a:rPr lang="en-US" noProof="0" dirty="0" smtClean="0"/>
            <a:t>Forms of collected data</a:t>
          </a:r>
          <a:endParaRPr lang="en-US" noProof="0" dirty="0"/>
        </a:p>
      </dgm:t>
    </dgm:pt>
    <dgm:pt modelId="{0A0A0404-A866-42B2-B785-59607D98C7F7}" type="parTrans" cxnId="{9BC9FA9D-E21F-4567-B58C-E6DF23937473}">
      <dgm:prSet/>
      <dgm:spPr/>
      <dgm:t>
        <a:bodyPr/>
        <a:lstStyle/>
        <a:p>
          <a:endParaRPr lang="cs-CZ"/>
        </a:p>
      </dgm:t>
    </dgm:pt>
    <dgm:pt modelId="{185F8F9C-9A10-426A-BB7B-62A040CF2088}" type="sibTrans" cxnId="{9BC9FA9D-E21F-4567-B58C-E6DF23937473}">
      <dgm:prSet/>
      <dgm:spPr/>
      <dgm:t>
        <a:bodyPr/>
        <a:lstStyle/>
        <a:p>
          <a:endParaRPr lang="cs-CZ"/>
        </a:p>
      </dgm:t>
    </dgm:pt>
    <dgm:pt modelId="{FAC422E0-26F7-41A7-9A9B-F84799BB17CF}">
      <dgm:prSet phldrT="[Text]"/>
      <dgm:spPr/>
      <dgm:t>
        <a:bodyPr/>
        <a:lstStyle/>
        <a:p>
          <a:r>
            <a:rPr lang="en-US" noProof="0" dirty="0" smtClean="0"/>
            <a:t>Role of the researcher</a:t>
          </a:r>
          <a:endParaRPr lang="en-US" noProof="0" dirty="0"/>
        </a:p>
      </dgm:t>
    </dgm:pt>
    <dgm:pt modelId="{905EDBAC-DF95-45EB-A20B-10F6C9887E4F}" type="parTrans" cxnId="{3BAE06A1-9F9D-463A-BA9E-6FA3B22FA833}">
      <dgm:prSet/>
      <dgm:spPr/>
      <dgm:t>
        <a:bodyPr/>
        <a:lstStyle/>
        <a:p>
          <a:endParaRPr lang="cs-CZ"/>
        </a:p>
      </dgm:t>
    </dgm:pt>
    <dgm:pt modelId="{E42BCEE3-035C-4F96-960B-118EA60D2778}" type="sibTrans" cxnId="{3BAE06A1-9F9D-463A-BA9E-6FA3B22FA833}">
      <dgm:prSet/>
      <dgm:spPr/>
      <dgm:t>
        <a:bodyPr/>
        <a:lstStyle/>
        <a:p>
          <a:endParaRPr lang="cs-CZ"/>
        </a:p>
      </dgm:t>
    </dgm:pt>
    <dgm:pt modelId="{916B3242-2327-4B61-827B-C79E901EDB99}">
      <dgm:prSet/>
      <dgm:spPr/>
      <dgm:t>
        <a:bodyPr/>
        <a:lstStyle/>
        <a:p>
          <a:pPr rtl="0"/>
          <a:r>
            <a:rPr lang="en-US" noProof="0" dirty="0" smtClean="0"/>
            <a:t>Results</a:t>
          </a:r>
          <a:endParaRPr lang="en-US" noProof="0" dirty="0"/>
        </a:p>
      </dgm:t>
    </dgm:pt>
    <dgm:pt modelId="{194BACA4-8823-4712-88E2-CB9813E1E44E}" type="parTrans" cxnId="{D7087BCE-9DF2-46AD-BE29-C24A5D800577}">
      <dgm:prSet/>
      <dgm:spPr/>
      <dgm:t>
        <a:bodyPr/>
        <a:lstStyle/>
        <a:p>
          <a:endParaRPr lang="cs-CZ"/>
        </a:p>
      </dgm:t>
    </dgm:pt>
    <dgm:pt modelId="{6FFAF77C-548B-47D6-8FAF-80214EF7B19E}" type="sibTrans" cxnId="{D7087BCE-9DF2-46AD-BE29-C24A5D800577}">
      <dgm:prSet/>
      <dgm:spPr/>
      <dgm:t>
        <a:bodyPr/>
        <a:lstStyle/>
        <a:p>
          <a:endParaRPr lang="cs-CZ"/>
        </a:p>
      </dgm:t>
    </dgm:pt>
    <dgm:pt modelId="{A3655D9B-0786-41E9-AC1A-722157885C73}">
      <dgm:prSet/>
      <dgm:spPr/>
      <dgm:t>
        <a:bodyPr/>
        <a:lstStyle/>
        <a:p>
          <a:pPr rtl="0"/>
          <a:r>
            <a:rPr lang="en-US" noProof="0" dirty="0" smtClean="0"/>
            <a:t>Final Report</a:t>
          </a:r>
          <a:endParaRPr lang="en-US" noProof="0" dirty="0"/>
        </a:p>
      </dgm:t>
    </dgm:pt>
    <dgm:pt modelId="{C2035470-8057-4474-AD48-57C5A9C9B7D3}" type="parTrans" cxnId="{2DCBA1F8-A8D9-4B59-8C52-B0FD82AE8735}">
      <dgm:prSet/>
      <dgm:spPr/>
      <dgm:t>
        <a:bodyPr/>
        <a:lstStyle/>
        <a:p>
          <a:endParaRPr lang="cs-CZ"/>
        </a:p>
      </dgm:t>
    </dgm:pt>
    <dgm:pt modelId="{7BCCF87E-E16A-4360-825D-59B9CFE12C55}" type="sibTrans" cxnId="{2DCBA1F8-A8D9-4B59-8C52-B0FD82AE8735}">
      <dgm:prSet/>
      <dgm:spPr/>
      <dgm:t>
        <a:bodyPr/>
        <a:lstStyle/>
        <a:p>
          <a:endParaRPr lang="cs-CZ"/>
        </a:p>
      </dgm:t>
    </dgm:pt>
    <dgm:pt modelId="{1716B427-4AAA-4B6E-B460-A2BECA3A142F}">
      <dgm:prSet/>
      <dgm:spPr/>
      <dgm:t>
        <a:bodyPr/>
        <a:lstStyle/>
        <a:p>
          <a:pPr rtl="0"/>
          <a:r>
            <a:rPr lang="en-US" noProof="0" dirty="0" smtClean="0"/>
            <a:t>What is to be observed?</a:t>
          </a:r>
          <a:endParaRPr lang="en-US" noProof="0" dirty="0"/>
        </a:p>
      </dgm:t>
    </dgm:pt>
    <dgm:pt modelId="{795CBF34-9207-4F61-8955-934F9FFAC40B}" type="parTrans" cxnId="{BA4211BF-5ED2-4859-A37D-E0DCEBFAD3FD}">
      <dgm:prSet/>
      <dgm:spPr/>
      <dgm:t>
        <a:bodyPr/>
        <a:lstStyle/>
        <a:p>
          <a:endParaRPr lang="cs-CZ"/>
        </a:p>
      </dgm:t>
    </dgm:pt>
    <dgm:pt modelId="{138290FA-6B49-4848-9B9C-52C787CD6409}" type="sibTrans" cxnId="{BA4211BF-5ED2-4859-A37D-E0DCEBFAD3FD}">
      <dgm:prSet/>
      <dgm:spPr/>
      <dgm:t>
        <a:bodyPr/>
        <a:lstStyle/>
        <a:p>
          <a:endParaRPr lang="cs-CZ"/>
        </a:p>
      </dgm:t>
    </dgm:pt>
    <dgm:pt modelId="{906A3DA5-AB26-46B5-A83E-0E75A369E99F}">
      <dgm:prSet/>
      <dgm:spPr/>
      <dgm:t>
        <a:bodyPr/>
        <a:lstStyle/>
        <a:p>
          <a:pPr rtl="0"/>
          <a:r>
            <a:rPr lang="en-US" noProof="0" dirty="0" smtClean="0"/>
            <a:t>What are the type of questions asked?</a:t>
          </a:r>
          <a:endParaRPr lang="en-US" noProof="0" dirty="0"/>
        </a:p>
      </dgm:t>
    </dgm:pt>
    <dgm:pt modelId="{113866B5-3022-43B6-B6C7-1A17995205A6}" type="parTrans" cxnId="{40034B22-B306-4C58-8AA9-1922B2E8C91C}">
      <dgm:prSet/>
      <dgm:spPr/>
      <dgm:t>
        <a:bodyPr/>
        <a:lstStyle/>
        <a:p>
          <a:endParaRPr lang="cs-CZ"/>
        </a:p>
      </dgm:t>
    </dgm:pt>
    <dgm:pt modelId="{2B0C7142-AC22-43B3-BF95-B61061783657}" type="sibTrans" cxnId="{40034B22-B306-4C58-8AA9-1922B2E8C91C}">
      <dgm:prSet/>
      <dgm:spPr/>
      <dgm:t>
        <a:bodyPr/>
        <a:lstStyle/>
        <a:p>
          <a:endParaRPr lang="cs-CZ"/>
        </a:p>
      </dgm:t>
    </dgm:pt>
    <dgm:pt modelId="{94886D5C-63AC-4E22-AE9A-F83AB6F9FFBD}">
      <dgm:prSet/>
      <dgm:spPr/>
      <dgm:t>
        <a:bodyPr/>
        <a:lstStyle/>
        <a:p>
          <a:pPr rtl="0"/>
          <a:r>
            <a:rPr lang="en-US" noProof="0" dirty="0" smtClean="0"/>
            <a:t>How are the questions are put?</a:t>
          </a:r>
          <a:endParaRPr lang="en-US" noProof="0" dirty="0"/>
        </a:p>
      </dgm:t>
    </dgm:pt>
    <dgm:pt modelId="{C6148CAB-707A-4057-BB2E-2262E3AA9386}" type="parTrans" cxnId="{A2F1D2D5-FD77-486E-878C-1CF84D27F1C7}">
      <dgm:prSet/>
      <dgm:spPr/>
      <dgm:t>
        <a:bodyPr/>
        <a:lstStyle/>
        <a:p>
          <a:endParaRPr lang="cs-CZ"/>
        </a:p>
      </dgm:t>
    </dgm:pt>
    <dgm:pt modelId="{8491E1C1-2413-4B89-A461-03D056DE3E2A}" type="sibTrans" cxnId="{A2F1D2D5-FD77-486E-878C-1CF84D27F1C7}">
      <dgm:prSet/>
      <dgm:spPr/>
      <dgm:t>
        <a:bodyPr/>
        <a:lstStyle/>
        <a:p>
          <a:endParaRPr lang="cs-CZ"/>
        </a:p>
      </dgm:t>
    </dgm:pt>
    <dgm:pt modelId="{7BF15315-B286-405B-90C7-01C97DE6FC6B}">
      <dgm:prSet/>
      <dgm:spPr/>
      <dgm:t>
        <a:bodyPr/>
        <a:lstStyle/>
        <a:p>
          <a:pPr rtl="0"/>
          <a:r>
            <a:rPr lang="en-US" noProof="0" dirty="0" smtClean="0"/>
            <a:t>How the results are interpreted?</a:t>
          </a:r>
          <a:endParaRPr lang="en-US" noProof="0" dirty="0"/>
        </a:p>
      </dgm:t>
    </dgm:pt>
    <dgm:pt modelId="{FC48B141-52A9-4E0B-AEAA-DACE336750C3}" type="parTrans" cxnId="{F3E63961-2702-4526-A5BE-3261DAF8CEBF}">
      <dgm:prSet/>
      <dgm:spPr/>
      <dgm:t>
        <a:bodyPr/>
        <a:lstStyle/>
        <a:p>
          <a:endParaRPr lang="cs-CZ"/>
        </a:p>
      </dgm:t>
    </dgm:pt>
    <dgm:pt modelId="{42FD7215-9ED1-49C4-B111-159904190964}" type="sibTrans" cxnId="{F3E63961-2702-4526-A5BE-3261DAF8CEBF}">
      <dgm:prSet/>
      <dgm:spPr/>
      <dgm:t>
        <a:bodyPr/>
        <a:lstStyle/>
        <a:p>
          <a:endParaRPr lang="cs-CZ"/>
        </a:p>
      </dgm:t>
    </dgm:pt>
    <dgm:pt modelId="{187C295C-2B63-4C5C-83E6-BCB54523FABB}" type="pres">
      <dgm:prSet presAssocID="{019CD716-6434-444D-9CD0-DD50C33EBB59}" presName="linear" presStyleCnt="0">
        <dgm:presLayoutVars>
          <dgm:animLvl val="lvl"/>
          <dgm:resizeHandles val="exact"/>
        </dgm:presLayoutVars>
      </dgm:prSet>
      <dgm:spPr/>
    </dgm:pt>
    <dgm:pt modelId="{1CDF5772-DD5C-4674-B535-FC810C952AB2}" type="pres">
      <dgm:prSet presAssocID="{EF43B94B-7995-473B-A304-5F234425AB0A}" presName="parentText" presStyleLbl="node1" presStyleIdx="0" presStyleCnt="12">
        <dgm:presLayoutVars>
          <dgm:chMax val="0"/>
          <dgm:bulletEnabled val="1"/>
        </dgm:presLayoutVars>
      </dgm:prSet>
      <dgm:spPr/>
    </dgm:pt>
    <dgm:pt modelId="{2139971A-CBB6-4595-B3D0-A78C1EEEBB30}" type="pres">
      <dgm:prSet presAssocID="{74BBE51F-1D54-4372-AB1A-20880FD65CBA}" presName="spacer" presStyleCnt="0"/>
      <dgm:spPr/>
    </dgm:pt>
    <dgm:pt modelId="{3BDB372D-A925-4A14-A9FA-503CEB5B5F84}" type="pres">
      <dgm:prSet presAssocID="{4D74C1E2-A337-489F-A4E1-58F296253553}" presName="parentText" presStyleLbl="node1" presStyleIdx="1" presStyleCnt="12">
        <dgm:presLayoutVars>
          <dgm:chMax val="0"/>
          <dgm:bulletEnabled val="1"/>
        </dgm:presLayoutVars>
      </dgm:prSet>
      <dgm:spPr/>
    </dgm:pt>
    <dgm:pt modelId="{5CF46E59-AEFB-4191-A246-04A7AAFF04A9}" type="pres">
      <dgm:prSet presAssocID="{447FE9BB-458E-4269-BA9B-D51AE04E8BAC}" presName="spacer" presStyleCnt="0"/>
      <dgm:spPr/>
    </dgm:pt>
    <dgm:pt modelId="{BA9AE5F8-D066-4157-A0E6-9EA55C4C0C60}" type="pres">
      <dgm:prSet presAssocID="{B02767C1-8184-4253-8864-2133A3597E40}" presName="parentText" presStyleLbl="node1" presStyleIdx="2" presStyleCnt="12">
        <dgm:presLayoutVars>
          <dgm:chMax val="0"/>
          <dgm:bulletEnabled val="1"/>
        </dgm:presLayoutVars>
      </dgm:prSet>
      <dgm:spPr/>
    </dgm:pt>
    <dgm:pt modelId="{C7E8DCFF-52AD-481E-AEB0-F05B8CC57FAA}" type="pres">
      <dgm:prSet presAssocID="{45CE3A81-2E20-45BF-B8DF-044B7569B6E2}" presName="spacer" presStyleCnt="0"/>
      <dgm:spPr/>
    </dgm:pt>
    <dgm:pt modelId="{7F49524B-77EF-4CD8-9ED3-A036B4E89376}" type="pres">
      <dgm:prSet presAssocID="{B75807B4-05C2-4FD1-9793-62CC412CCA7E}" presName="parentText" presStyleLbl="node1" presStyleIdx="3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F70FB8B-30DF-477A-850F-95DF33277868}" type="pres">
      <dgm:prSet presAssocID="{412843A6-243E-419C-B812-1D404E3BA00A}" presName="spacer" presStyleCnt="0"/>
      <dgm:spPr/>
    </dgm:pt>
    <dgm:pt modelId="{4BA6BE34-199A-4017-B9F5-39D8A11A4DD3}" type="pres">
      <dgm:prSet presAssocID="{0296E83B-DE34-4A15-8222-D9007618E2C9}" presName="parentText" presStyleLbl="node1" presStyleIdx="4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24C08A9-424B-432C-90AF-11B1B8A59D00}" type="pres">
      <dgm:prSet presAssocID="{185F8F9C-9A10-426A-BB7B-62A040CF2088}" presName="spacer" presStyleCnt="0"/>
      <dgm:spPr/>
    </dgm:pt>
    <dgm:pt modelId="{0C70D720-38D4-4B86-B12D-735F517E5412}" type="pres">
      <dgm:prSet presAssocID="{916B3242-2327-4B61-827B-C79E901EDB99}" presName="parentText" presStyleLbl="node1" presStyleIdx="5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748DE99-A2A8-4BDB-8864-CBC25DB30D2D}" type="pres">
      <dgm:prSet presAssocID="{6FFAF77C-548B-47D6-8FAF-80214EF7B19E}" presName="spacer" presStyleCnt="0"/>
      <dgm:spPr/>
    </dgm:pt>
    <dgm:pt modelId="{C6408D44-0B25-4138-9C6F-1158B06A408D}" type="pres">
      <dgm:prSet presAssocID="{FAC422E0-26F7-41A7-9A9B-F84799BB17CF}" presName="parentText" presStyleLbl="node1" presStyleIdx="6" presStyleCnt="12">
        <dgm:presLayoutVars>
          <dgm:chMax val="0"/>
          <dgm:bulletEnabled val="1"/>
        </dgm:presLayoutVars>
      </dgm:prSet>
      <dgm:spPr/>
    </dgm:pt>
    <dgm:pt modelId="{7C8D4165-B393-4ABE-A353-E4B5CE6EABDD}" type="pres">
      <dgm:prSet presAssocID="{E42BCEE3-035C-4F96-960B-118EA60D2778}" presName="spacer" presStyleCnt="0"/>
      <dgm:spPr/>
    </dgm:pt>
    <dgm:pt modelId="{A154E3E9-C5A6-435A-AB11-A496EC5FC5CA}" type="pres">
      <dgm:prSet presAssocID="{A3655D9B-0786-41E9-AC1A-722157885C73}" presName="parentText" presStyleLbl="node1" presStyleIdx="7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969E3FD-DB3B-4B80-AB41-A433FB80DCEA}" type="pres">
      <dgm:prSet presAssocID="{7BCCF87E-E16A-4360-825D-59B9CFE12C55}" presName="spacer" presStyleCnt="0"/>
      <dgm:spPr/>
    </dgm:pt>
    <dgm:pt modelId="{04F01B30-1654-4C20-B587-0C2E746DB76F}" type="pres">
      <dgm:prSet presAssocID="{1716B427-4AAA-4B6E-B460-A2BECA3A142F}" presName="parentText" presStyleLbl="node1" presStyleIdx="8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56A8A51-9EED-46C5-93CC-B8D80236D946}" type="pres">
      <dgm:prSet presAssocID="{138290FA-6B49-4848-9B9C-52C787CD6409}" presName="spacer" presStyleCnt="0"/>
      <dgm:spPr/>
    </dgm:pt>
    <dgm:pt modelId="{0DCB4438-12C4-4BAA-8B35-2D5DFD13F12E}" type="pres">
      <dgm:prSet presAssocID="{906A3DA5-AB26-46B5-A83E-0E75A369E99F}" presName="parentText" presStyleLbl="node1" presStyleIdx="9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E52367-1056-43D6-902D-625384F045A3}" type="pres">
      <dgm:prSet presAssocID="{2B0C7142-AC22-43B3-BF95-B61061783657}" presName="spacer" presStyleCnt="0"/>
      <dgm:spPr/>
    </dgm:pt>
    <dgm:pt modelId="{F6B56DC4-2F4A-43ED-A285-DFFD1D595CB2}" type="pres">
      <dgm:prSet presAssocID="{94886D5C-63AC-4E22-AE9A-F83AB6F9FFBD}" presName="parentText" presStyleLbl="node1" presStyleIdx="10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D91998E-CDF3-4B80-9A1B-845EE8150BBE}" type="pres">
      <dgm:prSet presAssocID="{8491E1C1-2413-4B89-A461-03D056DE3E2A}" presName="spacer" presStyleCnt="0"/>
      <dgm:spPr/>
    </dgm:pt>
    <dgm:pt modelId="{B803A0FA-5CDA-45CC-A19E-F29F9A0AC3E6}" type="pres">
      <dgm:prSet presAssocID="{7BF15315-B286-405B-90C7-01C97DE6FC6B}" presName="parentText" presStyleLbl="node1" presStyleIdx="11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EFF858D-9A16-464F-A91A-4A295A3F57A6}" type="presOf" srcId="{019CD716-6434-444D-9CD0-DD50C33EBB59}" destId="{187C295C-2B63-4C5C-83E6-BCB54523FABB}" srcOrd="0" destOrd="0" presId="urn:microsoft.com/office/officeart/2005/8/layout/vList2"/>
    <dgm:cxn modelId="{9DE0B93B-1534-4C81-B144-E7792F0E6D84}" type="presOf" srcId="{916B3242-2327-4B61-827B-C79E901EDB99}" destId="{0C70D720-38D4-4B86-B12D-735F517E5412}" srcOrd="0" destOrd="0" presId="urn:microsoft.com/office/officeart/2005/8/layout/vList2"/>
    <dgm:cxn modelId="{6105B369-9C8C-4B58-92F8-21C24885C24B}" type="presOf" srcId="{0296E83B-DE34-4A15-8222-D9007618E2C9}" destId="{4BA6BE34-199A-4017-B9F5-39D8A11A4DD3}" srcOrd="0" destOrd="0" presId="urn:microsoft.com/office/officeart/2005/8/layout/vList2"/>
    <dgm:cxn modelId="{7AB752D7-7D00-4984-A5E8-31F01C80E42B}" type="presOf" srcId="{7BF15315-B286-405B-90C7-01C97DE6FC6B}" destId="{B803A0FA-5CDA-45CC-A19E-F29F9A0AC3E6}" srcOrd="0" destOrd="0" presId="urn:microsoft.com/office/officeart/2005/8/layout/vList2"/>
    <dgm:cxn modelId="{D3165753-D804-449D-93C9-80E6F7FCB6E6}" type="presOf" srcId="{4D74C1E2-A337-489F-A4E1-58F296253553}" destId="{3BDB372D-A925-4A14-A9FA-503CEB5B5F84}" srcOrd="0" destOrd="0" presId="urn:microsoft.com/office/officeart/2005/8/layout/vList2"/>
    <dgm:cxn modelId="{BA4211BF-5ED2-4859-A37D-E0DCEBFAD3FD}" srcId="{019CD716-6434-444D-9CD0-DD50C33EBB59}" destId="{1716B427-4AAA-4B6E-B460-A2BECA3A142F}" srcOrd="8" destOrd="0" parTransId="{795CBF34-9207-4F61-8955-934F9FFAC40B}" sibTransId="{138290FA-6B49-4848-9B9C-52C787CD6409}"/>
    <dgm:cxn modelId="{9BC9FA9D-E21F-4567-B58C-E6DF23937473}" srcId="{019CD716-6434-444D-9CD0-DD50C33EBB59}" destId="{0296E83B-DE34-4A15-8222-D9007618E2C9}" srcOrd="4" destOrd="0" parTransId="{0A0A0404-A866-42B2-B785-59607D98C7F7}" sibTransId="{185F8F9C-9A10-426A-BB7B-62A040CF2088}"/>
    <dgm:cxn modelId="{3BAE06A1-9F9D-463A-BA9E-6FA3B22FA833}" srcId="{019CD716-6434-444D-9CD0-DD50C33EBB59}" destId="{FAC422E0-26F7-41A7-9A9B-F84799BB17CF}" srcOrd="6" destOrd="0" parTransId="{905EDBAC-DF95-45EB-A20B-10F6C9887E4F}" sibTransId="{E42BCEE3-035C-4F96-960B-118EA60D2778}"/>
    <dgm:cxn modelId="{1FCDA9B2-D4B0-42C4-B5DF-B7A46EE8F5D3}" type="presOf" srcId="{A3655D9B-0786-41E9-AC1A-722157885C73}" destId="{A154E3E9-C5A6-435A-AB11-A496EC5FC5CA}" srcOrd="0" destOrd="0" presId="urn:microsoft.com/office/officeart/2005/8/layout/vList2"/>
    <dgm:cxn modelId="{721C8664-D339-4BA7-92DD-5DF940662EC3}" type="presOf" srcId="{94886D5C-63AC-4E22-AE9A-F83AB6F9FFBD}" destId="{F6B56DC4-2F4A-43ED-A285-DFFD1D595CB2}" srcOrd="0" destOrd="0" presId="urn:microsoft.com/office/officeart/2005/8/layout/vList2"/>
    <dgm:cxn modelId="{898D8E0D-F84D-4D03-9A64-5216D07463B5}" type="presOf" srcId="{B75807B4-05C2-4FD1-9793-62CC412CCA7E}" destId="{7F49524B-77EF-4CD8-9ED3-A036B4E89376}" srcOrd="0" destOrd="0" presId="urn:microsoft.com/office/officeart/2005/8/layout/vList2"/>
    <dgm:cxn modelId="{A7A3D76E-3028-4DC1-AEDA-1482FB784BFA}" type="presOf" srcId="{906A3DA5-AB26-46B5-A83E-0E75A369E99F}" destId="{0DCB4438-12C4-4BAA-8B35-2D5DFD13F12E}" srcOrd="0" destOrd="0" presId="urn:microsoft.com/office/officeart/2005/8/layout/vList2"/>
    <dgm:cxn modelId="{56BB8FD5-B2E5-4B73-83F1-BEFF2EF5D80C}" srcId="{019CD716-6434-444D-9CD0-DD50C33EBB59}" destId="{EF43B94B-7995-473B-A304-5F234425AB0A}" srcOrd="0" destOrd="0" parTransId="{C1871C80-334F-49FF-8207-B5B39576A9E5}" sibTransId="{74BBE51F-1D54-4372-AB1A-20880FD65CBA}"/>
    <dgm:cxn modelId="{CEAFF33D-F959-480C-AAC2-982E1F79989A}" srcId="{019CD716-6434-444D-9CD0-DD50C33EBB59}" destId="{B75807B4-05C2-4FD1-9793-62CC412CCA7E}" srcOrd="3" destOrd="0" parTransId="{86DB3C3D-7C3F-4395-8818-AAE438A2AC85}" sibTransId="{412843A6-243E-419C-B812-1D404E3BA00A}"/>
    <dgm:cxn modelId="{2DCBA1F8-A8D9-4B59-8C52-B0FD82AE8735}" srcId="{019CD716-6434-444D-9CD0-DD50C33EBB59}" destId="{A3655D9B-0786-41E9-AC1A-722157885C73}" srcOrd="7" destOrd="0" parTransId="{C2035470-8057-4474-AD48-57C5A9C9B7D3}" sibTransId="{7BCCF87E-E16A-4360-825D-59B9CFE12C55}"/>
    <dgm:cxn modelId="{D7087BCE-9DF2-46AD-BE29-C24A5D800577}" srcId="{019CD716-6434-444D-9CD0-DD50C33EBB59}" destId="{916B3242-2327-4B61-827B-C79E901EDB99}" srcOrd="5" destOrd="0" parTransId="{194BACA4-8823-4712-88E2-CB9813E1E44E}" sibTransId="{6FFAF77C-548B-47D6-8FAF-80214EF7B19E}"/>
    <dgm:cxn modelId="{CDD515D4-D8E2-4437-ACF4-389ED8443A0A}" srcId="{019CD716-6434-444D-9CD0-DD50C33EBB59}" destId="{B02767C1-8184-4253-8864-2133A3597E40}" srcOrd="2" destOrd="0" parTransId="{1FBAFB04-6696-41EA-AFF8-C01BE6A3FD0D}" sibTransId="{45CE3A81-2E20-45BF-B8DF-044B7569B6E2}"/>
    <dgm:cxn modelId="{A2F1D2D5-FD77-486E-878C-1CF84D27F1C7}" srcId="{019CD716-6434-444D-9CD0-DD50C33EBB59}" destId="{94886D5C-63AC-4E22-AE9A-F83AB6F9FFBD}" srcOrd="10" destOrd="0" parTransId="{C6148CAB-707A-4057-BB2E-2262E3AA9386}" sibTransId="{8491E1C1-2413-4B89-A461-03D056DE3E2A}"/>
    <dgm:cxn modelId="{9ECCDFE9-3E05-4AA6-BCAF-618A998DEB42}" srcId="{019CD716-6434-444D-9CD0-DD50C33EBB59}" destId="{4D74C1E2-A337-489F-A4E1-58F296253553}" srcOrd="1" destOrd="0" parTransId="{6E63FBF6-FE2F-47C0-8B7B-3F9C81FFD858}" sibTransId="{447FE9BB-458E-4269-BA9B-D51AE04E8BAC}"/>
    <dgm:cxn modelId="{40034B22-B306-4C58-8AA9-1922B2E8C91C}" srcId="{019CD716-6434-444D-9CD0-DD50C33EBB59}" destId="{906A3DA5-AB26-46B5-A83E-0E75A369E99F}" srcOrd="9" destOrd="0" parTransId="{113866B5-3022-43B6-B6C7-1A17995205A6}" sibTransId="{2B0C7142-AC22-43B3-BF95-B61061783657}"/>
    <dgm:cxn modelId="{C5E2C75D-C3BB-4558-9A69-7B09EDB04DC7}" type="presOf" srcId="{1716B427-4AAA-4B6E-B460-A2BECA3A142F}" destId="{04F01B30-1654-4C20-B587-0C2E746DB76F}" srcOrd="0" destOrd="0" presId="urn:microsoft.com/office/officeart/2005/8/layout/vList2"/>
    <dgm:cxn modelId="{13E2DC7E-296B-4C93-B17F-00A6B2455CC1}" type="presOf" srcId="{FAC422E0-26F7-41A7-9A9B-F84799BB17CF}" destId="{C6408D44-0B25-4138-9C6F-1158B06A408D}" srcOrd="0" destOrd="0" presId="urn:microsoft.com/office/officeart/2005/8/layout/vList2"/>
    <dgm:cxn modelId="{F3E63961-2702-4526-A5BE-3261DAF8CEBF}" srcId="{019CD716-6434-444D-9CD0-DD50C33EBB59}" destId="{7BF15315-B286-405B-90C7-01C97DE6FC6B}" srcOrd="11" destOrd="0" parTransId="{FC48B141-52A9-4E0B-AEAA-DACE336750C3}" sibTransId="{42FD7215-9ED1-49C4-B111-159904190964}"/>
    <dgm:cxn modelId="{B9773EEC-256E-4D4D-B0A8-BCB6AD268E20}" type="presOf" srcId="{EF43B94B-7995-473B-A304-5F234425AB0A}" destId="{1CDF5772-DD5C-4674-B535-FC810C952AB2}" srcOrd="0" destOrd="0" presId="urn:microsoft.com/office/officeart/2005/8/layout/vList2"/>
    <dgm:cxn modelId="{53071FFC-43BE-4D96-83C1-3B4A46460CC8}" type="presOf" srcId="{B02767C1-8184-4253-8864-2133A3597E40}" destId="{BA9AE5F8-D066-4157-A0E6-9EA55C4C0C60}" srcOrd="0" destOrd="0" presId="urn:microsoft.com/office/officeart/2005/8/layout/vList2"/>
    <dgm:cxn modelId="{69AA712F-AE1B-4721-83ED-0BD8D5A9226A}" type="presParOf" srcId="{187C295C-2B63-4C5C-83E6-BCB54523FABB}" destId="{1CDF5772-DD5C-4674-B535-FC810C952AB2}" srcOrd="0" destOrd="0" presId="urn:microsoft.com/office/officeart/2005/8/layout/vList2"/>
    <dgm:cxn modelId="{6A35C69D-CDFD-47BF-8DEA-1F0F6DA302C6}" type="presParOf" srcId="{187C295C-2B63-4C5C-83E6-BCB54523FABB}" destId="{2139971A-CBB6-4595-B3D0-A78C1EEEBB30}" srcOrd="1" destOrd="0" presId="urn:microsoft.com/office/officeart/2005/8/layout/vList2"/>
    <dgm:cxn modelId="{1367DABC-16A7-4DAE-B0FA-FB3B8992B394}" type="presParOf" srcId="{187C295C-2B63-4C5C-83E6-BCB54523FABB}" destId="{3BDB372D-A925-4A14-A9FA-503CEB5B5F84}" srcOrd="2" destOrd="0" presId="urn:microsoft.com/office/officeart/2005/8/layout/vList2"/>
    <dgm:cxn modelId="{9DEE40F6-C5F8-4771-AF8F-22DC5644DFA8}" type="presParOf" srcId="{187C295C-2B63-4C5C-83E6-BCB54523FABB}" destId="{5CF46E59-AEFB-4191-A246-04A7AAFF04A9}" srcOrd="3" destOrd="0" presId="urn:microsoft.com/office/officeart/2005/8/layout/vList2"/>
    <dgm:cxn modelId="{478BA088-6138-4893-88FE-1F0815DCAC98}" type="presParOf" srcId="{187C295C-2B63-4C5C-83E6-BCB54523FABB}" destId="{BA9AE5F8-D066-4157-A0E6-9EA55C4C0C60}" srcOrd="4" destOrd="0" presId="urn:microsoft.com/office/officeart/2005/8/layout/vList2"/>
    <dgm:cxn modelId="{93EA5D9D-7CF9-48A8-BF02-B30C46A14B8A}" type="presParOf" srcId="{187C295C-2B63-4C5C-83E6-BCB54523FABB}" destId="{C7E8DCFF-52AD-481E-AEB0-F05B8CC57FAA}" srcOrd="5" destOrd="0" presId="urn:microsoft.com/office/officeart/2005/8/layout/vList2"/>
    <dgm:cxn modelId="{4BF22DAB-83C5-4E2D-9F95-0554A104E86A}" type="presParOf" srcId="{187C295C-2B63-4C5C-83E6-BCB54523FABB}" destId="{7F49524B-77EF-4CD8-9ED3-A036B4E89376}" srcOrd="6" destOrd="0" presId="urn:microsoft.com/office/officeart/2005/8/layout/vList2"/>
    <dgm:cxn modelId="{1D1D8629-482B-4ABE-A7FE-1A6DCFFE2E54}" type="presParOf" srcId="{187C295C-2B63-4C5C-83E6-BCB54523FABB}" destId="{AF70FB8B-30DF-477A-850F-95DF33277868}" srcOrd="7" destOrd="0" presId="urn:microsoft.com/office/officeart/2005/8/layout/vList2"/>
    <dgm:cxn modelId="{C563A47C-A974-4030-A86F-4248C9270B4C}" type="presParOf" srcId="{187C295C-2B63-4C5C-83E6-BCB54523FABB}" destId="{4BA6BE34-199A-4017-B9F5-39D8A11A4DD3}" srcOrd="8" destOrd="0" presId="urn:microsoft.com/office/officeart/2005/8/layout/vList2"/>
    <dgm:cxn modelId="{485280B2-F088-41EA-AD47-75A7C8BEF8B8}" type="presParOf" srcId="{187C295C-2B63-4C5C-83E6-BCB54523FABB}" destId="{B24C08A9-424B-432C-90AF-11B1B8A59D00}" srcOrd="9" destOrd="0" presId="urn:microsoft.com/office/officeart/2005/8/layout/vList2"/>
    <dgm:cxn modelId="{C3845420-6722-4095-8D1C-5809EC2C1B0F}" type="presParOf" srcId="{187C295C-2B63-4C5C-83E6-BCB54523FABB}" destId="{0C70D720-38D4-4B86-B12D-735F517E5412}" srcOrd="10" destOrd="0" presId="urn:microsoft.com/office/officeart/2005/8/layout/vList2"/>
    <dgm:cxn modelId="{B4C3F6EA-B379-46B9-9423-63B05F582809}" type="presParOf" srcId="{187C295C-2B63-4C5C-83E6-BCB54523FABB}" destId="{E748DE99-A2A8-4BDB-8864-CBC25DB30D2D}" srcOrd="11" destOrd="0" presId="urn:microsoft.com/office/officeart/2005/8/layout/vList2"/>
    <dgm:cxn modelId="{500C054B-3D28-4F31-893C-8398D4841E97}" type="presParOf" srcId="{187C295C-2B63-4C5C-83E6-BCB54523FABB}" destId="{C6408D44-0B25-4138-9C6F-1158B06A408D}" srcOrd="12" destOrd="0" presId="urn:microsoft.com/office/officeart/2005/8/layout/vList2"/>
    <dgm:cxn modelId="{1A1C9B77-50A2-4463-9E31-E2884D8BE14F}" type="presParOf" srcId="{187C295C-2B63-4C5C-83E6-BCB54523FABB}" destId="{7C8D4165-B393-4ABE-A353-E4B5CE6EABDD}" srcOrd="13" destOrd="0" presId="urn:microsoft.com/office/officeart/2005/8/layout/vList2"/>
    <dgm:cxn modelId="{53181DFC-E556-4B47-BAA3-AA4154EA9D04}" type="presParOf" srcId="{187C295C-2B63-4C5C-83E6-BCB54523FABB}" destId="{A154E3E9-C5A6-435A-AB11-A496EC5FC5CA}" srcOrd="14" destOrd="0" presId="urn:microsoft.com/office/officeart/2005/8/layout/vList2"/>
    <dgm:cxn modelId="{68165A52-2598-43C8-9526-AFBF67CD4176}" type="presParOf" srcId="{187C295C-2B63-4C5C-83E6-BCB54523FABB}" destId="{5969E3FD-DB3B-4B80-AB41-A433FB80DCEA}" srcOrd="15" destOrd="0" presId="urn:microsoft.com/office/officeart/2005/8/layout/vList2"/>
    <dgm:cxn modelId="{6ECA8285-A534-4B7E-99DC-75AF50E04315}" type="presParOf" srcId="{187C295C-2B63-4C5C-83E6-BCB54523FABB}" destId="{04F01B30-1654-4C20-B587-0C2E746DB76F}" srcOrd="16" destOrd="0" presId="urn:microsoft.com/office/officeart/2005/8/layout/vList2"/>
    <dgm:cxn modelId="{233FD516-DCF0-4588-A5E0-B981701C45CA}" type="presParOf" srcId="{187C295C-2B63-4C5C-83E6-BCB54523FABB}" destId="{756A8A51-9EED-46C5-93CC-B8D80236D946}" srcOrd="17" destOrd="0" presId="urn:microsoft.com/office/officeart/2005/8/layout/vList2"/>
    <dgm:cxn modelId="{9B9C0387-97CF-4F63-9771-5287FF39C95A}" type="presParOf" srcId="{187C295C-2B63-4C5C-83E6-BCB54523FABB}" destId="{0DCB4438-12C4-4BAA-8B35-2D5DFD13F12E}" srcOrd="18" destOrd="0" presId="urn:microsoft.com/office/officeart/2005/8/layout/vList2"/>
    <dgm:cxn modelId="{07978AB4-5291-43C4-ACC3-AFEE160D8C7F}" type="presParOf" srcId="{187C295C-2B63-4C5C-83E6-BCB54523FABB}" destId="{D6E52367-1056-43D6-902D-625384F045A3}" srcOrd="19" destOrd="0" presId="urn:microsoft.com/office/officeart/2005/8/layout/vList2"/>
    <dgm:cxn modelId="{97278849-5FA8-4EA3-B46C-F17A241BA691}" type="presParOf" srcId="{187C295C-2B63-4C5C-83E6-BCB54523FABB}" destId="{F6B56DC4-2F4A-43ED-A285-DFFD1D595CB2}" srcOrd="20" destOrd="0" presId="urn:microsoft.com/office/officeart/2005/8/layout/vList2"/>
    <dgm:cxn modelId="{2BD89549-1E99-43ED-9315-128503C6E951}" type="presParOf" srcId="{187C295C-2B63-4C5C-83E6-BCB54523FABB}" destId="{3D91998E-CDF3-4B80-9A1B-845EE8150BBE}" srcOrd="21" destOrd="0" presId="urn:microsoft.com/office/officeart/2005/8/layout/vList2"/>
    <dgm:cxn modelId="{5CB33BA7-D008-40EB-A1D5-8B2FCE98F35C}" type="presParOf" srcId="{187C295C-2B63-4C5C-83E6-BCB54523FABB}" destId="{B803A0FA-5CDA-45CC-A19E-F29F9A0AC3E6}" srcOrd="2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A0CDC8A-A020-4A6F-BB35-9FE61BF133DF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55E3A26-0220-4A57-AD6D-EA3F232AD185}">
      <dgm:prSet/>
      <dgm:spPr/>
      <dgm:t>
        <a:bodyPr/>
        <a:lstStyle/>
        <a:p>
          <a:pPr rtl="0"/>
          <a:r>
            <a:rPr lang="en-US" noProof="0" dirty="0" smtClean="0"/>
            <a:t>Purpose</a:t>
          </a:r>
          <a:endParaRPr lang="en-US" noProof="0" dirty="0"/>
        </a:p>
      </dgm:t>
    </dgm:pt>
    <dgm:pt modelId="{CE23BC05-3F6B-4E78-904F-ECD4482C5E30}" type="parTrans" cxnId="{039AAF53-C8EF-42FD-B3DD-851C0373861E}">
      <dgm:prSet/>
      <dgm:spPr/>
      <dgm:t>
        <a:bodyPr/>
        <a:lstStyle/>
        <a:p>
          <a:endParaRPr lang="cs-CZ"/>
        </a:p>
      </dgm:t>
    </dgm:pt>
    <dgm:pt modelId="{76A293DD-D8FA-4CE3-8774-7C9F89883FA8}" type="sibTrans" cxnId="{039AAF53-C8EF-42FD-B3DD-851C0373861E}">
      <dgm:prSet/>
      <dgm:spPr/>
      <dgm:t>
        <a:bodyPr/>
        <a:lstStyle/>
        <a:p>
          <a:endParaRPr lang="cs-CZ"/>
        </a:p>
      </dgm:t>
    </dgm:pt>
    <dgm:pt modelId="{A5E8D9CD-7FE7-4842-A6D7-696E249DD2C5}">
      <dgm:prSet/>
      <dgm:spPr/>
      <dgm:t>
        <a:bodyPr/>
        <a:lstStyle/>
        <a:p>
          <a:pPr rtl="0"/>
          <a:r>
            <a:rPr lang="en-US" noProof="0" dirty="0" smtClean="0"/>
            <a:t>Qualitative</a:t>
          </a:r>
          <a:endParaRPr lang="en-US" noProof="0" dirty="0"/>
        </a:p>
      </dgm:t>
    </dgm:pt>
    <dgm:pt modelId="{AB91D77E-5394-4906-8E66-56591DA5DCF3}" type="parTrans" cxnId="{5EE17E2B-7922-4952-BA67-4C1D495CAEF1}">
      <dgm:prSet/>
      <dgm:spPr/>
      <dgm:t>
        <a:bodyPr/>
        <a:lstStyle/>
        <a:p>
          <a:endParaRPr lang="cs-CZ"/>
        </a:p>
      </dgm:t>
    </dgm:pt>
    <dgm:pt modelId="{3C6217E4-34D1-45A2-A490-6B3FE70EE015}" type="sibTrans" cxnId="{5EE17E2B-7922-4952-BA67-4C1D495CAEF1}">
      <dgm:prSet/>
      <dgm:spPr/>
      <dgm:t>
        <a:bodyPr/>
        <a:lstStyle/>
        <a:p>
          <a:endParaRPr lang="cs-CZ"/>
        </a:p>
      </dgm:t>
    </dgm:pt>
    <dgm:pt modelId="{0F2E34C5-B035-4F91-8298-800F26FF8069}">
      <dgm:prSet/>
      <dgm:spPr/>
      <dgm:t>
        <a:bodyPr/>
        <a:lstStyle/>
        <a:p>
          <a:pPr rtl="0"/>
          <a:r>
            <a:rPr lang="en-US" noProof="0" dirty="0" smtClean="0"/>
            <a:t>Quantitative</a:t>
          </a:r>
          <a:endParaRPr lang="en-US" noProof="0" dirty="0"/>
        </a:p>
      </dgm:t>
    </dgm:pt>
    <dgm:pt modelId="{81A3BBCC-0DCD-4621-8115-85F94682AFFA}" type="parTrans" cxnId="{BD6A8289-BC9E-4BCC-A21D-C39720419A35}">
      <dgm:prSet/>
      <dgm:spPr/>
      <dgm:t>
        <a:bodyPr/>
        <a:lstStyle/>
        <a:p>
          <a:endParaRPr lang="cs-CZ"/>
        </a:p>
      </dgm:t>
    </dgm:pt>
    <dgm:pt modelId="{3E84DDC1-D13F-4A34-B955-641F0D4DE707}" type="sibTrans" cxnId="{BD6A8289-BC9E-4BCC-A21D-C39720419A35}">
      <dgm:prSet/>
      <dgm:spPr/>
      <dgm:t>
        <a:bodyPr/>
        <a:lstStyle/>
        <a:p>
          <a:endParaRPr lang="cs-CZ"/>
        </a:p>
      </dgm:t>
    </dgm:pt>
    <dgm:pt modelId="{0137EBA4-BCC6-4616-888D-818DEE3BC433}">
      <dgm:prSet/>
      <dgm:spPr/>
      <dgm:t>
        <a:bodyPr/>
        <a:lstStyle/>
        <a:p>
          <a:pPr rtl="0"/>
          <a:r>
            <a:rPr lang="en-US" noProof="0" dirty="0" smtClean="0"/>
            <a:t> To understand &amp; interpret social interactions.</a:t>
          </a:r>
          <a:endParaRPr lang="en-US" noProof="0" dirty="0"/>
        </a:p>
      </dgm:t>
    </dgm:pt>
    <dgm:pt modelId="{7AE7E982-41F9-401B-98FC-43158FAB6893}" type="parTrans" cxnId="{E30D011B-0A9E-4628-948B-44ABB9CD211F}">
      <dgm:prSet/>
      <dgm:spPr/>
    </dgm:pt>
    <dgm:pt modelId="{3647B347-70A6-43CB-81E8-5B950734CD7F}" type="sibTrans" cxnId="{E30D011B-0A9E-4628-948B-44ABB9CD211F}">
      <dgm:prSet/>
      <dgm:spPr/>
    </dgm:pt>
    <dgm:pt modelId="{1F72E73F-FD81-46CE-8438-8A930DFBF353}">
      <dgm:prSet/>
      <dgm:spPr/>
      <dgm:t>
        <a:bodyPr/>
        <a:lstStyle/>
        <a:p>
          <a:pPr rtl="0"/>
          <a:r>
            <a:rPr lang="en-US" noProof="0" dirty="0" smtClean="0"/>
            <a:t> To test hypotheses, look at cause &amp; effect, &amp; make predictions.</a:t>
          </a:r>
          <a:endParaRPr lang="en-US" noProof="0" dirty="0"/>
        </a:p>
      </dgm:t>
    </dgm:pt>
    <dgm:pt modelId="{C4EED28A-BA19-4F91-AA12-CB3D3ABEF30E}" type="parTrans" cxnId="{CF8E0CF1-501C-425F-8B05-C42527F05E89}">
      <dgm:prSet/>
      <dgm:spPr/>
    </dgm:pt>
    <dgm:pt modelId="{FFBD4CA1-4C96-4549-9EF0-2A9512454211}" type="sibTrans" cxnId="{CF8E0CF1-501C-425F-8B05-C42527F05E89}">
      <dgm:prSet/>
      <dgm:spPr/>
    </dgm:pt>
    <dgm:pt modelId="{1974919C-771B-4DEA-BB06-97DDED9A6B71}" type="pres">
      <dgm:prSet presAssocID="{6A0CDC8A-A020-4A6F-BB35-9FE61BF133DF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5131107-A5A8-4566-9696-F1A26C44A4BC}" type="pres">
      <dgm:prSet presAssocID="{A55E3A26-0220-4A57-AD6D-EA3F232AD185}" presName="vertOne" presStyleCnt="0"/>
      <dgm:spPr/>
    </dgm:pt>
    <dgm:pt modelId="{CB24C261-69E5-42DE-834A-C7AA0A9ADF00}" type="pres">
      <dgm:prSet presAssocID="{A55E3A26-0220-4A57-AD6D-EA3F232AD185}" presName="txOne" presStyleLbl="node0" presStyleIdx="0" presStyleCnt="1">
        <dgm:presLayoutVars>
          <dgm:chPref val="3"/>
        </dgm:presLayoutVars>
      </dgm:prSet>
      <dgm:spPr/>
    </dgm:pt>
    <dgm:pt modelId="{EA85FED4-708E-42EA-A4B9-C6D33CC23B51}" type="pres">
      <dgm:prSet presAssocID="{A55E3A26-0220-4A57-AD6D-EA3F232AD185}" presName="parTransOne" presStyleCnt="0"/>
      <dgm:spPr/>
    </dgm:pt>
    <dgm:pt modelId="{899EF4AB-CDE6-4556-8226-E7050577383E}" type="pres">
      <dgm:prSet presAssocID="{A55E3A26-0220-4A57-AD6D-EA3F232AD185}" presName="horzOne" presStyleCnt="0"/>
      <dgm:spPr/>
    </dgm:pt>
    <dgm:pt modelId="{E33252E0-92B8-4EE3-8627-5C51188030B7}" type="pres">
      <dgm:prSet presAssocID="{A5E8D9CD-7FE7-4842-A6D7-696E249DD2C5}" presName="vertTwo" presStyleCnt="0"/>
      <dgm:spPr/>
    </dgm:pt>
    <dgm:pt modelId="{05323839-B6AA-43AE-9129-88B0DF6F26AF}" type="pres">
      <dgm:prSet presAssocID="{A5E8D9CD-7FE7-4842-A6D7-696E249DD2C5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4F1759E-5692-4B5B-A023-3D11F033F34A}" type="pres">
      <dgm:prSet presAssocID="{A5E8D9CD-7FE7-4842-A6D7-696E249DD2C5}" presName="parTransTwo" presStyleCnt="0"/>
      <dgm:spPr/>
    </dgm:pt>
    <dgm:pt modelId="{8EEC65CC-C333-4E68-8510-B7A9FE2BC511}" type="pres">
      <dgm:prSet presAssocID="{A5E8D9CD-7FE7-4842-A6D7-696E249DD2C5}" presName="horzTwo" presStyleCnt="0"/>
      <dgm:spPr/>
    </dgm:pt>
    <dgm:pt modelId="{0C38E4BF-9F65-4C65-B4D5-181370CE58C6}" type="pres">
      <dgm:prSet presAssocID="{0137EBA4-BCC6-4616-888D-818DEE3BC433}" presName="vertThree" presStyleCnt="0"/>
      <dgm:spPr/>
    </dgm:pt>
    <dgm:pt modelId="{9790076D-A2FE-43D4-ABE6-98BE3FF77D61}" type="pres">
      <dgm:prSet presAssocID="{0137EBA4-BCC6-4616-888D-818DEE3BC433}" presName="txThree" presStyleLbl="node3" presStyleIdx="0" presStyleCnt="2">
        <dgm:presLayoutVars>
          <dgm:chPref val="3"/>
        </dgm:presLayoutVars>
      </dgm:prSet>
      <dgm:spPr/>
    </dgm:pt>
    <dgm:pt modelId="{BD3BB691-DD4B-41A7-A6D2-8456717F4BD3}" type="pres">
      <dgm:prSet presAssocID="{0137EBA4-BCC6-4616-888D-818DEE3BC433}" presName="horzThree" presStyleCnt="0"/>
      <dgm:spPr/>
    </dgm:pt>
    <dgm:pt modelId="{FA42B611-79DF-46E3-837D-D883E27496D8}" type="pres">
      <dgm:prSet presAssocID="{3C6217E4-34D1-45A2-A490-6B3FE70EE015}" presName="sibSpaceTwo" presStyleCnt="0"/>
      <dgm:spPr/>
    </dgm:pt>
    <dgm:pt modelId="{E108FD84-90DF-4CF7-8E21-6A59D78CC7D6}" type="pres">
      <dgm:prSet presAssocID="{0F2E34C5-B035-4F91-8298-800F26FF8069}" presName="vertTwo" presStyleCnt="0"/>
      <dgm:spPr/>
    </dgm:pt>
    <dgm:pt modelId="{E93892A0-BC52-4666-87CE-EDC2BB185877}" type="pres">
      <dgm:prSet presAssocID="{0F2E34C5-B035-4F91-8298-800F26FF8069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0EE95ED-CBF4-495D-ABA0-FBC0BEBF43AA}" type="pres">
      <dgm:prSet presAssocID="{0F2E34C5-B035-4F91-8298-800F26FF8069}" presName="parTransTwo" presStyleCnt="0"/>
      <dgm:spPr/>
    </dgm:pt>
    <dgm:pt modelId="{B23C55A7-FA76-402F-B109-22BE81577A0E}" type="pres">
      <dgm:prSet presAssocID="{0F2E34C5-B035-4F91-8298-800F26FF8069}" presName="horzTwo" presStyleCnt="0"/>
      <dgm:spPr/>
    </dgm:pt>
    <dgm:pt modelId="{69F0D3E1-B433-4461-B492-F0DDA0085263}" type="pres">
      <dgm:prSet presAssocID="{1F72E73F-FD81-46CE-8438-8A930DFBF353}" presName="vertThree" presStyleCnt="0"/>
      <dgm:spPr/>
    </dgm:pt>
    <dgm:pt modelId="{660DBAAE-3D22-46BE-97F9-A6ACD4D43DF0}" type="pres">
      <dgm:prSet presAssocID="{1F72E73F-FD81-46CE-8438-8A930DFBF353}" presName="txThree" presStyleLbl="node3" presStyleIdx="1" presStyleCnt="2">
        <dgm:presLayoutVars>
          <dgm:chPref val="3"/>
        </dgm:presLayoutVars>
      </dgm:prSet>
      <dgm:spPr/>
    </dgm:pt>
    <dgm:pt modelId="{A2C38BB1-6D05-414E-88E8-C4D846605207}" type="pres">
      <dgm:prSet presAssocID="{1F72E73F-FD81-46CE-8438-8A930DFBF353}" presName="horzThree" presStyleCnt="0"/>
      <dgm:spPr/>
    </dgm:pt>
  </dgm:ptLst>
  <dgm:cxnLst>
    <dgm:cxn modelId="{039AAF53-C8EF-42FD-B3DD-851C0373861E}" srcId="{6A0CDC8A-A020-4A6F-BB35-9FE61BF133DF}" destId="{A55E3A26-0220-4A57-AD6D-EA3F232AD185}" srcOrd="0" destOrd="0" parTransId="{CE23BC05-3F6B-4E78-904F-ECD4482C5E30}" sibTransId="{76A293DD-D8FA-4CE3-8774-7C9F89883FA8}"/>
    <dgm:cxn modelId="{BE2D7BE1-08DE-4FB4-9670-CA2009F16329}" type="presOf" srcId="{0F2E34C5-B035-4F91-8298-800F26FF8069}" destId="{E93892A0-BC52-4666-87CE-EDC2BB185877}" srcOrd="0" destOrd="0" presId="urn:microsoft.com/office/officeart/2005/8/layout/hierarchy4"/>
    <dgm:cxn modelId="{FB53A560-4890-4D35-8458-14D04DA20223}" type="presOf" srcId="{A55E3A26-0220-4A57-AD6D-EA3F232AD185}" destId="{CB24C261-69E5-42DE-834A-C7AA0A9ADF00}" srcOrd="0" destOrd="0" presId="urn:microsoft.com/office/officeart/2005/8/layout/hierarchy4"/>
    <dgm:cxn modelId="{9A5577BC-1AE4-4145-BC58-41C0B0570A0E}" type="presOf" srcId="{0137EBA4-BCC6-4616-888D-818DEE3BC433}" destId="{9790076D-A2FE-43D4-ABE6-98BE3FF77D61}" srcOrd="0" destOrd="0" presId="urn:microsoft.com/office/officeart/2005/8/layout/hierarchy4"/>
    <dgm:cxn modelId="{2B230FFE-F487-4056-A016-59087E1AB3FC}" type="presOf" srcId="{A5E8D9CD-7FE7-4842-A6D7-696E249DD2C5}" destId="{05323839-B6AA-43AE-9129-88B0DF6F26AF}" srcOrd="0" destOrd="0" presId="urn:microsoft.com/office/officeart/2005/8/layout/hierarchy4"/>
    <dgm:cxn modelId="{5EE17E2B-7922-4952-BA67-4C1D495CAEF1}" srcId="{A55E3A26-0220-4A57-AD6D-EA3F232AD185}" destId="{A5E8D9CD-7FE7-4842-A6D7-696E249DD2C5}" srcOrd="0" destOrd="0" parTransId="{AB91D77E-5394-4906-8E66-56591DA5DCF3}" sibTransId="{3C6217E4-34D1-45A2-A490-6B3FE70EE015}"/>
    <dgm:cxn modelId="{BD6A8289-BC9E-4BCC-A21D-C39720419A35}" srcId="{A55E3A26-0220-4A57-AD6D-EA3F232AD185}" destId="{0F2E34C5-B035-4F91-8298-800F26FF8069}" srcOrd="1" destOrd="0" parTransId="{81A3BBCC-0DCD-4621-8115-85F94682AFFA}" sibTransId="{3E84DDC1-D13F-4A34-B955-641F0D4DE707}"/>
    <dgm:cxn modelId="{E30D011B-0A9E-4628-948B-44ABB9CD211F}" srcId="{A5E8D9CD-7FE7-4842-A6D7-696E249DD2C5}" destId="{0137EBA4-BCC6-4616-888D-818DEE3BC433}" srcOrd="0" destOrd="0" parTransId="{7AE7E982-41F9-401B-98FC-43158FAB6893}" sibTransId="{3647B347-70A6-43CB-81E8-5B950734CD7F}"/>
    <dgm:cxn modelId="{CF8E0CF1-501C-425F-8B05-C42527F05E89}" srcId="{0F2E34C5-B035-4F91-8298-800F26FF8069}" destId="{1F72E73F-FD81-46CE-8438-8A930DFBF353}" srcOrd="0" destOrd="0" parTransId="{C4EED28A-BA19-4F91-AA12-CB3D3ABEF30E}" sibTransId="{FFBD4CA1-4C96-4549-9EF0-2A9512454211}"/>
    <dgm:cxn modelId="{2FE588CC-E226-4297-8C4C-5A71AF54A459}" type="presOf" srcId="{6A0CDC8A-A020-4A6F-BB35-9FE61BF133DF}" destId="{1974919C-771B-4DEA-BB06-97DDED9A6B71}" srcOrd="0" destOrd="0" presId="urn:microsoft.com/office/officeart/2005/8/layout/hierarchy4"/>
    <dgm:cxn modelId="{D1937D59-7424-41E2-9AD0-AB6DE7EF1882}" type="presOf" srcId="{1F72E73F-FD81-46CE-8438-8A930DFBF353}" destId="{660DBAAE-3D22-46BE-97F9-A6ACD4D43DF0}" srcOrd="0" destOrd="0" presId="urn:microsoft.com/office/officeart/2005/8/layout/hierarchy4"/>
    <dgm:cxn modelId="{948B1A1E-E136-49F4-A7B0-08291EB3CE5E}" type="presParOf" srcId="{1974919C-771B-4DEA-BB06-97DDED9A6B71}" destId="{D5131107-A5A8-4566-9696-F1A26C44A4BC}" srcOrd="0" destOrd="0" presId="urn:microsoft.com/office/officeart/2005/8/layout/hierarchy4"/>
    <dgm:cxn modelId="{3EF3D4A7-A7A6-4E09-BB26-AEAE9BE16131}" type="presParOf" srcId="{D5131107-A5A8-4566-9696-F1A26C44A4BC}" destId="{CB24C261-69E5-42DE-834A-C7AA0A9ADF00}" srcOrd="0" destOrd="0" presId="urn:microsoft.com/office/officeart/2005/8/layout/hierarchy4"/>
    <dgm:cxn modelId="{9B1F7E2C-B64A-4E57-BABC-C603546CDC4D}" type="presParOf" srcId="{D5131107-A5A8-4566-9696-F1A26C44A4BC}" destId="{EA85FED4-708E-42EA-A4B9-C6D33CC23B51}" srcOrd="1" destOrd="0" presId="urn:microsoft.com/office/officeart/2005/8/layout/hierarchy4"/>
    <dgm:cxn modelId="{354204A0-C96D-4967-85FE-A10F9DFA3FEF}" type="presParOf" srcId="{D5131107-A5A8-4566-9696-F1A26C44A4BC}" destId="{899EF4AB-CDE6-4556-8226-E7050577383E}" srcOrd="2" destOrd="0" presId="urn:microsoft.com/office/officeart/2005/8/layout/hierarchy4"/>
    <dgm:cxn modelId="{C453B6BC-6B72-4E6E-A59B-E91569ADAEDA}" type="presParOf" srcId="{899EF4AB-CDE6-4556-8226-E7050577383E}" destId="{E33252E0-92B8-4EE3-8627-5C51188030B7}" srcOrd="0" destOrd="0" presId="urn:microsoft.com/office/officeart/2005/8/layout/hierarchy4"/>
    <dgm:cxn modelId="{0BC85C0E-9A1A-4103-9112-28C1B973666D}" type="presParOf" srcId="{E33252E0-92B8-4EE3-8627-5C51188030B7}" destId="{05323839-B6AA-43AE-9129-88B0DF6F26AF}" srcOrd="0" destOrd="0" presId="urn:microsoft.com/office/officeart/2005/8/layout/hierarchy4"/>
    <dgm:cxn modelId="{AFF8B117-4AE7-4A68-9038-ADC51EFC37E1}" type="presParOf" srcId="{E33252E0-92B8-4EE3-8627-5C51188030B7}" destId="{B4F1759E-5692-4B5B-A023-3D11F033F34A}" srcOrd="1" destOrd="0" presId="urn:microsoft.com/office/officeart/2005/8/layout/hierarchy4"/>
    <dgm:cxn modelId="{EFEE7D81-6A08-4691-B6BF-8886A1D8F308}" type="presParOf" srcId="{E33252E0-92B8-4EE3-8627-5C51188030B7}" destId="{8EEC65CC-C333-4E68-8510-B7A9FE2BC511}" srcOrd="2" destOrd="0" presId="urn:microsoft.com/office/officeart/2005/8/layout/hierarchy4"/>
    <dgm:cxn modelId="{8FB50BA0-91F3-490E-AB41-D5D2478FD04C}" type="presParOf" srcId="{8EEC65CC-C333-4E68-8510-B7A9FE2BC511}" destId="{0C38E4BF-9F65-4C65-B4D5-181370CE58C6}" srcOrd="0" destOrd="0" presId="urn:microsoft.com/office/officeart/2005/8/layout/hierarchy4"/>
    <dgm:cxn modelId="{2D627723-A9D5-4E23-827E-FBF85B409D76}" type="presParOf" srcId="{0C38E4BF-9F65-4C65-B4D5-181370CE58C6}" destId="{9790076D-A2FE-43D4-ABE6-98BE3FF77D61}" srcOrd="0" destOrd="0" presId="urn:microsoft.com/office/officeart/2005/8/layout/hierarchy4"/>
    <dgm:cxn modelId="{0139BB76-F66E-489B-8103-D7941E1A309B}" type="presParOf" srcId="{0C38E4BF-9F65-4C65-B4D5-181370CE58C6}" destId="{BD3BB691-DD4B-41A7-A6D2-8456717F4BD3}" srcOrd="1" destOrd="0" presId="urn:microsoft.com/office/officeart/2005/8/layout/hierarchy4"/>
    <dgm:cxn modelId="{94F6120A-D94C-4AA2-ADF0-71F31298A404}" type="presParOf" srcId="{899EF4AB-CDE6-4556-8226-E7050577383E}" destId="{FA42B611-79DF-46E3-837D-D883E27496D8}" srcOrd="1" destOrd="0" presId="urn:microsoft.com/office/officeart/2005/8/layout/hierarchy4"/>
    <dgm:cxn modelId="{4D2A30C3-AC75-4EC7-8CF9-3F1E1FCBF6E6}" type="presParOf" srcId="{899EF4AB-CDE6-4556-8226-E7050577383E}" destId="{E108FD84-90DF-4CF7-8E21-6A59D78CC7D6}" srcOrd="2" destOrd="0" presId="urn:microsoft.com/office/officeart/2005/8/layout/hierarchy4"/>
    <dgm:cxn modelId="{DA30F1E5-A696-4A84-A2F1-0DF92D0F3A38}" type="presParOf" srcId="{E108FD84-90DF-4CF7-8E21-6A59D78CC7D6}" destId="{E93892A0-BC52-4666-87CE-EDC2BB185877}" srcOrd="0" destOrd="0" presId="urn:microsoft.com/office/officeart/2005/8/layout/hierarchy4"/>
    <dgm:cxn modelId="{2337F8A2-6649-46BD-ABFE-3CE329759394}" type="presParOf" srcId="{E108FD84-90DF-4CF7-8E21-6A59D78CC7D6}" destId="{90EE95ED-CBF4-495D-ABA0-FBC0BEBF43AA}" srcOrd="1" destOrd="0" presId="urn:microsoft.com/office/officeart/2005/8/layout/hierarchy4"/>
    <dgm:cxn modelId="{E5CC9431-9F63-4A21-BE79-56BB0856CA65}" type="presParOf" srcId="{E108FD84-90DF-4CF7-8E21-6A59D78CC7D6}" destId="{B23C55A7-FA76-402F-B109-22BE81577A0E}" srcOrd="2" destOrd="0" presId="urn:microsoft.com/office/officeart/2005/8/layout/hierarchy4"/>
    <dgm:cxn modelId="{CD4AEA73-1703-4544-B520-D5D8F02D82D0}" type="presParOf" srcId="{B23C55A7-FA76-402F-B109-22BE81577A0E}" destId="{69F0D3E1-B433-4461-B492-F0DDA0085263}" srcOrd="0" destOrd="0" presId="urn:microsoft.com/office/officeart/2005/8/layout/hierarchy4"/>
    <dgm:cxn modelId="{37813717-668D-4878-A07F-A32A0654B6FC}" type="presParOf" srcId="{69F0D3E1-B433-4461-B492-F0DDA0085263}" destId="{660DBAAE-3D22-46BE-97F9-A6ACD4D43DF0}" srcOrd="0" destOrd="0" presId="urn:microsoft.com/office/officeart/2005/8/layout/hierarchy4"/>
    <dgm:cxn modelId="{F64B5D01-A37F-498D-82E1-F069E8A9328A}" type="presParOf" srcId="{69F0D3E1-B433-4461-B492-F0DDA0085263}" destId="{A2C38BB1-6D05-414E-88E8-C4D846605207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4933EB0-04F0-4459-A2E8-865198296E9B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D735645-5C8B-4B6E-9D94-C966D6D8415E}">
      <dgm:prSet/>
      <dgm:spPr/>
      <dgm:t>
        <a:bodyPr/>
        <a:lstStyle/>
        <a:p>
          <a:pPr rtl="0"/>
          <a:r>
            <a:rPr lang="en-PH" smtClean="0"/>
            <a:t>Group Studied</a:t>
          </a:r>
          <a:endParaRPr lang="cs-CZ"/>
        </a:p>
      </dgm:t>
    </dgm:pt>
    <dgm:pt modelId="{CE3D20BA-8B99-4ED0-8BA8-4478DED7DE2A}" type="parTrans" cxnId="{DAE8C352-3210-475D-8E07-78FE22AAC907}">
      <dgm:prSet/>
      <dgm:spPr/>
      <dgm:t>
        <a:bodyPr/>
        <a:lstStyle/>
        <a:p>
          <a:endParaRPr lang="cs-CZ"/>
        </a:p>
      </dgm:t>
    </dgm:pt>
    <dgm:pt modelId="{2D427329-A913-469D-9A20-6736AA5EF7E5}" type="sibTrans" cxnId="{DAE8C352-3210-475D-8E07-78FE22AAC907}">
      <dgm:prSet/>
      <dgm:spPr/>
      <dgm:t>
        <a:bodyPr/>
        <a:lstStyle/>
        <a:p>
          <a:endParaRPr lang="cs-CZ"/>
        </a:p>
      </dgm:t>
    </dgm:pt>
    <dgm:pt modelId="{4C42E342-DA09-4224-A837-7DC8237D8C82}">
      <dgm:prSet/>
      <dgm:spPr/>
      <dgm:t>
        <a:bodyPr/>
        <a:lstStyle/>
        <a:p>
          <a:pPr rtl="0"/>
          <a:r>
            <a:rPr lang="en-PH" dirty="0" smtClean="0"/>
            <a:t>Qualitative</a:t>
          </a:r>
          <a:endParaRPr lang="cs-CZ" dirty="0"/>
        </a:p>
      </dgm:t>
    </dgm:pt>
    <dgm:pt modelId="{5FB5E9E5-987C-4AA9-8517-943ED52531EB}" type="parTrans" cxnId="{AF6BA21A-D041-4722-B5E2-F716C5F3F4BE}">
      <dgm:prSet/>
      <dgm:spPr/>
      <dgm:t>
        <a:bodyPr/>
        <a:lstStyle/>
        <a:p>
          <a:endParaRPr lang="cs-CZ"/>
        </a:p>
      </dgm:t>
    </dgm:pt>
    <dgm:pt modelId="{76132462-9A81-4ED3-9D77-56F87B0F1E6D}" type="sibTrans" cxnId="{AF6BA21A-D041-4722-B5E2-F716C5F3F4BE}">
      <dgm:prSet/>
      <dgm:spPr/>
      <dgm:t>
        <a:bodyPr/>
        <a:lstStyle/>
        <a:p>
          <a:endParaRPr lang="cs-CZ"/>
        </a:p>
      </dgm:t>
    </dgm:pt>
    <dgm:pt modelId="{5AFAAB4D-7BAC-41CF-980B-FB061BB47A23}">
      <dgm:prSet/>
      <dgm:spPr/>
      <dgm:t>
        <a:bodyPr/>
        <a:lstStyle/>
        <a:p>
          <a:pPr rtl="0"/>
          <a:r>
            <a:rPr lang="en-PH" dirty="0" smtClean="0"/>
            <a:t>Quantitative</a:t>
          </a:r>
          <a:endParaRPr lang="cs-CZ" dirty="0"/>
        </a:p>
      </dgm:t>
    </dgm:pt>
    <dgm:pt modelId="{5CCC8A1D-B9AD-4098-83C2-E05ADAF7B78E}" type="parTrans" cxnId="{F6DE22D7-F671-4E7E-9D4B-E54076023199}">
      <dgm:prSet/>
      <dgm:spPr/>
      <dgm:t>
        <a:bodyPr/>
        <a:lstStyle/>
        <a:p>
          <a:endParaRPr lang="cs-CZ"/>
        </a:p>
      </dgm:t>
    </dgm:pt>
    <dgm:pt modelId="{F4968F0A-B523-4E85-BEEC-12611D2C1884}" type="sibTrans" cxnId="{F6DE22D7-F671-4E7E-9D4B-E54076023199}">
      <dgm:prSet/>
      <dgm:spPr/>
      <dgm:t>
        <a:bodyPr/>
        <a:lstStyle/>
        <a:p>
          <a:endParaRPr lang="cs-CZ"/>
        </a:p>
      </dgm:t>
    </dgm:pt>
    <dgm:pt modelId="{F54D8015-AA6D-4060-87BF-DF207B542746}">
      <dgm:prSet/>
      <dgm:spPr/>
      <dgm:t>
        <a:bodyPr/>
        <a:lstStyle/>
        <a:p>
          <a:pPr rtl="0"/>
          <a:r>
            <a:rPr lang="en-PH" dirty="0" smtClean="0"/>
            <a:t>Smaller &amp; not randomly selected.</a:t>
          </a:r>
          <a:endParaRPr lang="cs-CZ" dirty="0"/>
        </a:p>
      </dgm:t>
    </dgm:pt>
    <dgm:pt modelId="{CFEBF736-D624-454F-923A-8E45A80D1E1B}" type="parTrans" cxnId="{88F8ABF7-C5D5-4D8C-85C6-184A732D2171}">
      <dgm:prSet/>
      <dgm:spPr/>
    </dgm:pt>
    <dgm:pt modelId="{C15F9678-0501-4ACB-BDE2-67EE9823C074}" type="sibTrans" cxnId="{88F8ABF7-C5D5-4D8C-85C6-184A732D2171}">
      <dgm:prSet/>
      <dgm:spPr/>
    </dgm:pt>
    <dgm:pt modelId="{E3476613-E207-46BB-AAF3-257680264C0A}">
      <dgm:prSet/>
      <dgm:spPr/>
      <dgm:t>
        <a:bodyPr/>
        <a:lstStyle/>
        <a:p>
          <a:pPr rtl="0"/>
          <a:r>
            <a:rPr lang="en-PH" smtClean="0"/>
            <a:t>Larger </a:t>
          </a:r>
          <a:r>
            <a:rPr lang="en-PH" dirty="0" smtClean="0"/>
            <a:t>&amp; randomly selected.</a:t>
          </a:r>
          <a:endParaRPr lang="cs-CZ" dirty="0"/>
        </a:p>
      </dgm:t>
    </dgm:pt>
    <dgm:pt modelId="{FE0E5660-34C5-46D2-B296-BB88B3072CCF}" type="parTrans" cxnId="{A470066A-43CA-46DB-A201-280B01D580F2}">
      <dgm:prSet/>
      <dgm:spPr/>
    </dgm:pt>
    <dgm:pt modelId="{E178EB59-ECD7-4BE4-9321-B74D1A26E7FE}" type="sibTrans" cxnId="{A470066A-43CA-46DB-A201-280B01D580F2}">
      <dgm:prSet/>
      <dgm:spPr/>
    </dgm:pt>
    <dgm:pt modelId="{07A32144-DEF7-4275-8E28-0D62717502FA}" type="pres">
      <dgm:prSet presAssocID="{F4933EB0-04F0-4459-A2E8-865198296E9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6D309AA-AD63-4328-9405-85B5C5759C87}" type="pres">
      <dgm:prSet presAssocID="{BD735645-5C8B-4B6E-9D94-C966D6D8415E}" presName="vertOne" presStyleCnt="0"/>
      <dgm:spPr/>
    </dgm:pt>
    <dgm:pt modelId="{9ED87D0D-1369-486A-9B5A-90086E58B6A7}" type="pres">
      <dgm:prSet presAssocID="{BD735645-5C8B-4B6E-9D94-C966D6D8415E}" presName="txOne" presStyleLbl="node0" presStyleIdx="0" presStyleCnt="1">
        <dgm:presLayoutVars>
          <dgm:chPref val="3"/>
        </dgm:presLayoutVars>
      </dgm:prSet>
      <dgm:spPr/>
    </dgm:pt>
    <dgm:pt modelId="{A1016A4B-9475-49BC-A2D7-5395E33A09E5}" type="pres">
      <dgm:prSet presAssocID="{BD735645-5C8B-4B6E-9D94-C966D6D8415E}" presName="parTransOne" presStyleCnt="0"/>
      <dgm:spPr/>
    </dgm:pt>
    <dgm:pt modelId="{A6052DDD-91E8-43CA-928E-3E8090B1EE8F}" type="pres">
      <dgm:prSet presAssocID="{BD735645-5C8B-4B6E-9D94-C966D6D8415E}" presName="horzOne" presStyleCnt="0"/>
      <dgm:spPr/>
    </dgm:pt>
    <dgm:pt modelId="{78AF5980-48C1-407F-BF04-4FE69B176833}" type="pres">
      <dgm:prSet presAssocID="{4C42E342-DA09-4224-A837-7DC8237D8C82}" presName="vertTwo" presStyleCnt="0"/>
      <dgm:spPr/>
    </dgm:pt>
    <dgm:pt modelId="{588E6287-BC60-479B-B458-3A1AAFD45FE3}" type="pres">
      <dgm:prSet presAssocID="{4C42E342-DA09-4224-A837-7DC8237D8C82}" presName="txTwo" presStyleLbl="node2" presStyleIdx="0" presStyleCnt="2">
        <dgm:presLayoutVars>
          <dgm:chPref val="3"/>
        </dgm:presLayoutVars>
      </dgm:prSet>
      <dgm:spPr/>
    </dgm:pt>
    <dgm:pt modelId="{E552070C-27B8-4A21-8087-FEBEB83D2711}" type="pres">
      <dgm:prSet presAssocID="{4C42E342-DA09-4224-A837-7DC8237D8C82}" presName="parTransTwo" presStyleCnt="0"/>
      <dgm:spPr/>
    </dgm:pt>
    <dgm:pt modelId="{1066738B-F70B-4C8A-8354-C6C8800383D5}" type="pres">
      <dgm:prSet presAssocID="{4C42E342-DA09-4224-A837-7DC8237D8C82}" presName="horzTwo" presStyleCnt="0"/>
      <dgm:spPr/>
    </dgm:pt>
    <dgm:pt modelId="{427B488A-09AA-41B4-8BF0-321FE83DB95C}" type="pres">
      <dgm:prSet presAssocID="{F54D8015-AA6D-4060-87BF-DF207B542746}" presName="vertThree" presStyleCnt="0"/>
      <dgm:spPr/>
    </dgm:pt>
    <dgm:pt modelId="{A6EB7AAE-0662-4B0C-B719-B6911067CC2E}" type="pres">
      <dgm:prSet presAssocID="{F54D8015-AA6D-4060-87BF-DF207B542746}" presName="txThree" presStyleLbl="node3" presStyleIdx="0" presStyleCnt="2">
        <dgm:presLayoutVars>
          <dgm:chPref val="3"/>
        </dgm:presLayoutVars>
      </dgm:prSet>
      <dgm:spPr/>
    </dgm:pt>
    <dgm:pt modelId="{14221ED3-F05E-48F5-B4E9-6698A98D918C}" type="pres">
      <dgm:prSet presAssocID="{F54D8015-AA6D-4060-87BF-DF207B542746}" presName="horzThree" presStyleCnt="0"/>
      <dgm:spPr/>
    </dgm:pt>
    <dgm:pt modelId="{2B2B937B-E999-4618-8D0D-70F63F3C33E6}" type="pres">
      <dgm:prSet presAssocID="{76132462-9A81-4ED3-9D77-56F87B0F1E6D}" presName="sibSpaceTwo" presStyleCnt="0"/>
      <dgm:spPr/>
    </dgm:pt>
    <dgm:pt modelId="{D8155648-5A9B-41BE-9146-A74D5492C8FF}" type="pres">
      <dgm:prSet presAssocID="{5AFAAB4D-7BAC-41CF-980B-FB061BB47A23}" presName="vertTwo" presStyleCnt="0"/>
      <dgm:spPr/>
    </dgm:pt>
    <dgm:pt modelId="{3244F01A-0837-41C6-BA64-E7D01F7D3CD6}" type="pres">
      <dgm:prSet presAssocID="{5AFAAB4D-7BAC-41CF-980B-FB061BB47A23}" presName="txTwo" presStyleLbl="node2" presStyleIdx="1" presStyleCnt="2">
        <dgm:presLayoutVars>
          <dgm:chPref val="3"/>
        </dgm:presLayoutVars>
      </dgm:prSet>
      <dgm:spPr/>
    </dgm:pt>
    <dgm:pt modelId="{48849F87-217D-4FE6-A459-6AF7766BE48C}" type="pres">
      <dgm:prSet presAssocID="{5AFAAB4D-7BAC-41CF-980B-FB061BB47A23}" presName="parTransTwo" presStyleCnt="0"/>
      <dgm:spPr/>
    </dgm:pt>
    <dgm:pt modelId="{C9A46B2C-AA97-48B8-8C51-BDF16AEE10DA}" type="pres">
      <dgm:prSet presAssocID="{5AFAAB4D-7BAC-41CF-980B-FB061BB47A23}" presName="horzTwo" presStyleCnt="0"/>
      <dgm:spPr/>
    </dgm:pt>
    <dgm:pt modelId="{032EAD1A-63E1-4F2E-B133-35AC56D0A8BF}" type="pres">
      <dgm:prSet presAssocID="{E3476613-E207-46BB-AAF3-257680264C0A}" presName="vertThree" presStyleCnt="0"/>
      <dgm:spPr/>
    </dgm:pt>
    <dgm:pt modelId="{440043E1-059D-4A58-A70C-56687135F42F}" type="pres">
      <dgm:prSet presAssocID="{E3476613-E207-46BB-AAF3-257680264C0A}" presName="txThree" presStyleLbl="node3" presStyleIdx="1" presStyleCnt="2">
        <dgm:presLayoutVars>
          <dgm:chPref val="3"/>
        </dgm:presLayoutVars>
      </dgm:prSet>
      <dgm:spPr/>
    </dgm:pt>
    <dgm:pt modelId="{76B3DE07-3DAC-4128-9FCF-75DD1582EC6F}" type="pres">
      <dgm:prSet presAssocID="{E3476613-E207-46BB-AAF3-257680264C0A}" presName="horzThree" presStyleCnt="0"/>
      <dgm:spPr/>
    </dgm:pt>
  </dgm:ptLst>
  <dgm:cxnLst>
    <dgm:cxn modelId="{C1A4B80B-A3A8-402B-AA9E-6F53AD2CE256}" type="presOf" srcId="{4C42E342-DA09-4224-A837-7DC8237D8C82}" destId="{588E6287-BC60-479B-B458-3A1AAFD45FE3}" srcOrd="0" destOrd="0" presId="urn:microsoft.com/office/officeart/2005/8/layout/hierarchy4"/>
    <dgm:cxn modelId="{A470066A-43CA-46DB-A201-280B01D580F2}" srcId="{5AFAAB4D-7BAC-41CF-980B-FB061BB47A23}" destId="{E3476613-E207-46BB-AAF3-257680264C0A}" srcOrd="0" destOrd="0" parTransId="{FE0E5660-34C5-46D2-B296-BB88B3072CCF}" sibTransId="{E178EB59-ECD7-4BE4-9321-B74D1A26E7FE}"/>
    <dgm:cxn modelId="{B589D95D-0B37-4226-8D3D-4A19E295F0B8}" type="presOf" srcId="{F54D8015-AA6D-4060-87BF-DF207B542746}" destId="{A6EB7AAE-0662-4B0C-B719-B6911067CC2E}" srcOrd="0" destOrd="0" presId="urn:microsoft.com/office/officeart/2005/8/layout/hierarchy4"/>
    <dgm:cxn modelId="{F6DE22D7-F671-4E7E-9D4B-E54076023199}" srcId="{BD735645-5C8B-4B6E-9D94-C966D6D8415E}" destId="{5AFAAB4D-7BAC-41CF-980B-FB061BB47A23}" srcOrd="1" destOrd="0" parTransId="{5CCC8A1D-B9AD-4098-83C2-E05ADAF7B78E}" sibTransId="{F4968F0A-B523-4E85-BEEC-12611D2C1884}"/>
    <dgm:cxn modelId="{897C1766-F41A-43ED-A1B2-34819B4E1B64}" type="presOf" srcId="{F4933EB0-04F0-4459-A2E8-865198296E9B}" destId="{07A32144-DEF7-4275-8E28-0D62717502FA}" srcOrd="0" destOrd="0" presId="urn:microsoft.com/office/officeart/2005/8/layout/hierarchy4"/>
    <dgm:cxn modelId="{9DF9678A-D27C-47F9-807B-A866B2F24FCC}" type="presOf" srcId="{BD735645-5C8B-4B6E-9D94-C966D6D8415E}" destId="{9ED87D0D-1369-486A-9B5A-90086E58B6A7}" srcOrd="0" destOrd="0" presId="urn:microsoft.com/office/officeart/2005/8/layout/hierarchy4"/>
    <dgm:cxn modelId="{AF6BA21A-D041-4722-B5E2-F716C5F3F4BE}" srcId="{BD735645-5C8B-4B6E-9D94-C966D6D8415E}" destId="{4C42E342-DA09-4224-A837-7DC8237D8C82}" srcOrd="0" destOrd="0" parTransId="{5FB5E9E5-987C-4AA9-8517-943ED52531EB}" sibTransId="{76132462-9A81-4ED3-9D77-56F87B0F1E6D}"/>
    <dgm:cxn modelId="{88F8ABF7-C5D5-4D8C-85C6-184A732D2171}" srcId="{4C42E342-DA09-4224-A837-7DC8237D8C82}" destId="{F54D8015-AA6D-4060-87BF-DF207B542746}" srcOrd="0" destOrd="0" parTransId="{CFEBF736-D624-454F-923A-8E45A80D1E1B}" sibTransId="{C15F9678-0501-4ACB-BDE2-67EE9823C074}"/>
    <dgm:cxn modelId="{5AB3370B-CD79-4474-AF9D-4278EDC26995}" type="presOf" srcId="{E3476613-E207-46BB-AAF3-257680264C0A}" destId="{440043E1-059D-4A58-A70C-56687135F42F}" srcOrd="0" destOrd="0" presId="urn:microsoft.com/office/officeart/2005/8/layout/hierarchy4"/>
    <dgm:cxn modelId="{DAE8C352-3210-475D-8E07-78FE22AAC907}" srcId="{F4933EB0-04F0-4459-A2E8-865198296E9B}" destId="{BD735645-5C8B-4B6E-9D94-C966D6D8415E}" srcOrd="0" destOrd="0" parTransId="{CE3D20BA-8B99-4ED0-8BA8-4478DED7DE2A}" sibTransId="{2D427329-A913-469D-9A20-6736AA5EF7E5}"/>
    <dgm:cxn modelId="{E3421124-7F9A-4DC8-824F-681C45B8A731}" type="presOf" srcId="{5AFAAB4D-7BAC-41CF-980B-FB061BB47A23}" destId="{3244F01A-0837-41C6-BA64-E7D01F7D3CD6}" srcOrd="0" destOrd="0" presId="urn:microsoft.com/office/officeart/2005/8/layout/hierarchy4"/>
    <dgm:cxn modelId="{EB4F0957-5B7E-4AD0-A100-EFD7BAAC8535}" type="presParOf" srcId="{07A32144-DEF7-4275-8E28-0D62717502FA}" destId="{A6D309AA-AD63-4328-9405-85B5C5759C87}" srcOrd="0" destOrd="0" presId="urn:microsoft.com/office/officeart/2005/8/layout/hierarchy4"/>
    <dgm:cxn modelId="{6F428F69-6F19-4CEA-9D59-ADF30C2BD11A}" type="presParOf" srcId="{A6D309AA-AD63-4328-9405-85B5C5759C87}" destId="{9ED87D0D-1369-486A-9B5A-90086E58B6A7}" srcOrd="0" destOrd="0" presId="urn:microsoft.com/office/officeart/2005/8/layout/hierarchy4"/>
    <dgm:cxn modelId="{05AB283E-CFEE-4880-B546-F679738091E8}" type="presParOf" srcId="{A6D309AA-AD63-4328-9405-85B5C5759C87}" destId="{A1016A4B-9475-49BC-A2D7-5395E33A09E5}" srcOrd="1" destOrd="0" presId="urn:microsoft.com/office/officeart/2005/8/layout/hierarchy4"/>
    <dgm:cxn modelId="{8F2E664E-C648-482F-8CA1-AF206B8086FD}" type="presParOf" srcId="{A6D309AA-AD63-4328-9405-85B5C5759C87}" destId="{A6052DDD-91E8-43CA-928E-3E8090B1EE8F}" srcOrd="2" destOrd="0" presId="urn:microsoft.com/office/officeart/2005/8/layout/hierarchy4"/>
    <dgm:cxn modelId="{C7B677B1-1D64-4353-AF7F-86DFBA573176}" type="presParOf" srcId="{A6052DDD-91E8-43CA-928E-3E8090B1EE8F}" destId="{78AF5980-48C1-407F-BF04-4FE69B176833}" srcOrd="0" destOrd="0" presId="urn:microsoft.com/office/officeart/2005/8/layout/hierarchy4"/>
    <dgm:cxn modelId="{34661979-13C7-4455-8692-73AA6B33C23A}" type="presParOf" srcId="{78AF5980-48C1-407F-BF04-4FE69B176833}" destId="{588E6287-BC60-479B-B458-3A1AAFD45FE3}" srcOrd="0" destOrd="0" presId="urn:microsoft.com/office/officeart/2005/8/layout/hierarchy4"/>
    <dgm:cxn modelId="{230D726A-C806-4506-AD56-59B726C28C9A}" type="presParOf" srcId="{78AF5980-48C1-407F-BF04-4FE69B176833}" destId="{E552070C-27B8-4A21-8087-FEBEB83D2711}" srcOrd="1" destOrd="0" presId="urn:microsoft.com/office/officeart/2005/8/layout/hierarchy4"/>
    <dgm:cxn modelId="{3E9BC1A4-2747-4805-A220-5DC96FCF4065}" type="presParOf" srcId="{78AF5980-48C1-407F-BF04-4FE69B176833}" destId="{1066738B-F70B-4C8A-8354-C6C8800383D5}" srcOrd="2" destOrd="0" presId="urn:microsoft.com/office/officeart/2005/8/layout/hierarchy4"/>
    <dgm:cxn modelId="{B9D923A4-DFC3-48FF-9E10-AD3FB6170957}" type="presParOf" srcId="{1066738B-F70B-4C8A-8354-C6C8800383D5}" destId="{427B488A-09AA-41B4-8BF0-321FE83DB95C}" srcOrd="0" destOrd="0" presId="urn:microsoft.com/office/officeart/2005/8/layout/hierarchy4"/>
    <dgm:cxn modelId="{3B19C57C-7F9A-4F7B-ABF0-ECA255BEDA57}" type="presParOf" srcId="{427B488A-09AA-41B4-8BF0-321FE83DB95C}" destId="{A6EB7AAE-0662-4B0C-B719-B6911067CC2E}" srcOrd="0" destOrd="0" presId="urn:microsoft.com/office/officeart/2005/8/layout/hierarchy4"/>
    <dgm:cxn modelId="{666A7E04-E484-46D2-A3BA-C8B8E332D9E7}" type="presParOf" srcId="{427B488A-09AA-41B4-8BF0-321FE83DB95C}" destId="{14221ED3-F05E-48F5-B4E9-6698A98D918C}" srcOrd="1" destOrd="0" presId="urn:microsoft.com/office/officeart/2005/8/layout/hierarchy4"/>
    <dgm:cxn modelId="{BF9FCE17-55DD-4301-96D5-7AC8C0DAC176}" type="presParOf" srcId="{A6052DDD-91E8-43CA-928E-3E8090B1EE8F}" destId="{2B2B937B-E999-4618-8D0D-70F63F3C33E6}" srcOrd="1" destOrd="0" presId="urn:microsoft.com/office/officeart/2005/8/layout/hierarchy4"/>
    <dgm:cxn modelId="{114EC8FA-605E-431D-9E25-BB57F33C68C6}" type="presParOf" srcId="{A6052DDD-91E8-43CA-928E-3E8090B1EE8F}" destId="{D8155648-5A9B-41BE-9146-A74D5492C8FF}" srcOrd="2" destOrd="0" presId="urn:microsoft.com/office/officeart/2005/8/layout/hierarchy4"/>
    <dgm:cxn modelId="{B5F48E5D-C0AE-4931-A9E2-23303BD998D3}" type="presParOf" srcId="{D8155648-5A9B-41BE-9146-A74D5492C8FF}" destId="{3244F01A-0837-41C6-BA64-E7D01F7D3CD6}" srcOrd="0" destOrd="0" presId="urn:microsoft.com/office/officeart/2005/8/layout/hierarchy4"/>
    <dgm:cxn modelId="{93C0E6AD-887B-4624-AAEA-B07B5443B842}" type="presParOf" srcId="{D8155648-5A9B-41BE-9146-A74D5492C8FF}" destId="{48849F87-217D-4FE6-A459-6AF7766BE48C}" srcOrd="1" destOrd="0" presId="urn:microsoft.com/office/officeart/2005/8/layout/hierarchy4"/>
    <dgm:cxn modelId="{DD24892A-70F6-44C8-A604-6A95D45DD8E9}" type="presParOf" srcId="{D8155648-5A9B-41BE-9146-A74D5492C8FF}" destId="{C9A46B2C-AA97-48B8-8C51-BDF16AEE10DA}" srcOrd="2" destOrd="0" presId="urn:microsoft.com/office/officeart/2005/8/layout/hierarchy4"/>
    <dgm:cxn modelId="{99D4F2DE-7FAF-440A-8558-BB3D626B8322}" type="presParOf" srcId="{C9A46B2C-AA97-48B8-8C51-BDF16AEE10DA}" destId="{032EAD1A-63E1-4F2E-B133-35AC56D0A8BF}" srcOrd="0" destOrd="0" presId="urn:microsoft.com/office/officeart/2005/8/layout/hierarchy4"/>
    <dgm:cxn modelId="{693401CA-FE60-4CE7-8BF4-30C86DC55F85}" type="presParOf" srcId="{032EAD1A-63E1-4F2E-B133-35AC56D0A8BF}" destId="{440043E1-059D-4A58-A70C-56687135F42F}" srcOrd="0" destOrd="0" presId="urn:microsoft.com/office/officeart/2005/8/layout/hierarchy4"/>
    <dgm:cxn modelId="{2892CDCA-295C-4E19-8517-1F23276CEF46}" type="presParOf" srcId="{032EAD1A-63E1-4F2E-B133-35AC56D0A8BF}" destId="{76B3DE07-3DAC-4128-9FCF-75DD1582EC6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897E0C0-A385-40AA-BE15-3CF9D572169C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5444043-261C-4D5B-A779-182880762594}">
      <dgm:prSet/>
      <dgm:spPr/>
      <dgm:t>
        <a:bodyPr/>
        <a:lstStyle/>
        <a:p>
          <a:pPr rtl="0"/>
          <a:r>
            <a:rPr lang="en-PH" smtClean="0"/>
            <a:t>Variables</a:t>
          </a:r>
          <a:endParaRPr lang="cs-CZ"/>
        </a:p>
      </dgm:t>
    </dgm:pt>
    <dgm:pt modelId="{54177A14-32C9-4FC9-B642-6A0207B54D6F}" type="parTrans" cxnId="{B40532F1-4B2F-44A7-BDDB-DBE708D15531}">
      <dgm:prSet/>
      <dgm:spPr/>
      <dgm:t>
        <a:bodyPr/>
        <a:lstStyle/>
        <a:p>
          <a:endParaRPr lang="cs-CZ"/>
        </a:p>
      </dgm:t>
    </dgm:pt>
    <dgm:pt modelId="{67467102-0497-44DC-8802-997191E229FA}" type="sibTrans" cxnId="{B40532F1-4B2F-44A7-BDDB-DBE708D15531}">
      <dgm:prSet/>
      <dgm:spPr/>
      <dgm:t>
        <a:bodyPr/>
        <a:lstStyle/>
        <a:p>
          <a:endParaRPr lang="cs-CZ"/>
        </a:p>
      </dgm:t>
    </dgm:pt>
    <dgm:pt modelId="{CB8D91EA-0F03-45FE-BA32-102F05450192}">
      <dgm:prSet/>
      <dgm:spPr/>
      <dgm:t>
        <a:bodyPr/>
        <a:lstStyle/>
        <a:p>
          <a:pPr rtl="0"/>
          <a:r>
            <a:rPr lang="en-PH" dirty="0" smtClean="0"/>
            <a:t>Qualitative</a:t>
          </a:r>
          <a:endParaRPr lang="cs-CZ" dirty="0"/>
        </a:p>
      </dgm:t>
    </dgm:pt>
    <dgm:pt modelId="{8094C09A-7703-4ED5-8746-9FCA85DD17C3}" type="parTrans" cxnId="{4BE12335-23DD-4E9B-A10E-4BBB30643192}">
      <dgm:prSet/>
      <dgm:spPr/>
      <dgm:t>
        <a:bodyPr/>
        <a:lstStyle/>
        <a:p>
          <a:endParaRPr lang="cs-CZ"/>
        </a:p>
      </dgm:t>
    </dgm:pt>
    <dgm:pt modelId="{B814333B-5CB3-4AE5-B9D9-F8658F88EDF0}" type="sibTrans" cxnId="{4BE12335-23DD-4E9B-A10E-4BBB30643192}">
      <dgm:prSet/>
      <dgm:spPr/>
      <dgm:t>
        <a:bodyPr/>
        <a:lstStyle/>
        <a:p>
          <a:endParaRPr lang="cs-CZ"/>
        </a:p>
      </dgm:t>
    </dgm:pt>
    <dgm:pt modelId="{A0ED92D2-AA46-4EA8-9ED8-82DB4728FDCB}">
      <dgm:prSet/>
      <dgm:spPr/>
      <dgm:t>
        <a:bodyPr/>
        <a:lstStyle/>
        <a:p>
          <a:pPr rtl="0"/>
          <a:r>
            <a:rPr lang="en-PH" dirty="0" smtClean="0"/>
            <a:t>Quantitative</a:t>
          </a:r>
          <a:endParaRPr lang="cs-CZ" dirty="0"/>
        </a:p>
      </dgm:t>
    </dgm:pt>
    <dgm:pt modelId="{E3AE1525-6B80-4883-8F20-E26839243629}" type="parTrans" cxnId="{1FC918F8-6409-4B2F-8ECB-804FFAB592CA}">
      <dgm:prSet/>
      <dgm:spPr/>
      <dgm:t>
        <a:bodyPr/>
        <a:lstStyle/>
        <a:p>
          <a:endParaRPr lang="cs-CZ"/>
        </a:p>
      </dgm:t>
    </dgm:pt>
    <dgm:pt modelId="{676137A8-F5E0-4CD5-A1B3-9B5E66F781ED}" type="sibTrans" cxnId="{1FC918F8-6409-4B2F-8ECB-804FFAB592CA}">
      <dgm:prSet/>
      <dgm:spPr/>
      <dgm:t>
        <a:bodyPr/>
        <a:lstStyle/>
        <a:p>
          <a:endParaRPr lang="cs-CZ"/>
        </a:p>
      </dgm:t>
    </dgm:pt>
    <dgm:pt modelId="{5021546C-481C-4CFC-90E7-112AE94E8759}">
      <dgm:prSet/>
      <dgm:spPr/>
      <dgm:t>
        <a:bodyPr/>
        <a:lstStyle/>
        <a:p>
          <a:pPr rtl="0"/>
          <a:r>
            <a:rPr lang="en-PH" dirty="0" smtClean="0"/>
            <a:t>Study of the whole, not variables.</a:t>
          </a:r>
          <a:endParaRPr lang="cs-CZ" dirty="0"/>
        </a:p>
      </dgm:t>
    </dgm:pt>
    <dgm:pt modelId="{44380D48-5FCC-47F9-888F-C20DFE513B9C}" type="parTrans" cxnId="{798980B1-7142-4941-888A-E0BE77DE47CF}">
      <dgm:prSet/>
      <dgm:spPr/>
    </dgm:pt>
    <dgm:pt modelId="{CD708CBD-8BD2-41CE-B637-213BC8C7D532}" type="sibTrans" cxnId="{798980B1-7142-4941-888A-E0BE77DE47CF}">
      <dgm:prSet/>
      <dgm:spPr/>
    </dgm:pt>
    <dgm:pt modelId="{86CECB0E-A585-4DB1-AA07-DD658AA94439}">
      <dgm:prSet/>
      <dgm:spPr/>
      <dgm:t>
        <a:bodyPr/>
        <a:lstStyle/>
        <a:p>
          <a:pPr rtl="0"/>
          <a:r>
            <a:rPr lang="en-PH" smtClean="0"/>
            <a:t>Specific </a:t>
          </a:r>
          <a:r>
            <a:rPr lang="en-PH" dirty="0" smtClean="0"/>
            <a:t>variables studied.</a:t>
          </a:r>
          <a:endParaRPr lang="cs-CZ" dirty="0"/>
        </a:p>
      </dgm:t>
    </dgm:pt>
    <dgm:pt modelId="{E2258C2F-84EA-4B9B-A31B-1466C0210B7C}" type="parTrans" cxnId="{DA49E23C-35EF-4FB4-AC19-7CB1B816DD03}">
      <dgm:prSet/>
      <dgm:spPr/>
    </dgm:pt>
    <dgm:pt modelId="{E269416C-FE2D-4FEB-AF72-50DFEC48D8E8}" type="sibTrans" cxnId="{DA49E23C-35EF-4FB4-AC19-7CB1B816DD03}">
      <dgm:prSet/>
      <dgm:spPr/>
    </dgm:pt>
    <dgm:pt modelId="{8C85646A-D51E-4417-AA27-9D2B40A9D2D3}" type="pres">
      <dgm:prSet presAssocID="{1897E0C0-A385-40AA-BE15-3CF9D572169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87AED0D-51B1-416B-A2F5-553AC00719AE}" type="pres">
      <dgm:prSet presAssocID="{D5444043-261C-4D5B-A779-182880762594}" presName="vertOne" presStyleCnt="0"/>
      <dgm:spPr/>
    </dgm:pt>
    <dgm:pt modelId="{40C5E38A-E782-4518-B908-C7C946F6F328}" type="pres">
      <dgm:prSet presAssocID="{D5444043-261C-4D5B-A779-182880762594}" presName="txOne" presStyleLbl="node0" presStyleIdx="0" presStyleCnt="1">
        <dgm:presLayoutVars>
          <dgm:chPref val="3"/>
        </dgm:presLayoutVars>
      </dgm:prSet>
      <dgm:spPr/>
    </dgm:pt>
    <dgm:pt modelId="{59777AAA-62BF-4E63-AB65-91EFE63E6A82}" type="pres">
      <dgm:prSet presAssocID="{D5444043-261C-4D5B-A779-182880762594}" presName="parTransOne" presStyleCnt="0"/>
      <dgm:spPr/>
    </dgm:pt>
    <dgm:pt modelId="{F803DF66-B2AA-42A9-A7EC-3106E46DF88C}" type="pres">
      <dgm:prSet presAssocID="{D5444043-261C-4D5B-A779-182880762594}" presName="horzOne" presStyleCnt="0"/>
      <dgm:spPr/>
    </dgm:pt>
    <dgm:pt modelId="{A82EA30C-50D1-4E25-8FBE-1177A27D4955}" type="pres">
      <dgm:prSet presAssocID="{CB8D91EA-0F03-45FE-BA32-102F05450192}" presName="vertTwo" presStyleCnt="0"/>
      <dgm:spPr/>
    </dgm:pt>
    <dgm:pt modelId="{DA7BA9A9-E135-48A7-811D-D74E46657FBE}" type="pres">
      <dgm:prSet presAssocID="{CB8D91EA-0F03-45FE-BA32-102F05450192}" presName="txTwo" presStyleLbl="node2" presStyleIdx="0" presStyleCnt="2">
        <dgm:presLayoutVars>
          <dgm:chPref val="3"/>
        </dgm:presLayoutVars>
      </dgm:prSet>
      <dgm:spPr/>
    </dgm:pt>
    <dgm:pt modelId="{2B3EDEE1-B687-45EB-8259-97C3EB2DFFB9}" type="pres">
      <dgm:prSet presAssocID="{CB8D91EA-0F03-45FE-BA32-102F05450192}" presName="parTransTwo" presStyleCnt="0"/>
      <dgm:spPr/>
    </dgm:pt>
    <dgm:pt modelId="{FC234CCC-90A1-4AB8-BD54-23093D9DF5D1}" type="pres">
      <dgm:prSet presAssocID="{CB8D91EA-0F03-45FE-BA32-102F05450192}" presName="horzTwo" presStyleCnt="0"/>
      <dgm:spPr/>
    </dgm:pt>
    <dgm:pt modelId="{F7984E4C-C601-4402-92DC-C90D4BA8EBD6}" type="pres">
      <dgm:prSet presAssocID="{5021546C-481C-4CFC-90E7-112AE94E8759}" presName="vertThree" presStyleCnt="0"/>
      <dgm:spPr/>
    </dgm:pt>
    <dgm:pt modelId="{27CF7DFB-E159-4489-84E9-8348AA5C2D11}" type="pres">
      <dgm:prSet presAssocID="{5021546C-481C-4CFC-90E7-112AE94E8759}" presName="txThree" presStyleLbl="node3" presStyleIdx="0" presStyleCnt="2">
        <dgm:presLayoutVars>
          <dgm:chPref val="3"/>
        </dgm:presLayoutVars>
      </dgm:prSet>
      <dgm:spPr/>
    </dgm:pt>
    <dgm:pt modelId="{37880704-AE8E-4DE6-808F-C29F4BBFCAD8}" type="pres">
      <dgm:prSet presAssocID="{5021546C-481C-4CFC-90E7-112AE94E8759}" presName="horzThree" presStyleCnt="0"/>
      <dgm:spPr/>
    </dgm:pt>
    <dgm:pt modelId="{58A98BD1-A5E3-4A5D-A1FE-6C949E80955D}" type="pres">
      <dgm:prSet presAssocID="{B814333B-5CB3-4AE5-B9D9-F8658F88EDF0}" presName="sibSpaceTwo" presStyleCnt="0"/>
      <dgm:spPr/>
    </dgm:pt>
    <dgm:pt modelId="{13184054-0706-4623-A735-A0D5DB21FA9A}" type="pres">
      <dgm:prSet presAssocID="{A0ED92D2-AA46-4EA8-9ED8-82DB4728FDCB}" presName="vertTwo" presStyleCnt="0"/>
      <dgm:spPr/>
    </dgm:pt>
    <dgm:pt modelId="{3944607B-0C48-43BD-837C-1BF1871F14E2}" type="pres">
      <dgm:prSet presAssocID="{A0ED92D2-AA46-4EA8-9ED8-82DB4728FDCB}" presName="txTwo" presStyleLbl="node2" presStyleIdx="1" presStyleCnt="2">
        <dgm:presLayoutVars>
          <dgm:chPref val="3"/>
        </dgm:presLayoutVars>
      </dgm:prSet>
      <dgm:spPr/>
    </dgm:pt>
    <dgm:pt modelId="{78B78C09-15D6-4BBB-9C7F-59D6898E799B}" type="pres">
      <dgm:prSet presAssocID="{A0ED92D2-AA46-4EA8-9ED8-82DB4728FDCB}" presName="parTransTwo" presStyleCnt="0"/>
      <dgm:spPr/>
    </dgm:pt>
    <dgm:pt modelId="{241F1186-936B-4F3E-9353-68CA9403DEDD}" type="pres">
      <dgm:prSet presAssocID="{A0ED92D2-AA46-4EA8-9ED8-82DB4728FDCB}" presName="horzTwo" presStyleCnt="0"/>
      <dgm:spPr/>
    </dgm:pt>
    <dgm:pt modelId="{D7476853-5193-4E33-9AB4-377526FD4AD4}" type="pres">
      <dgm:prSet presAssocID="{86CECB0E-A585-4DB1-AA07-DD658AA94439}" presName="vertThree" presStyleCnt="0"/>
      <dgm:spPr/>
    </dgm:pt>
    <dgm:pt modelId="{A69F947D-4AD2-4112-A5C0-B05C618673D0}" type="pres">
      <dgm:prSet presAssocID="{86CECB0E-A585-4DB1-AA07-DD658AA94439}" presName="txThree" presStyleLbl="node3" presStyleIdx="1" presStyleCnt="2">
        <dgm:presLayoutVars>
          <dgm:chPref val="3"/>
        </dgm:presLayoutVars>
      </dgm:prSet>
      <dgm:spPr/>
    </dgm:pt>
    <dgm:pt modelId="{CA7F2A64-322D-443B-8E10-28D6538B0DFA}" type="pres">
      <dgm:prSet presAssocID="{86CECB0E-A585-4DB1-AA07-DD658AA94439}" presName="horzThree" presStyleCnt="0"/>
      <dgm:spPr/>
    </dgm:pt>
  </dgm:ptLst>
  <dgm:cxnLst>
    <dgm:cxn modelId="{09B9B4A8-14D4-4753-AE32-C26B7F37EFE7}" type="presOf" srcId="{D5444043-261C-4D5B-A779-182880762594}" destId="{40C5E38A-E782-4518-B908-C7C946F6F328}" srcOrd="0" destOrd="0" presId="urn:microsoft.com/office/officeart/2005/8/layout/hierarchy4"/>
    <dgm:cxn modelId="{DA49E23C-35EF-4FB4-AC19-7CB1B816DD03}" srcId="{A0ED92D2-AA46-4EA8-9ED8-82DB4728FDCB}" destId="{86CECB0E-A585-4DB1-AA07-DD658AA94439}" srcOrd="0" destOrd="0" parTransId="{E2258C2F-84EA-4B9B-A31B-1466C0210B7C}" sibTransId="{E269416C-FE2D-4FEB-AF72-50DFEC48D8E8}"/>
    <dgm:cxn modelId="{B40532F1-4B2F-44A7-BDDB-DBE708D15531}" srcId="{1897E0C0-A385-40AA-BE15-3CF9D572169C}" destId="{D5444043-261C-4D5B-A779-182880762594}" srcOrd="0" destOrd="0" parTransId="{54177A14-32C9-4FC9-B642-6A0207B54D6F}" sibTransId="{67467102-0497-44DC-8802-997191E229FA}"/>
    <dgm:cxn modelId="{BC8802A3-DE05-477E-ACCE-58888B42190C}" type="presOf" srcId="{CB8D91EA-0F03-45FE-BA32-102F05450192}" destId="{DA7BA9A9-E135-48A7-811D-D74E46657FBE}" srcOrd="0" destOrd="0" presId="urn:microsoft.com/office/officeart/2005/8/layout/hierarchy4"/>
    <dgm:cxn modelId="{798980B1-7142-4941-888A-E0BE77DE47CF}" srcId="{CB8D91EA-0F03-45FE-BA32-102F05450192}" destId="{5021546C-481C-4CFC-90E7-112AE94E8759}" srcOrd="0" destOrd="0" parTransId="{44380D48-5FCC-47F9-888F-C20DFE513B9C}" sibTransId="{CD708CBD-8BD2-41CE-B637-213BC8C7D532}"/>
    <dgm:cxn modelId="{C3B7755B-2790-4641-AA98-5ED688F76BC8}" type="presOf" srcId="{A0ED92D2-AA46-4EA8-9ED8-82DB4728FDCB}" destId="{3944607B-0C48-43BD-837C-1BF1871F14E2}" srcOrd="0" destOrd="0" presId="urn:microsoft.com/office/officeart/2005/8/layout/hierarchy4"/>
    <dgm:cxn modelId="{4BE12335-23DD-4E9B-A10E-4BBB30643192}" srcId="{D5444043-261C-4D5B-A779-182880762594}" destId="{CB8D91EA-0F03-45FE-BA32-102F05450192}" srcOrd="0" destOrd="0" parTransId="{8094C09A-7703-4ED5-8746-9FCA85DD17C3}" sibTransId="{B814333B-5CB3-4AE5-B9D9-F8658F88EDF0}"/>
    <dgm:cxn modelId="{1FC918F8-6409-4B2F-8ECB-804FFAB592CA}" srcId="{D5444043-261C-4D5B-A779-182880762594}" destId="{A0ED92D2-AA46-4EA8-9ED8-82DB4728FDCB}" srcOrd="1" destOrd="0" parTransId="{E3AE1525-6B80-4883-8F20-E26839243629}" sibTransId="{676137A8-F5E0-4CD5-A1B3-9B5E66F781ED}"/>
    <dgm:cxn modelId="{B8C90EFC-9DF7-4036-A1FC-0F4EE0C56F6C}" type="presOf" srcId="{86CECB0E-A585-4DB1-AA07-DD658AA94439}" destId="{A69F947D-4AD2-4112-A5C0-B05C618673D0}" srcOrd="0" destOrd="0" presId="urn:microsoft.com/office/officeart/2005/8/layout/hierarchy4"/>
    <dgm:cxn modelId="{61302738-880C-4368-B7F0-0C4161DB097D}" type="presOf" srcId="{5021546C-481C-4CFC-90E7-112AE94E8759}" destId="{27CF7DFB-E159-4489-84E9-8348AA5C2D11}" srcOrd="0" destOrd="0" presId="urn:microsoft.com/office/officeart/2005/8/layout/hierarchy4"/>
    <dgm:cxn modelId="{17758B4F-EF62-46DC-BA75-E4C9A4880389}" type="presOf" srcId="{1897E0C0-A385-40AA-BE15-3CF9D572169C}" destId="{8C85646A-D51E-4417-AA27-9D2B40A9D2D3}" srcOrd="0" destOrd="0" presId="urn:microsoft.com/office/officeart/2005/8/layout/hierarchy4"/>
    <dgm:cxn modelId="{D9DB8E8A-7D8A-45FA-9292-8DDBD70DD9F7}" type="presParOf" srcId="{8C85646A-D51E-4417-AA27-9D2B40A9D2D3}" destId="{C87AED0D-51B1-416B-A2F5-553AC00719AE}" srcOrd="0" destOrd="0" presId="urn:microsoft.com/office/officeart/2005/8/layout/hierarchy4"/>
    <dgm:cxn modelId="{3763DEDF-8F9C-4372-8F24-F92CE5E6589C}" type="presParOf" srcId="{C87AED0D-51B1-416B-A2F5-553AC00719AE}" destId="{40C5E38A-E782-4518-B908-C7C946F6F328}" srcOrd="0" destOrd="0" presId="urn:microsoft.com/office/officeart/2005/8/layout/hierarchy4"/>
    <dgm:cxn modelId="{2AFE7112-EF80-4F4B-B9DF-DE0CE568B36B}" type="presParOf" srcId="{C87AED0D-51B1-416B-A2F5-553AC00719AE}" destId="{59777AAA-62BF-4E63-AB65-91EFE63E6A82}" srcOrd="1" destOrd="0" presId="urn:microsoft.com/office/officeart/2005/8/layout/hierarchy4"/>
    <dgm:cxn modelId="{9AB15E4C-2CD0-4047-8A0E-44EE12E611DC}" type="presParOf" srcId="{C87AED0D-51B1-416B-A2F5-553AC00719AE}" destId="{F803DF66-B2AA-42A9-A7EC-3106E46DF88C}" srcOrd="2" destOrd="0" presId="urn:microsoft.com/office/officeart/2005/8/layout/hierarchy4"/>
    <dgm:cxn modelId="{D9D0A1BE-6632-49E5-8C13-8BCC4E670A95}" type="presParOf" srcId="{F803DF66-B2AA-42A9-A7EC-3106E46DF88C}" destId="{A82EA30C-50D1-4E25-8FBE-1177A27D4955}" srcOrd="0" destOrd="0" presId="urn:microsoft.com/office/officeart/2005/8/layout/hierarchy4"/>
    <dgm:cxn modelId="{A1542C43-369E-4D5D-8ABF-A014D5CD98C6}" type="presParOf" srcId="{A82EA30C-50D1-4E25-8FBE-1177A27D4955}" destId="{DA7BA9A9-E135-48A7-811D-D74E46657FBE}" srcOrd="0" destOrd="0" presId="urn:microsoft.com/office/officeart/2005/8/layout/hierarchy4"/>
    <dgm:cxn modelId="{40718DBA-BF0E-4516-9B18-653CCC2A6B8B}" type="presParOf" srcId="{A82EA30C-50D1-4E25-8FBE-1177A27D4955}" destId="{2B3EDEE1-B687-45EB-8259-97C3EB2DFFB9}" srcOrd="1" destOrd="0" presId="urn:microsoft.com/office/officeart/2005/8/layout/hierarchy4"/>
    <dgm:cxn modelId="{F19D7E7E-480D-4BCD-8B76-5803A3C8CFD4}" type="presParOf" srcId="{A82EA30C-50D1-4E25-8FBE-1177A27D4955}" destId="{FC234CCC-90A1-4AB8-BD54-23093D9DF5D1}" srcOrd="2" destOrd="0" presId="urn:microsoft.com/office/officeart/2005/8/layout/hierarchy4"/>
    <dgm:cxn modelId="{10C27A8E-6756-4690-80C8-0B81C85EBA76}" type="presParOf" srcId="{FC234CCC-90A1-4AB8-BD54-23093D9DF5D1}" destId="{F7984E4C-C601-4402-92DC-C90D4BA8EBD6}" srcOrd="0" destOrd="0" presId="urn:microsoft.com/office/officeart/2005/8/layout/hierarchy4"/>
    <dgm:cxn modelId="{9A69948C-0B12-4A2A-B15D-6586F411481A}" type="presParOf" srcId="{F7984E4C-C601-4402-92DC-C90D4BA8EBD6}" destId="{27CF7DFB-E159-4489-84E9-8348AA5C2D11}" srcOrd="0" destOrd="0" presId="urn:microsoft.com/office/officeart/2005/8/layout/hierarchy4"/>
    <dgm:cxn modelId="{85306A80-8F2B-41B1-A34D-F09842D6E43E}" type="presParOf" srcId="{F7984E4C-C601-4402-92DC-C90D4BA8EBD6}" destId="{37880704-AE8E-4DE6-808F-C29F4BBFCAD8}" srcOrd="1" destOrd="0" presId="urn:microsoft.com/office/officeart/2005/8/layout/hierarchy4"/>
    <dgm:cxn modelId="{D2047F9C-E94C-43C1-9622-B9573B9D4154}" type="presParOf" srcId="{F803DF66-B2AA-42A9-A7EC-3106E46DF88C}" destId="{58A98BD1-A5E3-4A5D-A1FE-6C949E80955D}" srcOrd="1" destOrd="0" presId="urn:microsoft.com/office/officeart/2005/8/layout/hierarchy4"/>
    <dgm:cxn modelId="{07EB6884-6607-4F24-9BE4-E6B328470810}" type="presParOf" srcId="{F803DF66-B2AA-42A9-A7EC-3106E46DF88C}" destId="{13184054-0706-4623-A735-A0D5DB21FA9A}" srcOrd="2" destOrd="0" presId="urn:microsoft.com/office/officeart/2005/8/layout/hierarchy4"/>
    <dgm:cxn modelId="{7620E1EF-8844-4E46-A49F-66B90E655F03}" type="presParOf" srcId="{13184054-0706-4623-A735-A0D5DB21FA9A}" destId="{3944607B-0C48-43BD-837C-1BF1871F14E2}" srcOrd="0" destOrd="0" presId="urn:microsoft.com/office/officeart/2005/8/layout/hierarchy4"/>
    <dgm:cxn modelId="{C8D9CDCA-8F5A-43ED-86F9-009BD18C1DF5}" type="presParOf" srcId="{13184054-0706-4623-A735-A0D5DB21FA9A}" destId="{78B78C09-15D6-4BBB-9C7F-59D6898E799B}" srcOrd="1" destOrd="0" presId="urn:microsoft.com/office/officeart/2005/8/layout/hierarchy4"/>
    <dgm:cxn modelId="{11F78FCF-47CA-4AC2-8C0F-EAE7A0FE31D3}" type="presParOf" srcId="{13184054-0706-4623-A735-A0D5DB21FA9A}" destId="{241F1186-936B-4F3E-9353-68CA9403DEDD}" srcOrd="2" destOrd="0" presId="urn:microsoft.com/office/officeart/2005/8/layout/hierarchy4"/>
    <dgm:cxn modelId="{9F7669BD-6E6D-4FB5-8FC0-EFF054656CF7}" type="presParOf" srcId="{241F1186-936B-4F3E-9353-68CA9403DEDD}" destId="{D7476853-5193-4E33-9AB4-377526FD4AD4}" srcOrd="0" destOrd="0" presId="urn:microsoft.com/office/officeart/2005/8/layout/hierarchy4"/>
    <dgm:cxn modelId="{B25B751E-C049-4135-AF60-206C5A89B9AC}" type="presParOf" srcId="{D7476853-5193-4E33-9AB4-377526FD4AD4}" destId="{A69F947D-4AD2-4112-A5C0-B05C618673D0}" srcOrd="0" destOrd="0" presId="urn:microsoft.com/office/officeart/2005/8/layout/hierarchy4"/>
    <dgm:cxn modelId="{8D1BC64D-B31A-4E3A-AC37-804A27FEF983}" type="presParOf" srcId="{D7476853-5193-4E33-9AB4-377526FD4AD4}" destId="{CA7F2A64-322D-443B-8E10-28D6538B0DFA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0141F3E-CF64-4174-AA71-67051E82EE07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1EE1312-DA2E-45FC-8CD4-0217278A3ADC}">
      <dgm:prSet/>
      <dgm:spPr/>
      <dgm:t>
        <a:bodyPr/>
        <a:lstStyle/>
        <a:p>
          <a:pPr rtl="0"/>
          <a:r>
            <a:rPr lang="en-PH" smtClean="0"/>
            <a:t>Type of Data Collected</a:t>
          </a:r>
          <a:endParaRPr lang="cs-CZ"/>
        </a:p>
      </dgm:t>
    </dgm:pt>
    <dgm:pt modelId="{76B17B41-38BD-448E-99F0-9DFF0CB75220}" type="parTrans" cxnId="{C454A60B-00FE-4FD6-8803-CA1B5C34E8AA}">
      <dgm:prSet/>
      <dgm:spPr/>
      <dgm:t>
        <a:bodyPr/>
        <a:lstStyle/>
        <a:p>
          <a:endParaRPr lang="cs-CZ"/>
        </a:p>
      </dgm:t>
    </dgm:pt>
    <dgm:pt modelId="{BA0D09A3-A107-4521-9536-84DA08877D53}" type="sibTrans" cxnId="{C454A60B-00FE-4FD6-8803-CA1B5C34E8AA}">
      <dgm:prSet/>
      <dgm:spPr/>
      <dgm:t>
        <a:bodyPr/>
        <a:lstStyle/>
        <a:p>
          <a:endParaRPr lang="cs-CZ"/>
        </a:p>
      </dgm:t>
    </dgm:pt>
    <dgm:pt modelId="{E824D77F-D6A9-488C-A5FB-40A2C3751B27}">
      <dgm:prSet/>
      <dgm:spPr/>
      <dgm:t>
        <a:bodyPr/>
        <a:lstStyle/>
        <a:p>
          <a:pPr rtl="0"/>
          <a:r>
            <a:rPr lang="en-PH" dirty="0" smtClean="0"/>
            <a:t>Qualitative</a:t>
          </a:r>
          <a:endParaRPr lang="cs-CZ" dirty="0"/>
        </a:p>
      </dgm:t>
    </dgm:pt>
    <dgm:pt modelId="{05DCE088-1A60-46C4-9705-13B9C02F36C8}" type="parTrans" cxnId="{074DDB5C-7073-4506-8A8F-8E6FD281CED1}">
      <dgm:prSet/>
      <dgm:spPr/>
      <dgm:t>
        <a:bodyPr/>
        <a:lstStyle/>
        <a:p>
          <a:endParaRPr lang="cs-CZ"/>
        </a:p>
      </dgm:t>
    </dgm:pt>
    <dgm:pt modelId="{A30E4C56-F69D-433A-A9A3-1EB7B6BA1676}" type="sibTrans" cxnId="{074DDB5C-7073-4506-8A8F-8E6FD281CED1}">
      <dgm:prSet/>
      <dgm:spPr/>
      <dgm:t>
        <a:bodyPr/>
        <a:lstStyle/>
        <a:p>
          <a:endParaRPr lang="cs-CZ"/>
        </a:p>
      </dgm:t>
    </dgm:pt>
    <dgm:pt modelId="{E678BA20-1B3A-401D-9DDF-BC267FBEF499}">
      <dgm:prSet/>
      <dgm:spPr/>
      <dgm:t>
        <a:bodyPr/>
        <a:lstStyle/>
        <a:p>
          <a:pPr rtl="0"/>
          <a:r>
            <a:rPr lang="en-PH" dirty="0" smtClean="0"/>
            <a:t>Quantitative</a:t>
          </a:r>
          <a:endParaRPr lang="cs-CZ" dirty="0"/>
        </a:p>
      </dgm:t>
    </dgm:pt>
    <dgm:pt modelId="{E4D8BFDA-C14E-41AF-A47D-2C8F8E1F1811}" type="parTrans" cxnId="{D1EE239C-CBC5-436D-AF5F-745F1E625699}">
      <dgm:prSet/>
      <dgm:spPr/>
      <dgm:t>
        <a:bodyPr/>
        <a:lstStyle/>
        <a:p>
          <a:endParaRPr lang="cs-CZ"/>
        </a:p>
      </dgm:t>
    </dgm:pt>
    <dgm:pt modelId="{26B2566F-9BB1-4F84-8615-AD86D7755BB0}" type="sibTrans" cxnId="{D1EE239C-CBC5-436D-AF5F-745F1E625699}">
      <dgm:prSet/>
      <dgm:spPr/>
      <dgm:t>
        <a:bodyPr/>
        <a:lstStyle/>
        <a:p>
          <a:endParaRPr lang="cs-CZ"/>
        </a:p>
      </dgm:t>
    </dgm:pt>
    <dgm:pt modelId="{57BC4C0D-9C5A-4F82-8447-ECAEAFF9E100}">
      <dgm:prSet/>
      <dgm:spPr/>
      <dgm:t>
        <a:bodyPr/>
        <a:lstStyle/>
        <a:p>
          <a:pPr rtl="0"/>
          <a:r>
            <a:rPr lang="en-PH" dirty="0" smtClean="0"/>
            <a:t>Words, images, or objects.</a:t>
          </a:r>
          <a:endParaRPr lang="cs-CZ" dirty="0"/>
        </a:p>
      </dgm:t>
    </dgm:pt>
    <dgm:pt modelId="{5613AC25-9B33-41C9-9713-15A017D3DF43}" type="parTrans" cxnId="{BAF83A74-5E7F-4BFE-8E82-33BBB4653367}">
      <dgm:prSet/>
      <dgm:spPr/>
    </dgm:pt>
    <dgm:pt modelId="{F3566923-30FD-4C46-BA0B-C655D9AF65BA}" type="sibTrans" cxnId="{BAF83A74-5E7F-4BFE-8E82-33BBB4653367}">
      <dgm:prSet/>
      <dgm:spPr/>
    </dgm:pt>
    <dgm:pt modelId="{01A5FB29-700F-4988-B77A-37192D42C924}">
      <dgm:prSet/>
      <dgm:spPr/>
      <dgm:t>
        <a:bodyPr/>
        <a:lstStyle/>
        <a:p>
          <a:pPr rtl="0"/>
          <a:r>
            <a:rPr lang="en-PH" smtClean="0"/>
            <a:t>Numbers </a:t>
          </a:r>
          <a:r>
            <a:rPr lang="en-PH" dirty="0" smtClean="0"/>
            <a:t>and statistics.</a:t>
          </a:r>
          <a:endParaRPr lang="cs-CZ" dirty="0"/>
        </a:p>
      </dgm:t>
    </dgm:pt>
    <dgm:pt modelId="{86DE84B8-3AF3-4F90-AA6E-ED26169E33BB}" type="parTrans" cxnId="{C91C0F31-52BD-48BF-910A-5A340FEE3145}">
      <dgm:prSet/>
      <dgm:spPr/>
    </dgm:pt>
    <dgm:pt modelId="{A5B0E546-B041-4196-AA84-64632FDE7EB1}" type="sibTrans" cxnId="{C91C0F31-52BD-48BF-910A-5A340FEE3145}">
      <dgm:prSet/>
      <dgm:spPr/>
    </dgm:pt>
    <dgm:pt modelId="{FB5899C8-2CAC-4129-9CEA-DDB3CE9E05B7}" type="pres">
      <dgm:prSet presAssocID="{E0141F3E-CF64-4174-AA71-67051E82EE0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42271FD-3CF8-427D-BBD1-81E89C63DB73}" type="pres">
      <dgm:prSet presAssocID="{D1EE1312-DA2E-45FC-8CD4-0217278A3ADC}" presName="vertOne" presStyleCnt="0"/>
      <dgm:spPr/>
    </dgm:pt>
    <dgm:pt modelId="{97AD056F-399D-48FD-A098-EAEF3B3710EE}" type="pres">
      <dgm:prSet presAssocID="{D1EE1312-DA2E-45FC-8CD4-0217278A3ADC}" presName="txOne" presStyleLbl="node0" presStyleIdx="0" presStyleCnt="1">
        <dgm:presLayoutVars>
          <dgm:chPref val="3"/>
        </dgm:presLayoutVars>
      </dgm:prSet>
      <dgm:spPr/>
    </dgm:pt>
    <dgm:pt modelId="{92299892-D939-40FB-8D17-67F913F45615}" type="pres">
      <dgm:prSet presAssocID="{D1EE1312-DA2E-45FC-8CD4-0217278A3ADC}" presName="parTransOne" presStyleCnt="0"/>
      <dgm:spPr/>
    </dgm:pt>
    <dgm:pt modelId="{F9FD61D8-6764-4F08-8404-20594E4BBDE1}" type="pres">
      <dgm:prSet presAssocID="{D1EE1312-DA2E-45FC-8CD4-0217278A3ADC}" presName="horzOne" presStyleCnt="0"/>
      <dgm:spPr/>
    </dgm:pt>
    <dgm:pt modelId="{8E920EC5-A291-4CC8-9724-75D0574AD3EE}" type="pres">
      <dgm:prSet presAssocID="{E824D77F-D6A9-488C-A5FB-40A2C3751B27}" presName="vertTwo" presStyleCnt="0"/>
      <dgm:spPr/>
    </dgm:pt>
    <dgm:pt modelId="{0F26903D-48BD-40BA-9D35-8DDA40D97B1E}" type="pres">
      <dgm:prSet presAssocID="{E824D77F-D6A9-488C-A5FB-40A2C3751B27}" presName="txTwo" presStyleLbl="node2" presStyleIdx="0" presStyleCnt="2">
        <dgm:presLayoutVars>
          <dgm:chPref val="3"/>
        </dgm:presLayoutVars>
      </dgm:prSet>
      <dgm:spPr/>
    </dgm:pt>
    <dgm:pt modelId="{1CC144CE-542E-4E0E-B91A-B7DB287B6D5D}" type="pres">
      <dgm:prSet presAssocID="{E824D77F-D6A9-488C-A5FB-40A2C3751B27}" presName="parTransTwo" presStyleCnt="0"/>
      <dgm:spPr/>
    </dgm:pt>
    <dgm:pt modelId="{FE5D30E4-3398-4C24-8657-C467C6818D83}" type="pres">
      <dgm:prSet presAssocID="{E824D77F-D6A9-488C-A5FB-40A2C3751B27}" presName="horzTwo" presStyleCnt="0"/>
      <dgm:spPr/>
    </dgm:pt>
    <dgm:pt modelId="{5B99507F-1587-40ED-80D6-071A2D3D9041}" type="pres">
      <dgm:prSet presAssocID="{57BC4C0D-9C5A-4F82-8447-ECAEAFF9E100}" presName="vertThree" presStyleCnt="0"/>
      <dgm:spPr/>
    </dgm:pt>
    <dgm:pt modelId="{03D3BEB1-F2F2-4495-976A-C6F6862E0D0A}" type="pres">
      <dgm:prSet presAssocID="{57BC4C0D-9C5A-4F82-8447-ECAEAFF9E100}" presName="txThree" presStyleLbl="node3" presStyleIdx="0" presStyleCnt="2">
        <dgm:presLayoutVars>
          <dgm:chPref val="3"/>
        </dgm:presLayoutVars>
      </dgm:prSet>
      <dgm:spPr/>
    </dgm:pt>
    <dgm:pt modelId="{BD572F91-A3A0-40D8-90A5-B05EC31F16D4}" type="pres">
      <dgm:prSet presAssocID="{57BC4C0D-9C5A-4F82-8447-ECAEAFF9E100}" presName="horzThree" presStyleCnt="0"/>
      <dgm:spPr/>
    </dgm:pt>
    <dgm:pt modelId="{B24CE797-223B-421D-83CB-AD246F4B20AB}" type="pres">
      <dgm:prSet presAssocID="{A30E4C56-F69D-433A-A9A3-1EB7B6BA1676}" presName="sibSpaceTwo" presStyleCnt="0"/>
      <dgm:spPr/>
    </dgm:pt>
    <dgm:pt modelId="{606693F4-1AA0-4EBF-9373-84E46C9672A0}" type="pres">
      <dgm:prSet presAssocID="{E678BA20-1B3A-401D-9DDF-BC267FBEF499}" presName="vertTwo" presStyleCnt="0"/>
      <dgm:spPr/>
    </dgm:pt>
    <dgm:pt modelId="{FBB5B1DA-5675-4C61-821A-6EFCE970CBDD}" type="pres">
      <dgm:prSet presAssocID="{E678BA20-1B3A-401D-9DDF-BC267FBEF499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32CC5FA-4339-410A-9FD2-745CFC922ADC}" type="pres">
      <dgm:prSet presAssocID="{E678BA20-1B3A-401D-9DDF-BC267FBEF499}" presName="parTransTwo" presStyleCnt="0"/>
      <dgm:spPr/>
    </dgm:pt>
    <dgm:pt modelId="{2ACFBEFF-3E07-4BA7-BB06-D20C764E62ED}" type="pres">
      <dgm:prSet presAssocID="{E678BA20-1B3A-401D-9DDF-BC267FBEF499}" presName="horzTwo" presStyleCnt="0"/>
      <dgm:spPr/>
    </dgm:pt>
    <dgm:pt modelId="{5CBEF542-F5FA-4DFD-A84D-BB9B6E66345A}" type="pres">
      <dgm:prSet presAssocID="{01A5FB29-700F-4988-B77A-37192D42C924}" presName="vertThree" presStyleCnt="0"/>
      <dgm:spPr/>
    </dgm:pt>
    <dgm:pt modelId="{B8CF9AFD-936C-4EB8-8C84-5A024ECB8B72}" type="pres">
      <dgm:prSet presAssocID="{01A5FB29-700F-4988-B77A-37192D42C924}" presName="txThree" presStyleLbl="node3" presStyleIdx="1" presStyleCnt="2">
        <dgm:presLayoutVars>
          <dgm:chPref val="3"/>
        </dgm:presLayoutVars>
      </dgm:prSet>
      <dgm:spPr/>
    </dgm:pt>
    <dgm:pt modelId="{D05807AD-6511-4D14-9C48-C253C9282A68}" type="pres">
      <dgm:prSet presAssocID="{01A5FB29-700F-4988-B77A-37192D42C924}" presName="horzThree" presStyleCnt="0"/>
      <dgm:spPr/>
    </dgm:pt>
  </dgm:ptLst>
  <dgm:cxnLst>
    <dgm:cxn modelId="{282CE730-037E-452E-9479-ABF416811A06}" type="presOf" srcId="{57BC4C0D-9C5A-4F82-8447-ECAEAFF9E100}" destId="{03D3BEB1-F2F2-4495-976A-C6F6862E0D0A}" srcOrd="0" destOrd="0" presId="urn:microsoft.com/office/officeart/2005/8/layout/hierarchy4"/>
    <dgm:cxn modelId="{88921223-1564-472B-BA2E-26E4A388BA63}" type="presOf" srcId="{E824D77F-D6A9-488C-A5FB-40A2C3751B27}" destId="{0F26903D-48BD-40BA-9D35-8DDA40D97B1E}" srcOrd="0" destOrd="0" presId="urn:microsoft.com/office/officeart/2005/8/layout/hierarchy4"/>
    <dgm:cxn modelId="{D1EE239C-CBC5-436D-AF5F-745F1E625699}" srcId="{D1EE1312-DA2E-45FC-8CD4-0217278A3ADC}" destId="{E678BA20-1B3A-401D-9DDF-BC267FBEF499}" srcOrd="1" destOrd="0" parTransId="{E4D8BFDA-C14E-41AF-A47D-2C8F8E1F1811}" sibTransId="{26B2566F-9BB1-4F84-8615-AD86D7755BB0}"/>
    <dgm:cxn modelId="{77E359BF-5B9A-4426-9906-AEBA4E7E6A1B}" type="presOf" srcId="{E678BA20-1B3A-401D-9DDF-BC267FBEF499}" destId="{FBB5B1DA-5675-4C61-821A-6EFCE970CBDD}" srcOrd="0" destOrd="0" presId="urn:microsoft.com/office/officeart/2005/8/layout/hierarchy4"/>
    <dgm:cxn modelId="{821C7C46-544D-429F-898C-C435474D9DC2}" type="presOf" srcId="{01A5FB29-700F-4988-B77A-37192D42C924}" destId="{B8CF9AFD-936C-4EB8-8C84-5A024ECB8B72}" srcOrd="0" destOrd="0" presId="urn:microsoft.com/office/officeart/2005/8/layout/hierarchy4"/>
    <dgm:cxn modelId="{BAF83A74-5E7F-4BFE-8E82-33BBB4653367}" srcId="{E824D77F-D6A9-488C-A5FB-40A2C3751B27}" destId="{57BC4C0D-9C5A-4F82-8447-ECAEAFF9E100}" srcOrd="0" destOrd="0" parTransId="{5613AC25-9B33-41C9-9713-15A017D3DF43}" sibTransId="{F3566923-30FD-4C46-BA0B-C655D9AF65BA}"/>
    <dgm:cxn modelId="{A8C24F17-1434-4CF0-BDD0-434BC923AF45}" type="presOf" srcId="{D1EE1312-DA2E-45FC-8CD4-0217278A3ADC}" destId="{97AD056F-399D-48FD-A098-EAEF3B3710EE}" srcOrd="0" destOrd="0" presId="urn:microsoft.com/office/officeart/2005/8/layout/hierarchy4"/>
    <dgm:cxn modelId="{C91C0F31-52BD-48BF-910A-5A340FEE3145}" srcId="{E678BA20-1B3A-401D-9DDF-BC267FBEF499}" destId="{01A5FB29-700F-4988-B77A-37192D42C924}" srcOrd="0" destOrd="0" parTransId="{86DE84B8-3AF3-4F90-AA6E-ED26169E33BB}" sibTransId="{A5B0E546-B041-4196-AA84-64632FDE7EB1}"/>
    <dgm:cxn modelId="{48BF7C86-8CE6-4EE1-8C1B-90A2C582BD77}" type="presOf" srcId="{E0141F3E-CF64-4174-AA71-67051E82EE07}" destId="{FB5899C8-2CAC-4129-9CEA-DDB3CE9E05B7}" srcOrd="0" destOrd="0" presId="urn:microsoft.com/office/officeart/2005/8/layout/hierarchy4"/>
    <dgm:cxn modelId="{074DDB5C-7073-4506-8A8F-8E6FD281CED1}" srcId="{D1EE1312-DA2E-45FC-8CD4-0217278A3ADC}" destId="{E824D77F-D6A9-488C-A5FB-40A2C3751B27}" srcOrd="0" destOrd="0" parTransId="{05DCE088-1A60-46C4-9705-13B9C02F36C8}" sibTransId="{A30E4C56-F69D-433A-A9A3-1EB7B6BA1676}"/>
    <dgm:cxn modelId="{C454A60B-00FE-4FD6-8803-CA1B5C34E8AA}" srcId="{E0141F3E-CF64-4174-AA71-67051E82EE07}" destId="{D1EE1312-DA2E-45FC-8CD4-0217278A3ADC}" srcOrd="0" destOrd="0" parTransId="{76B17B41-38BD-448E-99F0-9DFF0CB75220}" sibTransId="{BA0D09A3-A107-4521-9536-84DA08877D53}"/>
    <dgm:cxn modelId="{1F7105E9-C83F-461A-93E7-815538E2B009}" type="presParOf" srcId="{FB5899C8-2CAC-4129-9CEA-DDB3CE9E05B7}" destId="{742271FD-3CF8-427D-BBD1-81E89C63DB73}" srcOrd="0" destOrd="0" presId="urn:microsoft.com/office/officeart/2005/8/layout/hierarchy4"/>
    <dgm:cxn modelId="{40FF25E4-41EB-4D8A-9CB1-FC2DD7A4CA8D}" type="presParOf" srcId="{742271FD-3CF8-427D-BBD1-81E89C63DB73}" destId="{97AD056F-399D-48FD-A098-EAEF3B3710EE}" srcOrd="0" destOrd="0" presId="urn:microsoft.com/office/officeart/2005/8/layout/hierarchy4"/>
    <dgm:cxn modelId="{33CB40B8-B358-4CBB-B623-546BEF1F6DAA}" type="presParOf" srcId="{742271FD-3CF8-427D-BBD1-81E89C63DB73}" destId="{92299892-D939-40FB-8D17-67F913F45615}" srcOrd="1" destOrd="0" presId="urn:microsoft.com/office/officeart/2005/8/layout/hierarchy4"/>
    <dgm:cxn modelId="{D92A4C2E-2A05-4121-A965-E4AE0CBBD479}" type="presParOf" srcId="{742271FD-3CF8-427D-BBD1-81E89C63DB73}" destId="{F9FD61D8-6764-4F08-8404-20594E4BBDE1}" srcOrd="2" destOrd="0" presId="urn:microsoft.com/office/officeart/2005/8/layout/hierarchy4"/>
    <dgm:cxn modelId="{7B557BCA-9A35-4516-B9FE-100C2EEBB6AA}" type="presParOf" srcId="{F9FD61D8-6764-4F08-8404-20594E4BBDE1}" destId="{8E920EC5-A291-4CC8-9724-75D0574AD3EE}" srcOrd="0" destOrd="0" presId="urn:microsoft.com/office/officeart/2005/8/layout/hierarchy4"/>
    <dgm:cxn modelId="{3FA614CD-47DA-47B6-B29A-C6B202C0EE63}" type="presParOf" srcId="{8E920EC5-A291-4CC8-9724-75D0574AD3EE}" destId="{0F26903D-48BD-40BA-9D35-8DDA40D97B1E}" srcOrd="0" destOrd="0" presId="urn:microsoft.com/office/officeart/2005/8/layout/hierarchy4"/>
    <dgm:cxn modelId="{FFB2B8E0-ED20-4B14-9D67-BB6FD8B4CCD0}" type="presParOf" srcId="{8E920EC5-A291-4CC8-9724-75D0574AD3EE}" destId="{1CC144CE-542E-4E0E-B91A-B7DB287B6D5D}" srcOrd="1" destOrd="0" presId="urn:microsoft.com/office/officeart/2005/8/layout/hierarchy4"/>
    <dgm:cxn modelId="{7F28C134-118D-47D4-86F5-3AD0A1F04E68}" type="presParOf" srcId="{8E920EC5-A291-4CC8-9724-75D0574AD3EE}" destId="{FE5D30E4-3398-4C24-8657-C467C6818D83}" srcOrd="2" destOrd="0" presId="urn:microsoft.com/office/officeart/2005/8/layout/hierarchy4"/>
    <dgm:cxn modelId="{49683BA4-49BF-4A92-8631-6A4D118BD22E}" type="presParOf" srcId="{FE5D30E4-3398-4C24-8657-C467C6818D83}" destId="{5B99507F-1587-40ED-80D6-071A2D3D9041}" srcOrd="0" destOrd="0" presId="urn:microsoft.com/office/officeart/2005/8/layout/hierarchy4"/>
    <dgm:cxn modelId="{F91816AF-EA62-41BE-95DA-DB3A51B29905}" type="presParOf" srcId="{5B99507F-1587-40ED-80D6-071A2D3D9041}" destId="{03D3BEB1-F2F2-4495-976A-C6F6862E0D0A}" srcOrd="0" destOrd="0" presId="urn:microsoft.com/office/officeart/2005/8/layout/hierarchy4"/>
    <dgm:cxn modelId="{DEF23BF0-F5FC-440E-9571-E2EF71FAC121}" type="presParOf" srcId="{5B99507F-1587-40ED-80D6-071A2D3D9041}" destId="{BD572F91-A3A0-40D8-90A5-B05EC31F16D4}" srcOrd="1" destOrd="0" presId="urn:microsoft.com/office/officeart/2005/8/layout/hierarchy4"/>
    <dgm:cxn modelId="{B72E6416-8DD8-4478-A70A-1C2126A0953E}" type="presParOf" srcId="{F9FD61D8-6764-4F08-8404-20594E4BBDE1}" destId="{B24CE797-223B-421D-83CB-AD246F4B20AB}" srcOrd="1" destOrd="0" presId="urn:microsoft.com/office/officeart/2005/8/layout/hierarchy4"/>
    <dgm:cxn modelId="{DB22A754-FB54-4997-9279-379BAF1716B7}" type="presParOf" srcId="{F9FD61D8-6764-4F08-8404-20594E4BBDE1}" destId="{606693F4-1AA0-4EBF-9373-84E46C9672A0}" srcOrd="2" destOrd="0" presId="urn:microsoft.com/office/officeart/2005/8/layout/hierarchy4"/>
    <dgm:cxn modelId="{A0AB8869-F74E-4BF5-8CC3-D8DE00812110}" type="presParOf" srcId="{606693F4-1AA0-4EBF-9373-84E46C9672A0}" destId="{FBB5B1DA-5675-4C61-821A-6EFCE970CBDD}" srcOrd="0" destOrd="0" presId="urn:microsoft.com/office/officeart/2005/8/layout/hierarchy4"/>
    <dgm:cxn modelId="{F11BE0C4-7C69-4B78-9C73-C4F650C9E30A}" type="presParOf" srcId="{606693F4-1AA0-4EBF-9373-84E46C9672A0}" destId="{832CC5FA-4339-410A-9FD2-745CFC922ADC}" srcOrd="1" destOrd="0" presId="urn:microsoft.com/office/officeart/2005/8/layout/hierarchy4"/>
    <dgm:cxn modelId="{7BEDE3F5-658E-4D04-8FF7-C396209BC93C}" type="presParOf" srcId="{606693F4-1AA0-4EBF-9373-84E46C9672A0}" destId="{2ACFBEFF-3E07-4BA7-BB06-D20C764E62ED}" srcOrd="2" destOrd="0" presId="urn:microsoft.com/office/officeart/2005/8/layout/hierarchy4"/>
    <dgm:cxn modelId="{2D58C4F5-A10F-4C4B-A0F7-7CCAD689ABE2}" type="presParOf" srcId="{2ACFBEFF-3E07-4BA7-BB06-D20C764E62ED}" destId="{5CBEF542-F5FA-4DFD-A84D-BB9B6E66345A}" srcOrd="0" destOrd="0" presId="urn:microsoft.com/office/officeart/2005/8/layout/hierarchy4"/>
    <dgm:cxn modelId="{23323F5C-FE79-4A8B-95B0-48A1692F1218}" type="presParOf" srcId="{5CBEF542-F5FA-4DFD-A84D-BB9B6E66345A}" destId="{B8CF9AFD-936C-4EB8-8C84-5A024ECB8B72}" srcOrd="0" destOrd="0" presId="urn:microsoft.com/office/officeart/2005/8/layout/hierarchy4"/>
    <dgm:cxn modelId="{CC239F4B-5BDE-47CF-AEC3-3D41A3F7A3EA}" type="presParOf" srcId="{5CBEF542-F5FA-4DFD-A84D-BB9B6E66345A}" destId="{D05807AD-6511-4D14-9C48-C253C9282A6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20E674C-D6AC-4D2A-82B4-4BCED4F3B8BB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B4A8BD5-54A3-4625-8D5F-F4574BDEABF8}">
      <dgm:prSet/>
      <dgm:spPr/>
      <dgm:t>
        <a:bodyPr/>
        <a:lstStyle/>
        <a:p>
          <a:pPr rtl="0"/>
          <a:r>
            <a:rPr lang="en-PH" smtClean="0"/>
            <a:t>Forms of Data Collected</a:t>
          </a:r>
          <a:endParaRPr lang="cs-CZ"/>
        </a:p>
      </dgm:t>
    </dgm:pt>
    <dgm:pt modelId="{E23441FE-20A0-484E-91CB-611B4E416C2E}" type="parTrans" cxnId="{AF8FB6DA-9274-459F-80C4-E215270FD9CC}">
      <dgm:prSet/>
      <dgm:spPr/>
      <dgm:t>
        <a:bodyPr/>
        <a:lstStyle/>
        <a:p>
          <a:endParaRPr lang="cs-CZ"/>
        </a:p>
      </dgm:t>
    </dgm:pt>
    <dgm:pt modelId="{7B81681B-AA25-4A02-9E31-95A96CD3FC26}" type="sibTrans" cxnId="{AF8FB6DA-9274-459F-80C4-E215270FD9CC}">
      <dgm:prSet/>
      <dgm:spPr/>
      <dgm:t>
        <a:bodyPr/>
        <a:lstStyle/>
        <a:p>
          <a:endParaRPr lang="cs-CZ"/>
        </a:p>
      </dgm:t>
    </dgm:pt>
    <dgm:pt modelId="{EACECF2B-263D-43C7-89C7-F4BB9FFC293C}">
      <dgm:prSet/>
      <dgm:spPr/>
      <dgm:t>
        <a:bodyPr/>
        <a:lstStyle/>
        <a:p>
          <a:pPr rtl="0"/>
          <a:r>
            <a:rPr lang="en-PH" dirty="0" smtClean="0"/>
            <a:t>Qualitative</a:t>
          </a:r>
          <a:endParaRPr lang="cs-CZ" dirty="0"/>
        </a:p>
      </dgm:t>
    </dgm:pt>
    <dgm:pt modelId="{F598F99C-B7B7-4BDE-9B60-63180F2D3B66}" type="parTrans" cxnId="{76AFFB86-A51B-4245-ACD6-F6D69263954B}">
      <dgm:prSet/>
      <dgm:spPr/>
      <dgm:t>
        <a:bodyPr/>
        <a:lstStyle/>
        <a:p>
          <a:endParaRPr lang="cs-CZ"/>
        </a:p>
      </dgm:t>
    </dgm:pt>
    <dgm:pt modelId="{A3A18BE3-16BD-455D-B85A-9513947246D2}" type="sibTrans" cxnId="{76AFFB86-A51B-4245-ACD6-F6D69263954B}">
      <dgm:prSet/>
      <dgm:spPr/>
      <dgm:t>
        <a:bodyPr/>
        <a:lstStyle/>
        <a:p>
          <a:endParaRPr lang="cs-CZ"/>
        </a:p>
      </dgm:t>
    </dgm:pt>
    <dgm:pt modelId="{FAA67EE9-A28B-4CBB-B45C-59812C0F21BC}">
      <dgm:prSet/>
      <dgm:spPr/>
      <dgm:t>
        <a:bodyPr/>
        <a:lstStyle/>
        <a:p>
          <a:pPr rtl="0"/>
          <a:r>
            <a:rPr lang="en-PH" dirty="0" smtClean="0"/>
            <a:t>Quantitative</a:t>
          </a:r>
          <a:endParaRPr lang="cs-CZ" dirty="0"/>
        </a:p>
      </dgm:t>
    </dgm:pt>
    <dgm:pt modelId="{B4F6BEB2-8829-455A-AB84-8CB31EF9C77C}" type="parTrans" cxnId="{345AF80E-03E3-4ED8-B9BF-D594A8FA05FA}">
      <dgm:prSet/>
      <dgm:spPr/>
      <dgm:t>
        <a:bodyPr/>
        <a:lstStyle/>
        <a:p>
          <a:endParaRPr lang="cs-CZ"/>
        </a:p>
      </dgm:t>
    </dgm:pt>
    <dgm:pt modelId="{F893F0BA-E74A-4696-ABC0-FB86E4C956D0}" type="sibTrans" cxnId="{345AF80E-03E3-4ED8-B9BF-D594A8FA05FA}">
      <dgm:prSet/>
      <dgm:spPr/>
      <dgm:t>
        <a:bodyPr/>
        <a:lstStyle/>
        <a:p>
          <a:endParaRPr lang="cs-CZ"/>
        </a:p>
      </dgm:t>
    </dgm:pt>
    <dgm:pt modelId="{BCAFEA0E-7137-46CE-AF17-0CA30AAC6088}">
      <dgm:prSet/>
      <dgm:spPr/>
      <dgm:t>
        <a:bodyPr/>
        <a:lstStyle/>
        <a:p>
          <a:pPr rtl="0"/>
          <a:r>
            <a:rPr lang="en-PH" dirty="0" smtClean="0"/>
            <a:t>Qualitative data such as open - ended responses, interviews, participant observations, field notes, &amp; reflections.</a:t>
          </a:r>
          <a:endParaRPr lang="cs-CZ" dirty="0"/>
        </a:p>
      </dgm:t>
    </dgm:pt>
    <dgm:pt modelId="{F234A209-498A-4B49-943E-22C4E267B6E3}" type="parTrans" cxnId="{4BF2DFAC-A9E4-49DF-8843-E82A9E959716}">
      <dgm:prSet/>
      <dgm:spPr/>
    </dgm:pt>
    <dgm:pt modelId="{0F7CE2C1-8831-4389-B1F9-9E0A00C8DC42}" type="sibTrans" cxnId="{4BF2DFAC-A9E4-49DF-8843-E82A9E959716}">
      <dgm:prSet/>
      <dgm:spPr/>
    </dgm:pt>
    <dgm:pt modelId="{2FB6525E-F908-47BB-ACEC-2CC7F84ECF5B}">
      <dgm:prSet/>
      <dgm:spPr/>
      <dgm:t>
        <a:bodyPr/>
        <a:lstStyle/>
        <a:p>
          <a:pPr rtl="0"/>
          <a:r>
            <a:rPr lang="en-PH" dirty="0" smtClean="0"/>
            <a:t>Quantitative data based on precise measurements using structured &amp; validated data-collection instruments.</a:t>
          </a:r>
          <a:endParaRPr lang="cs-CZ" dirty="0"/>
        </a:p>
      </dgm:t>
    </dgm:pt>
    <dgm:pt modelId="{752FDB6E-7260-4199-815D-72F1F63686CE}" type="parTrans" cxnId="{B16C071B-2ECC-41F8-A73D-4852573DAA21}">
      <dgm:prSet/>
      <dgm:spPr/>
    </dgm:pt>
    <dgm:pt modelId="{AB4C2AB6-1E31-436E-9EBD-A1D524AD9DEC}" type="sibTrans" cxnId="{B16C071B-2ECC-41F8-A73D-4852573DAA21}">
      <dgm:prSet/>
      <dgm:spPr/>
    </dgm:pt>
    <dgm:pt modelId="{6E40D331-09C2-4865-A7BB-CE5669B3E970}" type="pres">
      <dgm:prSet presAssocID="{F20E674C-D6AC-4D2A-82B4-4BCED4F3B8B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1B6DEAA-E1AA-4950-9904-FA667B29C5D5}" type="pres">
      <dgm:prSet presAssocID="{CB4A8BD5-54A3-4625-8D5F-F4574BDEABF8}" presName="vertOne" presStyleCnt="0"/>
      <dgm:spPr/>
    </dgm:pt>
    <dgm:pt modelId="{D77E23C1-679D-4C3C-BFE3-593903A14914}" type="pres">
      <dgm:prSet presAssocID="{CB4A8BD5-54A3-4625-8D5F-F4574BDEABF8}" presName="txOne" presStyleLbl="node0" presStyleIdx="0" presStyleCnt="1">
        <dgm:presLayoutVars>
          <dgm:chPref val="3"/>
        </dgm:presLayoutVars>
      </dgm:prSet>
      <dgm:spPr/>
    </dgm:pt>
    <dgm:pt modelId="{5D668644-9D02-4CDB-B320-1441600C25C7}" type="pres">
      <dgm:prSet presAssocID="{CB4A8BD5-54A3-4625-8D5F-F4574BDEABF8}" presName="parTransOne" presStyleCnt="0"/>
      <dgm:spPr/>
    </dgm:pt>
    <dgm:pt modelId="{9A78D3E0-0F8D-4ABC-A472-BCC97068EC31}" type="pres">
      <dgm:prSet presAssocID="{CB4A8BD5-54A3-4625-8D5F-F4574BDEABF8}" presName="horzOne" presStyleCnt="0"/>
      <dgm:spPr/>
    </dgm:pt>
    <dgm:pt modelId="{2FF9F20B-9266-4145-AC26-E790FFE86398}" type="pres">
      <dgm:prSet presAssocID="{EACECF2B-263D-43C7-89C7-F4BB9FFC293C}" presName="vertTwo" presStyleCnt="0"/>
      <dgm:spPr/>
    </dgm:pt>
    <dgm:pt modelId="{361C6ED7-1495-4FF8-BD5D-8DC1F990C083}" type="pres">
      <dgm:prSet presAssocID="{EACECF2B-263D-43C7-89C7-F4BB9FFC293C}" presName="txTwo" presStyleLbl="node2" presStyleIdx="0" presStyleCnt="2">
        <dgm:presLayoutVars>
          <dgm:chPref val="3"/>
        </dgm:presLayoutVars>
      </dgm:prSet>
      <dgm:spPr/>
    </dgm:pt>
    <dgm:pt modelId="{8D490130-CF74-4566-9CFA-1C15984E6C93}" type="pres">
      <dgm:prSet presAssocID="{EACECF2B-263D-43C7-89C7-F4BB9FFC293C}" presName="parTransTwo" presStyleCnt="0"/>
      <dgm:spPr/>
    </dgm:pt>
    <dgm:pt modelId="{F8C50324-A1C7-431C-8A6D-3D84A106560B}" type="pres">
      <dgm:prSet presAssocID="{EACECF2B-263D-43C7-89C7-F4BB9FFC293C}" presName="horzTwo" presStyleCnt="0"/>
      <dgm:spPr/>
    </dgm:pt>
    <dgm:pt modelId="{F49A062C-7D8B-4C62-A774-9D1CADEB00A5}" type="pres">
      <dgm:prSet presAssocID="{BCAFEA0E-7137-46CE-AF17-0CA30AAC6088}" presName="vertThree" presStyleCnt="0"/>
      <dgm:spPr/>
    </dgm:pt>
    <dgm:pt modelId="{D38EB87D-9584-458E-A198-ECD06E36DAC1}" type="pres">
      <dgm:prSet presAssocID="{BCAFEA0E-7137-46CE-AF17-0CA30AAC6088}" presName="txThree" presStyleLbl="node3" presStyleIdx="0" presStyleCnt="2">
        <dgm:presLayoutVars>
          <dgm:chPref val="3"/>
        </dgm:presLayoutVars>
      </dgm:prSet>
      <dgm:spPr/>
    </dgm:pt>
    <dgm:pt modelId="{C023E4F2-9EB1-4DED-B772-C659EFD76681}" type="pres">
      <dgm:prSet presAssocID="{BCAFEA0E-7137-46CE-AF17-0CA30AAC6088}" presName="horzThree" presStyleCnt="0"/>
      <dgm:spPr/>
    </dgm:pt>
    <dgm:pt modelId="{25551142-069C-43CB-9607-A0400855707C}" type="pres">
      <dgm:prSet presAssocID="{A3A18BE3-16BD-455D-B85A-9513947246D2}" presName="sibSpaceTwo" presStyleCnt="0"/>
      <dgm:spPr/>
    </dgm:pt>
    <dgm:pt modelId="{BCE26C53-CB1E-4B71-B945-CFB37A7237E8}" type="pres">
      <dgm:prSet presAssocID="{FAA67EE9-A28B-4CBB-B45C-59812C0F21BC}" presName="vertTwo" presStyleCnt="0"/>
      <dgm:spPr/>
    </dgm:pt>
    <dgm:pt modelId="{9A526889-9EBA-41D0-8D23-00810FE3BFF1}" type="pres">
      <dgm:prSet presAssocID="{FAA67EE9-A28B-4CBB-B45C-59812C0F21BC}" presName="txTwo" presStyleLbl="node2" presStyleIdx="1" presStyleCnt="2">
        <dgm:presLayoutVars>
          <dgm:chPref val="3"/>
        </dgm:presLayoutVars>
      </dgm:prSet>
      <dgm:spPr/>
    </dgm:pt>
    <dgm:pt modelId="{3F0AFF4E-AE72-4CF2-A55F-7187C731CD09}" type="pres">
      <dgm:prSet presAssocID="{FAA67EE9-A28B-4CBB-B45C-59812C0F21BC}" presName="parTransTwo" presStyleCnt="0"/>
      <dgm:spPr/>
    </dgm:pt>
    <dgm:pt modelId="{C9E604D9-0DE6-4823-8511-C43306DBD018}" type="pres">
      <dgm:prSet presAssocID="{FAA67EE9-A28B-4CBB-B45C-59812C0F21BC}" presName="horzTwo" presStyleCnt="0"/>
      <dgm:spPr/>
    </dgm:pt>
    <dgm:pt modelId="{E298066D-54C8-4720-9680-18FEDDB966BF}" type="pres">
      <dgm:prSet presAssocID="{2FB6525E-F908-47BB-ACEC-2CC7F84ECF5B}" presName="vertThree" presStyleCnt="0"/>
      <dgm:spPr/>
    </dgm:pt>
    <dgm:pt modelId="{BED5AB9B-DDDC-4673-A596-258459531415}" type="pres">
      <dgm:prSet presAssocID="{2FB6525E-F908-47BB-ACEC-2CC7F84ECF5B}" presName="txThree" presStyleLbl="node3" presStyleIdx="1" presStyleCnt="2">
        <dgm:presLayoutVars>
          <dgm:chPref val="3"/>
        </dgm:presLayoutVars>
      </dgm:prSet>
      <dgm:spPr/>
    </dgm:pt>
    <dgm:pt modelId="{839A71EB-2295-4B19-9FF3-E890EB822003}" type="pres">
      <dgm:prSet presAssocID="{2FB6525E-F908-47BB-ACEC-2CC7F84ECF5B}" presName="horzThree" presStyleCnt="0"/>
      <dgm:spPr/>
    </dgm:pt>
  </dgm:ptLst>
  <dgm:cxnLst>
    <dgm:cxn modelId="{4BF2DFAC-A9E4-49DF-8843-E82A9E959716}" srcId="{EACECF2B-263D-43C7-89C7-F4BB9FFC293C}" destId="{BCAFEA0E-7137-46CE-AF17-0CA30AAC6088}" srcOrd="0" destOrd="0" parTransId="{F234A209-498A-4B49-943E-22C4E267B6E3}" sibTransId="{0F7CE2C1-8831-4389-B1F9-9E0A00C8DC42}"/>
    <dgm:cxn modelId="{AF8FB6DA-9274-459F-80C4-E215270FD9CC}" srcId="{F20E674C-D6AC-4D2A-82B4-4BCED4F3B8BB}" destId="{CB4A8BD5-54A3-4625-8D5F-F4574BDEABF8}" srcOrd="0" destOrd="0" parTransId="{E23441FE-20A0-484E-91CB-611B4E416C2E}" sibTransId="{7B81681B-AA25-4A02-9E31-95A96CD3FC26}"/>
    <dgm:cxn modelId="{B16C071B-2ECC-41F8-A73D-4852573DAA21}" srcId="{FAA67EE9-A28B-4CBB-B45C-59812C0F21BC}" destId="{2FB6525E-F908-47BB-ACEC-2CC7F84ECF5B}" srcOrd="0" destOrd="0" parTransId="{752FDB6E-7260-4199-815D-72F1F63686CE}" sibTransId="{AB4C2AB6-1E31-436E-9EBD-A1D524AD9DEC}"/>
    <dgm:cxn modelId="{1547A96F-E52C-41DB-8A8F-BF5201806CB9}" type="presOf" srcId="{EACECF2B-263D-43C7-89C7-F4BB9FFC293C}" destId="{361C6ED7-1495-4FF8-BD5D-8DC1F990C083}" srcOrd="0" destOrd="0" presId="urn:microsoft.com/office/officeart/2005/8/layout/hierarchy4"/>
    <dgm:cxn modelId="{345AF80E-03E3-4ED8-B9BF-D594A8FA05FA}" srcId="{CB4A8BD5-54A3-4625-8D5F-F4574BDEABF8}" destId="{FAA67EE9-A28B-4CBB-B45C-59812C0F21BC}" srcOrd="1" destOrd="0" parTransId="{B4F6BEB2-8829-455A-AB84-8CB31EF9C77C}" sibTransId="{F893F0BA-E74A-4696-ABC0-FB86E4C956D0}"/>
    <dgm:cxn modelId="{031E0618-4C59-42F7-9771-5BA9252CAB92}" type="presOf" srcId="{FAA67EE9-A28B-4CBB-B45C-59812C0F21BC}" destId="{9A526889-9EBA-41D0-8D23-00810FE3BFF1}" srcOrd="0" destOrd="0" presId="urn:microsoft.com/office/officeart/2005/8/layout/hierarchy4"/>
    <dgm:cxn modelId="{142A38DC-3E91-4CE6-80F0-7FB4B102F51D}" type="presOf" srcId="{2FB6525E-F908-47BB-ACEC-2CC7F84ECF5B}" destId="{BED5AB9B-DDDC-4673-A596-258459531415}" srcOrd="0" destOrd="0" presId="urn:microsoft.com/office/officeart/2005/8/layout/hierarchy4"/>
    <dgm:cxn modelId="{76AFFB86-A51B-4245-ACD6-F6D69263954B}" srcId="{CB4A8BD5-54A3-4625-8D5F-F4574BDEABF8}" destId="{EACECF2B-263D-43C7-89C7-F4BB9FFC293C}" srcOrd="0" destOrd="0" parTransId="{F598F99C-B7B7-4BDE-9B60-63180F2D3B66}" sibTransId="{A3A18BE3-16BD-455D-B85A-9513947246D2}"/>
    <dgm:cxn modelId="{EBCBF88B-BC2D-42D5-AF18-BFD4C036C514}" type="presOf" srcId="{CB4A8BD5-54A3-4625-8D5F-F4574BDEABF8}" destId="{D77E23C1-679D-4C3C-BFE3-593903A14914}" srcOrd="0" destOrd="0" presId="urn:microsoft.com/office/officeart/2005/8/layout/hierarchy4"/>
    <dgm:cxn modelId="{86C8C840-BDB4-4B53-97AE-846E23A31F49}" type="presOf" srcId="{BCAFEA0E-7137-46CE-AF17-0CA30AAC6088}" destId="{D38EB87D-9584-458E-A198-ECD06E36DAC1}" srcOrd="0" destOrd="0" presId="urn:microsoft.com/office/officeart/2005/8/layout/hierarchy4"/>
    <dgm:cxn modelId="{051633E1-D6F7-4410-BF72-8FCCCE1076B4}" type="presOf" srcId="{F20E674C-D6AC-4D2A-82B4-4BCED4F3B8BB}" destId="{6E40D331-09C2-4865-A7BB-CE5669B3E970}" srcOrd="0" destOrd="0" presId="urn:microsoft.com/office/officeart/2005/8/layout/hierarchy4"/>
    <dgm:cxn modelId="{89CDD2E6-A975-46CE-8A8E-9CF41F78EE78}" type="presParOf" srcId="{6E40D331-09C2-4865-A7BB-CE5669B3E970}" destId="{C1B6DEAA-E1AA-4950-9904-FA667B29C5D5}" srcOrd="0" destOrd="0" presId="urn:microsoft.com/office/officeart/2005/8/layout/hierarchy4"/>
    <dgm:cxn modelId="{453B3A25-E7C2-41B5-8D26-0C45054AA7B0}" type="presParOf" srcId="{C1B6DEAA-E1AA-4950-9904-FA667B29C5D5}" destId="{D77E23C1-679D-4C3C-BFE3-593903A14914}" srcOrd="0" destOrd="0" presId="urn:microsoft.com/office/officeart/2005/8/layout/hierarchy4"/>
    <dgm:cxn modelId="{20369427-645B-4A9C-97D6-EF7F4DFA121A}" type="presParOf" srcId="{C1B6DEAA-E1AA-4950-9904-FA667B29C5D5}" destId="{5D668644-9D02-4CDB-B320-1441600C25C7}" srcOrd="1" destOrd="0" presId="urn:microsoft.com/office/officeart/2005/8/layout/hierarchy4"/>
    <dgm:cxn modelId="{C2B9325A-E51E-483C-AD20-4F4B79DD93DF}" type="presParOf" srcId="{C1B6DEAA-E1AA-4950-9904-FA667B29C5D5}" destId="{9A78D3E0-0F8D-4ABC-A472-BCC97068EC31}" srcOrd="2" destOrd="0" presId="urn:microsoft.com/office/officeart/2005/8/layout/hierarchy4"/>
    <dgm:cxn modelId="{7E633607-B988-4478-AE23-A5240515A4CF}" type="presParOf" srcId="{9A78D3E0-0F8D-4ABC-A472-BCC97068EC31}" destId="{2FF9F20B-9266-4145-AC26-E790FFE86398}" srcOrd="0" destOrd="0" presId="urn:microsoft.com/office/officeart/2005/8/layout/hierarchy4"/>
    <dgm:cxn modelId="{2BC9C256-BF15-428E-8AB5-B30DCBA7C4A0}" type="presParOf" srcId="{2FF9F20B-9266-4145-AC26-E790FFE86398}" destId="{361C6ED7-1495-4FF8-BD5D-8DC1F990C083}" srcOrd="0" destOrd="0" presId="urn:microsoft.com/office/officeart/2005/8/layout/hierarchy4"/>
    <dgm:cxn modelId="{C9378D8C-F2F6-4A93-850F-4A2B1322172E}" type="presParOf" srcId="{2FF9F20B-9266-4145-AC26-E790FFE86398}" destId="{8D490130-CF74-4566-9CFA-1C15984E6C93}" srcOrd="1" destOrd="0" presId="urn:microsoft.com/office/officeart/2005/8/layout/hierarchy4"/>
    <dgm:cxn modelId="{8639A019-7F2D-42BE-B3AB-20568F40AA20}" type="presParOf" srcId="{2FF9F20B-9266-4145-AC26-E790FFE86398}" destId="{F8C50324-A1C7-431C-8A6D-3D84A106560B}" srcOrd="2" destOrd="0" presId="urn:microsoft.com/office/officeart/2005/8/layout/hierarchy4"/>
    <dgm:cxn modelId="{E1807F0C-E6DF-44E2-BB67-003777D398AA}" type="presParOf" srcId="{F8C50324-A1C7-431C-8A6D-3D84A106560B}" destId="{F49A062C-7D8B-4C62-A774-9D1CADEB00A5}" srcOrd="0" destOrd="0" presId="urn:microsoft.com/office/officeart/2005/8/layout/hierarchy4"/>
    <dgm:cxn modelId="{C3DF6AA0-3489-47EB-9F3C-ED0FDD6E354B}" type="presParOf" srcId="{F49A062C-7D8B-4C62-A774-9D1CADEB00A5}" destId="{D38EB87D-9584-458E-A198-ECD06E36DAC1}" srcOrd="0" destOrd="0" presId="urn:microsoft.com/office/officeart/2005/8/layout/hierarchy4"/>
    <dgm:cxn modelId="{9FD513A7-E900-40D8-996B-C5CA0FE161B6}" type="presParOf" srcId="{F49A062C-7D8B-4C62-A774-9D1CADEB00A5}" destId="{C023E4F2-9EB1-4DED-B772-C659EFD76681}" srcOrd="1" destOrd="0" presId="urn:microsoft.com/office/officeart/2005/8/layout/hierarchy4"/>
    <dgm:cxn modelId="{79FFBEEC-AFCA-4D3B-91F9-60DFE38ECC65}" type="presParOf" srcId="{9A78D3E0-0F8D-4ABC-A472-BCC97068EC31}" destId="{25551142-069C-43CB-9607-A0400855707C}" srcOrd="1" destOrd="0" presId="urn:microsoft.com/office/officeart/2005/8/layout/hierarchy4"/>
    <dgm:cxn modelId="{02CE2686-325D-42B6-9B2A-BAF41CC0C167}" type="presParOf" srcId="{9A78D3E0-0F8D-4ABC-A472-BCC97068EC31}" destId="{BCE26C53-CB1E-4B71-B945-CFB37A7237E8}" srcOrd="2" destOrd="0" presId="urn:microsoft.com/office/officeart/2005/8/layout/hierarchy4"/>
    <dgm:cxn modelId="{5F532F7F-1B65-4246-B57E-4293BD31F13B}" type="presParOf" srcId="{BCE26C53-CB1E-4B71-B945-CFB37A7237E8}" destId="{9A526889-9EBA-41D0-8D23-00810FE3BFF1}" srcOrd="0" destOrd="0" presId="urn:microsoft.com/office/officeart/2005/8/layout/hierarchy4"/>
    <dgm:cxn modelId="{415DA7FC-4F1A-4FEC-AEBD-81239821C126}" type="presParOf" srcId="{BCE26C53-CB1E-4B71-B945-CFB37A7237E8}" destId="{3F0AFF4E-AE72-4CF2-A55F-7187C731CD09}" srcOrd="1" destOrd="0" presId="urn:microsoft.com/office/officeart/2005/8/layout/hierarchy4"/>
    <dgm:cxn modelId="{C5040A86-892A-4415-AB42-1035166529FD}" type="presParOf" srcId="{BCE26C53-CB1E-4B71-B945-CFB37A7237E8}" destId="{C9E604D9-0DE6-4823-8511-C43306DBD018}" srcOrd="2" destOrd="0" presId="urn:microsoft.com/office/officeart/2005/8/layout/hierarchy4"/>
    <dgm:cxn modelId="{F6E9D88C-C7A5-4BB2-B589-DE91B6330131}" type="presParOf" srcId="{C9E604D9-0DE6-4823-8511-C43306DBD018}" destId="{E298066D-54C8-4720-9680-18FEDDB966BF}" srcOrd="0" destOrd="0" presId="urn:microsoft.com/office/officeart/2005/8/layout/hierarchy4"/>
    <dgm:cxn modelId="{B7E547FD-DF98-4A86-BFE8-CF8EEBDF14DB}" type="presParOf" srcId="{E298066D-54C8-4720-9680-18FEDDB966BF}" destId="{BED5AB9B-DDDC-4673-A596-258459531415}" srcOrd="0" destOrd="0" presId="urn:microsoft.com/office/officeart/2005/8/layout/hierarchy4"/>
    <dgm:cxn modelId="{AF905FF7-82EC-4F1F-85FD-51E8F21FEEE3}" type="presParOf" srcId="{E298066D-54C8-4720-9680-18FEDDB966BF}" destId="{839A71EB-2295-4B19-9FF3-E890EB822003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BA12A4-B1C2-47E6-8A62-85622872E1CF}">
      <dsp:nvSpPr>
        <dsp:cNvPr id="0" name=""/>
        <dsp:cNvSpPr/>
      </dsp:nvSpPr>
      <dsp:spPr>
        <a:xfrm rot="5400000">
          <a:off x="4645549" y="-1445188"/>
          <a:ext cx="190115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Quantitative research looks at patterns in numeric data. 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Quantitative research gathers data in numerical form which can be put into categories or measured in units of measurement.</a:t>
          </a:r>
          <a:endParaRPr lang="en-US" sz="1600" b="1" kern="1200" dirty="0" smtClean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This type of data can be used to construct graphs and tables.</a:t>
          </a:r>
          <a:endParaRPr lang="en-US" sz="1600" b="1" kern="1200" dirty="0" smtClean="0"/>
        </a:p>
      </dsp:txBody>
      <dsp:txXfrm rot="-5400000">
        <a:off x="2962657" y="330511"/>
        <a:ext cx="5174137" cy="1715545"/>
      </dsp:txXfrm>
    </dsp:sp>
    <dsp:sp modelId="{A1554714-8746-4A1B-B64A-21D71CD500CE}">
      <dsp:nvSpPr>
        <dsp:cNvPr id="0" name=""/>
        <dsp:cNvSpPr/>
      </dsp:nvSpPr>
      <dsp:spPr>
        <a:xfrm>
          <a:off x="0" y="59"/>
          <a:ext cx="2962656" cy="23764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Quantitative Research</a:t>
          </a:r>
          <a:endParaRPr lang="cs-CZ" sz="3200" kern="1200" dirty="0"/>
        </a:p>
      </dsp:txBody>
      <dsp:txXfrm>
        <a:off x="116009" y="116068"/>
        <a:ext cx="2730638" cy="2144430"/>
      </dsp:txXfrm>
    </dsp:sp>
    <dsp:sp modelId="{AEA44E86-9670-475B-9492-F75B2FAFE10E}">
      <dsp:nvSpPr>
        <dsp:cNvPr id="0" name=""/>
        <dsp:cNvSpPr/>
      </dsp:nvSpPr>
      <dsp:spPr>
        <a:xfrm rot="5400000">
          <a:off x="4645549" y="1050082"/>
          <a:ext cx="190115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Qualitative research gathers information that is not in numerical form.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Qualitative data is typically descriptive data.</a:t>
          </a:r>
          <a:endParaRPr lang="en-US" sz="1600" b="1" kern="1200" dirty="0" smtClean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When you think of qualitative data, Think of the word 'quality' – because in qualitative analysis we are taking a deep quality look at a phenomenon.</a:t>
          </a:r>
          <a:endParaRPr lang="en-US" sz="1600" b="1" kern="1200" dirty="0" smtClean="0"/>
        </a:p>
      </dsp:txBody>
      <dsp:txXfrm rot="-5400000">
        <a:off x="2962657" y="2825782"/>
        <a:ext cx="5174137" cy="1715545"/>
      </dsp:txXfrm>
    </dsp:sp>
    <dsp:sp modelId="{2521E4C7-6183-4302-BF1D-53A1E3B3327A}">
      <dsp:nvSpPr>
        <dsp:cNvPr id="0" name=""/>
        <dsp:cNvSpPr/>
      </dsp:nvSpPr>
      <dsp:spPr>
        <a:xfrm>
          <a:off x="0" y="2495330"/>
          <a:ext cx="2962656" cy="23764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Qualitative Research</a:t>
          </a:r>
          <a:endParaRPr lang="en-US" sz="3200" kern="1200" dirty="0"/>
        </a:p>
      </dsp:txBody>
      <dsp:txXfrm>
        <a:off x="116009" y="2611339"/>
        <a:ext cx="2730638" cy="214443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D3F38C-D6CA-42F7-A983-84A07F2DF1EB}">
      <dsp:nvSpPr>
        <dsp:cNvPr id="0" name=""/>
        <dsp:cNvSpPr/>
      </dsp:nvSpPr>
      <dsp:spPr>
        <a:xfrm>
          <a:off x="3150" y="3893"/>
          <a:ext cx="8528099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lvl="0" algn="ctr" defTabSz="2711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6100" kern="1200" smtClean="0"/>
            <a:t>Role of the Researcher</a:t>
          </a:r>
          <a:endParaRPr lang="cs-CZ" sz="6100" kern="1200"/>
        </a:p>
      </dsp:txBody>
      <dsp:txXfrm>
        <a:off x="49253" y="49996"/>
        <a:ext cx="8435893" cy="1481874"/>
      </dsp:txXfrm>
    </dsp:sp>
    <dsp:sp modelId="{889B5685-B16A-47E4-90F8-E60ED23629B6}">
      <dsp:nvSpPr>
        <dsp:cNvPr id="0" name=""/>
        <dsp:cNvSpPr/>
      </dsp:nvSpPr>
      <dsp:spPr>
        <a:xfrm>
          <a:off x="3150" y="1727559"/>
          <a:ext cx="4092178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4800" kern="1200" dirty="0" smtClean="0"/>
            <a:t>Qualitative</a:t>
          </a:r>
          <a:endParaRPr lang="cs-CZ" sz="4800" kern="1200" dirty="0"/>
        </a:p>
      </dsp:txBody>
      <dsp:txXfrm>
        <a:off x="49253" y="1773662"/>
        <a:ext cx="3999972" cy="1481874"/>
      </dsp:txXfrm>
    </dsp:sp>
    <dsp:sp modelId="{2A1F4C4E-C99A-4791-8859-F399D4F433EC}">
      <dsp:nvSpPr>
        <dsp:cNvPr id="0" name=""/>
        <dsp:cNvSpPr/>
      </dsp:nvSpPr>
      <dsp:spPr>
        <a:xfrm>
          <a:off x="3150" y="3451225"/>
          <a:ext cx="4092178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1900" kern="1200" dirty="0" smtClean="0"/>
            <a:t>Researcher &amp; their biases may be known to participants in the study, &amp; participant characteristics may be known to the researcher.</a:t>
          </a:r>
          <a:endParaRPr lang="cs-CZ" sz="1900" kern="1200" dirty="0"/>
        </a:p>
      </dsp:txBody>
      <dsp:txXfrm>
        <a:off x="49253" y="3497328"/>
        <a:ext cx="3999972" cy="1481874"/>
      </dsp:txXfrm>
    </dsp:sp>
    <dsp:sp modelId="{14FFF017-6CA8-4F21-A192-C9D0DA536DC3}">
      <dsp:nvSpPr>
        <dsp:cNvPr id="0" name=""/>
        <dsp:cNvSpPr/>
      </dsp:nvSpPr>
      <dsp:spPr>
        <a:xfrm>
          <a:off x="4439071" y="1727559"/>
          <a:ext cx="4092178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4800" kern="1200" dirty="0" smtClean="0"/>
            <a:t>Quantitative</a:t>
          </a:r>
          <a:endParaRPr lang="cs-CZ" sz="4800" kern="1200" dirty="0"/>
        </a:p>
      </dsp:txBody>
      <dsp:txXfrm>
        <a:off x="4485174" y="1773662"/>
        <a:ext cx="3999972" cy="1481874"/>
      </dsp:txXfrm>
    </dsp:sp>
    <dsp:sp modelId="{9CD22275-441A-4B3F-A944-1C3D708EC8FE}">
      <dsp:nvSpPr>
        <dsp:cNvPr id="0" name=""/>
        <dsp:cNvSpPr/>
      </dsp:nvSpPr>
      <dsp:spPr>
        <a:xfrm>
          <a:off x="4439071" y="3451225"/>
          <a:ext cx="4092178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1900" kern="1200" smtClean="0"/>
            <a:t>Researcher &amp; their biases are not known to participants in the study, &amp; participant characteristics are deliberately hidden from the researcher (double blind studies).</a:t>
          </a:r>
          <a:endParaRPr lang="cs-CZ" sz="1900" kern="1200" dirty="0"/>
        </a:p>
      </dsp:txBody>
      <dsp:txXfrm>
        <a:off x="4485174" y="3497328"/>
        <a:ext cx="3999972" cy="148187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D636D1-2A6F-407D-B7B5-CFAFEF1818C5}">
      <dsp:nvSpPr>
        <dsp:cNvPr id="0" name=""/>
        <dsp:cNvSpPr/>
      </dsp:nvSpPr>
      <dsp:spPr>
        <a:xfrm>
          <a:off x="3150" y="3893"/>
          <a:ext cx="8528099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6500" kern="1200" dirty="0" smtClean="0"/>
            <a:t>Results</a:t>
          </a:r>
          <a:endParaRPr lang="cs-CZ" sz="6500" kern="1200" dirty="0"/>
        </a:p>
      </dsp:txBody>
      <dsp:txXfrm>
        <a:off x="49253" y="49996"/>
        <a:ext cx="8435893" cy="1481874"/>
      </dsp:txXfrm>
    </dsp:sp>
    <dsp:sp modelId="{73CBEB85-14A4-4023-A0E7-B02433B6CA3F}">
      <dsp:nvSpPr>
        <dsp:cNvPr id="0" name=""/>
        <dsp:cNvSpPr/>
      </dsp:nvSpPr>
      <dsp:spPr>
        <a:xfrm>
          <a:off x="3150" y="1727559"/>
          <a:ext cx="4092178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4800" kern="1200" dirty="0" smtClean="0"/>
            <a:t>Qualitative</a:t>
          </a:r>
          <a:endParaRPr lang="cs-CZ" sz="4800" kern="1200" dirty="0"/>
        </a:p>
      </dsp:txBody>
      <dsp:txXfrm>
        <a:off x="49253" y="1773662"/>
        <a:ext cx="3999972" cy="1481874"/>
      </dsp:txXfrm>
    </dsp:sp>
    <dsp:sp modelId="{D6BA3405-9C65-463E-8C96-35224DA61754}">
      <dsp:nvSpPr>
        <dsp:cNvPr id="0" name=""/>
        <dsp:cNvSpPr/>
      </dsp:nvSpPr>
      <dsp:spPr>
        <a:xfrm>
          <a:off x="3150" y="3451225"/>
          <a:ext cx="4092178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2700" kern="1200" dirty="0" smtClean="0"/>
            <a:t>Particular or specialized findings that is less generalizable.</a:t>
          </a:r>
          <a:endParaRPr lang="cs-CZ" sz="2700" kern="1200" dirty="0"/>
        </a:p>
      </dsp:txBody>
      <dsp:txXfrm>
        <a:off x="49253" y="3497328"/>
        <a:ext cx="3999972" cy="1481874"/>
      </dsp:txXfrm>
    </dsp:sp>
    <dsp:sp modelId="{D78CDDBA-9D46-4D93-B99C-50023A40FF45}">
      <dsp:nvSpPr>
        <dsp:cNvPr id="0" name=""/>
        <dsp:cNvSpPr/>
      </dsp:nvSpPr>
      <dsp:spPr>
        <a:xfrm>
          <a:off x="4439071" y="1727559"/>
          <a:ext cx="4092178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4800" kern="1200" dirty="0" smtClean="0"/>
            <a:t>Quantitative</a:t>
          </a:r>
          <a:endParaRPr lang="cs-CZ" sz="4800" kern="1200" dirty="0"/>
        </a:p>
      </dsp:txBody>
      <dsp:txXfrm>
        <a:off x="4485174" y="1773662"/>
        <a:ext cx="3999972" cy="1481874"/>
      </dsp:txXfrm>
    </dsp:sp>
    <dsp:sp modelId="{089B6500-E802-4869-9B1D-FB17A6EB68B0}">
      <dsp:nvSpPr>
        <dsp:cNvPr id="0" name=""/>
        <dsp:cNvSpPr/>
      </dsp:nvSpPr>
      <dsp:spPr>
        <a:xfrm>
          <a:off x="4439071" y="3451225"/>
          <a:ext cx="4092178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2700" kern="1200" smtClean="0"/>
            <a:t>Generalizable </a:t>
          </a:r>
          <a:r>
            <a:rPr lang="en-PH" sz="2700" kern="1200" dirty="0" smtClean="0"/>
            <a:t>findings that can be applied to other populations.</a:t>
          </a:r>
          <a:endParaRPr lang="cs-CZ" sz="2700" kern="1200" dirty="0"/>
        </a:p>
      </dsp:txBody>
      <dsp:txXfrm>
        <a:off x="4485174" y="3497328"/>
        <a:ext cx="3999972" cy="148187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C60486-CEB3-41AA-A1FF-BB10E01857CB}">
      <dsp:nvSpPr>
        <dsp:cNvPr id="0" name=""/>
        <dsp:cNvSpPr/>
      </dsp:nvSpPr>
      <dsp:spPr>
        <a:xfrm>
          <a:off x="3150" y="3893"/>
          <a:ext cx="8528099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6500" kern="1200" dirty="0" smtClean="0"/>
            <a:t>Final Report</a:t>
          </a:r>
          <a:endParaRPr lang="cs-CZ" sz="6500" kern="1200" dirty="0"/>
        </a:p>
      </dsp:txBody>
      <dsp:txXfrm>
        <a:off x="49253" y="49996"/>
        <a:ext cx="8435893" cy="1481874"/>
      </dsp:txXfrm>
    </dsp:sp>
    <dsp:sp modelId="{9BD53010-482C-4EBF-BAA1-152BE1808E6C}">
      <dsp:nvSpPr>
        <dsp:cNvPr id="0" name=""/>
        <dsp:cNvSpPr/>
      </dsp:nvSpPr>
      <dsp:spPr>
        <a:xfrm>
          <a:off x="3150" y="1727559"/>
          <a:ext cx="4092178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4800" kern="1200" dirty="0" smtClean="0"/>
            <a:t>Qualitative</a:t>
          </a:r>
          <a:endParaRPr lang="cs-CZ" sz="4800" kern="1200" dirty="0"/>
        </a:p>
      </dsp:txBody>
      <dsp:txXfrm>
        <a:off x="49253" y="1773662"/>
        <a:ext cx="3999972" cy="1481874"/>
      </dsp:txXfrm>
    </dsp:sp>
    <dsp:sp modelId="{F4A9F5AA-2E9F-4C68-837A-A887F25B9448}">
      <dsp:nvSpPr>
        <dsp:cNvPr id="0" name=""/>
        <dsp:cNvSpPr/>
      </dsp:nvSpPr>
      <dsp:spPr>
        <a:xfrm>
          <a:off x="3150" y="3451225"/>
          <a:ext cx="4092178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2400" kern="1200" dirty="0" smtClean="0"/>
            <a:t>Narrative report with contextual description &amp; direct quotations from research participants.</a:t>
          </a:r>
          <a:endParaRPr lang="cs-CZ" sz="2400" kern="1200" dirty="0"/>
        </a:p>
      </dsp:txBody>
      <dsp:txXfrm>
        <a:off x="49253" y="3497328"/>
        <a:ext cx="3999972" cy="1481874"/>
      </dsp:txXfrm>
    </dsp:sp>
    <dsp:sp modelId="{8281195C-6A8E-4C5C-B427-053EBD7B9401}">
      <dsp:nvSpPr>
        <dsp:cNvPr id="0" name=""/>
        <dsp:cNvSpPr/>
      </dsp:nvSpPr>
      <dsp:spPr>
        <a:xfrm>
          <a:off x="4439071" y="1727559"/>
          <a:ext cx="4092178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4800" kern="1200" dirty="0" smtClean="0"/>
            <a:t>Quantitative</a:t>
          </a:r>
          <a:endParaRPr lang="cs-CZ" sz="4800" kern="1200" dirty="0"/>
        </a:p>
      </dsp:txBody>
      <dsp:txXfrm>
        <a:off x="4485174" y="1773662"/>
        <a:ext cx="3999972" cy="1481874"/>
      </dsp:txXfrm>
    </dsp:sp>
    <dsp:sp modelId="{55584FBB-4DDB-4474-91ED-40543C7F7738}">
      <dsp:nvSpPr>
        <dsp:cNvPr id="0" name=""/>
        <dsp:cNvSpPr/>
      </dsp:nvSpPr>
      <dsp:spPr>
        <a:xfrm>
          <a:off x="4439071" y="3451225"/>
          <a:ext cx="4092178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2400" kern="1200" smtClean="0"/>
            <a:t>Statistical </a:t>
          </a:r>
          <a:r>
            <a:rPr lang="en-PH" sz="2400" kern="1200" dirty="0" smtClean="0"/>
            <a:t>report with correlations, comparisons of means, &amp; statistical significance of findings.</a:t>
          </a:r>
          <a:endParaRPr lang="cs-CZ" sz="2400" kern="1200" dirty="0"/>
        </a:p>
      </dsp:txBody>
      <dsp:txXfrm>
        <a:off x="4485174" y="3497328"/>
        <a:ext cx="3999972" cy="148187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B02062-617C-4E7E-905F-9B9CA829BAD0}">
      <dsp:nvSpPr>
        <dsp:cNvPr id="0" name=""/>
        <dsp:cNvSpPr/>
      </dsp:nvSpPr>
      <dsp:spPr>
        <a:xfrm>
          <a:off x="979" y="3893"/>
          <a:ext cx="8532441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lvl="0" algn="ctr" defTabSz="2622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5900" kern="1200" dirty="0" smtClean="0"/>
            <a:t>What is to be observed?</a:t>
          </a:r>
          <a:endParaRPr lang="cs-CZ" sz="5900" kern="1200" dirty="0"/>
        </a:p>
      </dsp:txBody>
      <dsp:txXfrm>
        <a:off x="47082" y="49996"/>
        <a:ext cx="8440235" cy="1481874"/>
      </dsp:txXfrm>
    </dsp:sp>
    <dsp:sp modelId="{0269A1D4-5492-45E3-97AC-30FDCFF75725}">
      <dsp:nvSpPr>
        <dsp:cNvPr id="0" name=""/>
        <dsp:cNvSpPr/>
      </dsp:nvSpPr>
      <dsp:spPr>
        <a:xfrm>
          <a:off x="979" y="1727559"/>
          <a:ext cx="4208901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5000" kern="1200" dirty="0" smtClean="0"/>
            <a:t>Qualitative</a:t>
          </a:r>
          <a:endParaRPr lang="cs-CZ" sz="5000" kern="1200" dirty="0"/>
        </a:p>
      </dsp:txBody>
      <dsp:txXfrm>
        <a:off x="47082" y="1773662"/>
        <a:ext cx="4116695" cy="1481874"/>
      </dsp:txXfrm>
    </dsp:sp>
    <dsp:sp modelId="{17FF37D1-E36B-4DEF-91ED-070BA1E4FFD1}">
      <dsp:nvSpPr>
        <dsp:cNvPr id="0" name=""/>
        <dsp:cNvSpPr/>
      </dsp:nvSpPr>
      <dsp:spPr>
        <a:xfrm>
          <a:off x="979" y="3451225"/>
          <a:ext cx="1364753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1500" kern="1200" dirty="0" smtClean="0"/>
            <a:t>Qualities</a:t>
          </a:r>
          <a:endParaRPr lang="cs-CZ" sz="1500" kern="1200" dirty="0"/>
        </a:p>
      </dsp:txBody>
      <dsp:txXfrm>
        <a:off x="40951" y="3491197"/>
        <a:ext cx="1284809" cy="1494136"/>
      </dsp:txXfrm>
    </dsp:sp>
    <dsp:sp modelId="{5E1F34F9-151B-42F9-B3D1-166B6CB11D4E}">
      <dsp:nvSpPr>
        <dsp:cNvPr id="0" name=""/>
        <dsp:cNvSpPr/>
      </dsp:nvSpPr>
      <dsp:spPr>
        <a:xfrm>
          <a:off x="1423052" y="3451225"/>
          <a:ext cx="1364753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1500" kern="1200" dirty="0" smtClean="0"/>
            <a:t>Behavior</a:t>
          </a:r>
          <a:endParaRPr lang="cs-CZ" sz="1500" kern="1200" dirty="0"/>
        </a:p>
      </dsp:txBody>
      <dsp:txXfrm>
        <a:off x="1463024" y="3491197"/>
        <a:ext cx="1284809" cy="1494136"/>
      </dsp:txXfrm>
    </dsp:sp>
    <dsp:sp modelId="{273F3646-A72F-49E6-8292-580CB07D189D}">
      <dsp:nvSpPr>
        <dsp:cNvPr id="0" name=""/>
        <dsp:cNvSpPr/>
      </dsp:nvSpPr>
      <dsp:spPr>
        <a:xfrm>
          <a:off x="2845126" y="3451225"/>
          <a:ext cx="1364753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1500" kern="1200" dirty="0" smtClean="0"/>
            <a:t>Complexities</a:t>
          </a:r>
          <a:endParaRPr lang="cs-CZ" sz="1500" kern="1200" dirty="0"/>
        </a:p>
      </dsp:txBody>
      <dsp:txXfrm>
        <a:off x="2885098" y="3491197"/>
        <a:ext cx="1284809" cy="1494136"/>
      </dsp:txXfrm>
    </dsp:sp>
    <dsp:sp modelId="{6AA364AE-4BE9-4D37-94C7-36CC2329F2FD}">
      <dsp:nvSpPr>
        <dsp:cNvPr id="0" name=""/>
        <dsp:cNvSpPr/>
      </dsp:nvSpPr>
      <dsp:spPr>
        <a:xfrm>
          <a:off x="4324519" y="1727559"/>
          <a:ext cx="4208901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5000" kern="1200" dirty="0" smtClean="0"/>
            <a:t>Quantitative</a:t>
          </a:r>
          <a:endParaRPr lang="cs-CZ" sz="5000" kern="1200" dirty="0"/>
        </a:p>
      </dsp:txBody>
      <dsp:txXfrm>
        <a:off x="4370622" y="1773662"/>
        <a:ext cx="4116695" cy="1481874"/>
      </dsp:txXfrm>
    </dsp:sp>
    <dsp:sp modelId="{422CE48C-56A9-4C0F-8B27-CC2E4B28816A}">
      <dsp:nvSpPr>
        <dsp:cNvPr id="0" name=""/>
        <dsp:cNvSpPr/>
      </dsp:nvSpPr>
      <dsp:spPr>
        <a:xfrm>
          <a:off x="4324519" y="3451225"/>
          <a:ext cx="1364753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1500" kern="1200" dirty="0" smtClean="0"/>
            <a:t>Quantities</a:t>
          </a:r>
          <a:endParaRPr lang="cs-CZ" sz="1500" kern="1200" dirty="0"/>
        </a:p>
      </dsp:txBody>
      <dsp:txXfrm>
        <a:off x="4364491" y="3491197"/>
        <a:ext cx="1284809" cy="1494136"/>
      </dsp:txXfrm>
    </dsp:sp>
    <dsp:sp modelId="{E3DDD17F-1BAC-4FAE-88C9-37E1841A796B}">
      <dsp:nvSpPr>
        <dsp:cNvPr id="0" name=""/>
        <dsp:cNvSpPr/>
      </dsp:nvSpPr>
      <dsp:spPr>
        <a:xfrm>
          <a:off x="5746593" y="3451225"/>
          <a:ext cx="1364753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1500" kern="1200" dirty="0" smtClean="0"/>
            <a:t>Scales</a:t>
          </a:r>
          <a:endParaRPr lang="cs-CZ" sz="1500" kern="1200" dirty="0"/>
        </a:p>
      </dsp:txBody>
      <dsp:txXfrm>
        <a:off x="5786565" y="3491197"/>
        <a:ext cx="1284809" cy="1494136"/>
      </dsp:txXfrm>
    </dsp:sp>
    <dsp:sp modelId="{102B7129-433A-4388-9026-1AF4916FA687}">
      <dsp:nvSpPr>
        <dsp:cNvPr id="0" name=""/>
        <dsp:cNvSpPr/>
      </dsp:nvSpPr>
      <dsp:spPr>
        <a:xfrm>
          <a:off x="7168666" y="3451225"/>
          <a:ext cx="1364753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1500" kern="1200" smtClean="0"/>
            <a:t>Trends </a:t>
          </a:r>
          <a:endParaRPr lang="cs-CZ" sz="1500" kern="1200" dirty="0"/>
        </a:p>
      </dsp:txBody>
      <dsp:txXfrm>
        <a:off x="7208638" y="3491197"/>
        <a:ext cx="1284809" cy="1494136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E9D298-7681-4665-82E0-6D567D0005A1}">
      <dsp:nvSpPr>
        <dsp:cNvPr id="0" name=""/>
        <dsp:cNvSpPr/>
      </dsp:nvSpPr>
      <dsp:spPr>
        <a:xfrm>
          <a:off x="3150" y="3893"/>
          <a:ext cx="8528099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4300" kern="1200" dirty="0" smtClean="0"/>
            <a:t>What are the type of questions asked?</a:t>
          </a:r>
          <a:endParaRPr lang="cs-CZ" sz="4300" kern="1200" dirty="0"/>
        </a:p>
      </dsp:txBody>
      <dsp:txXfrm>
        <a:off x="49253" y="49996"/>
        <a:ext cx="8435893" cy="1481874"/>
      </dsp:txXfrm>
    </dsp:sp>
    <dsp:sp modelId="{477FEEAD-49A5-442B-9BCC-31DEEE85EBF7}">
      <dsp:nvSpPr>
        <dsp:cNvPr id="0" name=""/>
        <dsp:cNvSpPr/>
      </dsp:nvSpPr>
      <dsp:spPr>
        <a:xfrm>
          <a:off x="3150" y="1727559"/>
          <a:ext cx="4178113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4300" kern="1200" dirty="0" smtClean="0"/>
            <a:t>Qualitative</a:t>
          </a:r>
          <a:endParaRPr lang="cs-CZ" sz="4300" kern="1200" dirty="0"/>
        </a:p>
      </dsp:txBody>
      <dsp:txXfrm>
        <a:off x="49253" y="1773662"/>
        <a:ext cx="4085907" cy="1481874"/>
      </dsp:txXfrm>
    </dsp:sp>
    <dsp:sp modelId="{61752691-7B85-4833-A561-D333F14CDB08}">
      <dsp:nvSpPr>
        <dsp:cNvPr id="0" name=""/>
        <dsp:cNvSpPr/>
      </dsp:nvSpPr>
      <dsp:spPr>
        <a:xfrm>
          <a:off x="3150" y="3451225"/>
          <a:ext cx="2046089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4300" kern="1200" dirty="0" smtClean="0"/>
            <a:t>Why? </a:t>
          </a:r>
          <a:endParaRPr lang="cs-CZ" sz="4300" kern="1200" dirty="0"/>
        </a:p>
      </dsp:txBody>
      <dsp:txXfrm>
        <a:off x="49253" y="3497328"/>
        <a:ext cx="1953883" cy="1481874"/>
      </dsp:txXfrm>
    </dsp:sp>
    <dsp:sp modelId="{89B6C781-5DD1-4BA5-8C0D-9A4217EB0007}">
      <dsp:nvSpPr>
        <dsp:cNvPr id="0" name=""/>
        <dsp:cNvSpPr/>
      </dsp:nvSpPr>
      <dsp:spPr>
        <a:xfrm>
          <a:off x="2135175" y="3451225"/>
          <a:ext cx="2046089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4300" kern="1200" smtClean="0"/>
            <a:t>How</a:t>
          </a:r>
          <a:r>
            <a:rPr lang="en-PH" sz="4300" kern="1200" dirty="0" smtClean="0"/>
            <a:t>?</a:t>
          </a:r>
          <a:endParaRPr lang="cs-CZ" sz="4300" kern="1200" dirty="0"/>
        </a:p>
      </dsp:txBody>
      <dsp:txXfrm>
        <a:off x="2181278" y="3497328"/>
        <a:ext cx="1953883" cy="1481874"/>
      </dsp:txXfrm>
    </dsp:sp>
    <dsp:sp modelId="{B0C09B1F-6C7F-469A-BB6B-0B3AB09E073B}">
      <dsp:nvSpPr>
        <dsp:cNvPr id="0" name=""/>
        <dsp:cNvSpPr/>
      </dsp:nvSpPr>
      <dsp:spPr>
        <a:xfrm>
          <a:off x="4353135" y="1727559"/>
          <a:ext cx="4178113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4300" kern="1200" dirty="0" smtClean="0"/>
            <a:t>Quantitative</a:t>
          </a:r>
          <a:endParaRPr lang="cs-CZ" sz="4300" kern="1200" dirty="0"/>
        </a:p>
      </dsp:txBody>
      <dsp:txXfrm>
        <a:off x="4399238" y="1773662"/>
        <a:ext cx="4085907" cy="1481874"/>
      </dsp:txXfrm>
    </dsp:sp>
    <dsp:sp modelId="{AFFDA372-8569-4F20-81DE-F3B10317395B}">
      <dsp:nvSpPr>
        <dsp:cNvPr id="0" name=""/>
        <dsp:cNvSpPr/>
      </dsp:nvSpPr>
      <dsp:spPr>
        <a:xfrm>
          <a:off x="4353135" y="3451225"/>
          <a:ext cx="2046089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4300" kern="1200" dirty="0" smtClean="0"/>
            <a:t>How many? </a:t>
          </a:r>
          <a:endParaRPr lang="cs-CZ" sz="4300" kern="1200" dirty="0"/>
        </a:p>
      </dsp:txBody>
      <dsp:txXfrm>
        <a:off x="4399238" y="3497328"/>
        <a:ext cx="1953883" cy="1481874"/>
      </dsp:txXfrm>
    </dsp:sp>
    <dsp:sp modelId="{93379101-9A6B-48A0-ABD0-8D42253394E0}">
      <dsp:nvSpPr>
        <dsp:cNvPr id="0" name=""/>
        <dsp:cNvSpPr/>
      </dsp:nvSpPr>
      <dsp:spPr>
        <a:xfrm>
          <a:off x="6485160" y="3451225"/>
          <a:ext cx="2046089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4300" kern="1200" smtClean="0"/>
            <a:t>What</a:t>
          </a:r>
          <a:r>
            <a:rPr lang="en-PH" sz="4300" kern="1200" dirty="0" smtClean="0"/>
            <a:t>?</a:t>
          </a:r>
          <a:endParaRPr lang="cs-CZ" sz="4300" kern="1200" dirty="0"/>
        </a:p>
      </dsp:txBody>
      <dsp:txXfrm>
        <a:off x="6531263" y="3497328"/>
        <a:ext cx="1953883" cy="1481874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CF62C9-BBA0-4EEA-9E15-7D3A94DABF9E}">
      <dsp:nvSpPr>
        <dsp:cNvPr id="0" name=""/>
        <dsp:cNvSpPr/>
      </dsp:nvSpPr>
      <dsp:spPr>
        <a:xfrm>
          <a:off x="2607" y="3893"/>
          <a:ext cx="8529184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4500" kern="1200" dirty="0" smtClean="0"/>
            <a:t>How are the questions are put?</a:t>
          </a:r>
          <a:endParaRPr lang="cs-CZ" sz="4500" kern="1200" dirty="0"/>
        </a:p>
      </dsp:txBody>
      <dsp:txXfrm>
        <a:off x="48710" y="49996"/>
        <a:ext cx="8436978" cy="1481874"/>
      </dsp:txXfrm>
    </dsp:sp>
    <dsp:sp modelId="{5B630250-65CB-48EF-B470-F578973BFFEF}">
      <dsp:nvSpPr>
        <dsp:cNvPr id="0" name=""/>
        <dsp:cNvSpPr/>
      </dsp:nvSpPr>
      <dsp:spPr>
        <a:xfrm>
          <a:off x="2607" y="1727559"/>
          <a:ext cx="4700237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4400" kern="1200" dirty="0" smtClean="0"/>
            <a:t>Qualitative</a:t>
          </a:r>
          <a:endParaRPr lang="cs-CZ" sz="4400" kern="1200" dirty="0"/>
        </a:p>
      </dsp:txBody>
      <dsp:txXfrm>
        <a:off x="48710" y="1773662"/>
        <a:ext cx="4608031" cy="1481874"/>
      </dsp:txXfrm>
    </dsp:sp>
    <dsp:sp modelId="{523B8D27-D11C-4019-B786-09DC527140F9}">
      <dsp:nvSpPr>
        <dsp:cNvPr id="0" name=""/>
        <dsp:cNvSpPr/>
      </dsp:nvSpPr>
      <dsp:spPr>
        <a:xfrm>
          <a:off x="2607" y="3451225"/>
          <a:ext cx="909488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900" kern="1200" dirty="0" smtClean="0"/>
            <a:t>Document review</a:t>
          </a:r>
          <a:endParaRPr lang="cs-CZ" sz="900" kern="1200" dirty="0"/>
        </a:p>
      </dsp:txBody>
      <dsp:txXfrm>
        <a:off x="29245" y="3477863"/>
        <a:ext cx="856212" cy="1520804"/>
      </dsp:txXfrm>
    </dsp:sp>
    <dsp:sp modelId="{058F700D-E760-44F8-9BD3-A5305836AAA5}">
      <dsp:nvSpPr>
        <dsp:cNvPr id="0" name=""/>
        <dsp:cNvSpPr/>
      </dsp:nvSpPr>
      <dsp:spPr>
        <a:xfrm>
          <a:off x="950294" y="3451225"/>
          <a:ext cx="909488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900" kern="1200" dirty="0" smtClean="0"/>
            <a:t>Participant observations</a:t>
          </a:r>
          <a:endParaRPr lang="cs-CZ" sz="900" kern="1200" dirty="0"/>
        </a:p>
      </dsp:txBody>
      <dsp:txXfrm>
        <a:off x="976932" y="3477863"/>
        <a:ext cx="856212" cy="1520804"/>
      </dsp:txXfrm>
    </dsp:sp>
    <dsp:sp modelId="{F4270795-E712-440B-99CA-B7861BFC3091}">
      <dsp:nvSpPr>
        <dsp:cNvPr id="0" name=""/>
        <dsp:cNvSpPr/>
      </dsp:nvSpPr>
      <dsp:spPr>
        <a:xfrm>
          <a:off x="1897982" y="3451225"/>
          <a:ext cx="909488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900" kern="1200" dirty="0" smtClean="0"/>
            <a:t>Interviews</a:t>
          </a:r>
          <a:endParaRPr lang="cs-CZ" sz="900" kern="1200" dirty="0"/>
        </a:p>
      </dsp:txBody>
      <dsp:txXfrm>
        <a:off x="1924620" y="3477863"/>
        <a:ext cx="856212" cy="1520804"/>
      </dsp:txXfrm>
    </dsp:sp>
    <dsp:sp modelId="{BB606626-47C7-43D3-BA87-D538AD972109}">
      <dsp:nvSpPr>
        <dsp:cNvPr id="0" name=""/>
        <dsp:cNvSpPr/>
      </dsp:nvSpPr>
      <dsp:spPr>
        <a:xfrm>
          <a:off x="2845669" y="3451225"/>
          <a:ext cx="909488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900" kern="1200" dirty="0" smtClean="0"/>
            <a:t>Focus group</a:t>
          </a:r>
          <a:endParaRPr lang="cs-CZ" sz="900" kern="1200" dirty="0"/>
        </a:p>
      </dsp:txBody>
      <dsp:txXfrm>
        <a:off x="2872307" y="3477863"/>
        <a:ext cx="856212" cy="1520804"/>
      </dsp:txXfrm>
    </dsp:sp>
    <dsp:sp modelId="{3C38831D-E048-40B2-ABAE-615372EE61DA}">
      <dsp:nvSpPr>
        <dsp:cNvPr id="0" name=""/>
        <dsp:cNvSpPr/>
      </dsp:nvSpPr>
      <dsp:spPr>
        <a:xfrm>
          <a:off x="3793356" y="3451225"/>
          <a:ext cx="909488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900" kern="1200" smtClean="0"/>
            <a:t> </a:t>
          </a:r>
          <a:r>
            <a:rPr lang="en-PH" sz="900" kern="1200" dirty="0" smtClean="0"/>
            <a:t>Workshops</a:t>
          </a:r>
          <a:endParaRPr lang="cs-CZ" sz="900" kern="1200" dirty="0"/>
        </a:p>
      </dsp:txBody>
      <dsp:txXfrm>
        <a:off x="3819994" y="3477863"/>
        <a:ext cx="856212" cy="1520804"/>
      </dsp:txXfrm>
    </dsp:sp>
    <dsp:sp modelId="{FFE0B1EF-C922-4B8E-920A-A248ADC385B9}">
      <dsp:nvSpPr>
        <dsp:cNvPr id="0" name=""/>
        <dsp:cNvSpPr/>
      </dsp:nvSpPr>
      <dsp:spPr>
        <a:xfrm>
          <a:off x="4779242" y="1727559"/>
          <a:ext cx="3752550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4400" kern="1200" dirty="0" smtClean="0"/>
            <a:t>Quantitative</a:t>
          </a:r>
          <a:endParaRPr lang="cs-CZ" sz="4400" kern="1200" dirty="0"/>
        </a:p>
      </dsp:txBody>
      <dsp:txXfrm>
        <a:off x="4825345" y="1773662"/>
        <a:ext cx="3660344" cy="1481874"/>
      </dsp:txXfrm>
    </dsp:sp>
    <dsp:sp modelId="{738B5835-74DB-41E7-A43C-A50E76C36DBA}">
      <dsp:nvSpPr>
        <dsp:cNvPr id="0" name=""/>
        <dsp:cNvSpPr/>
      </dsp:nvSpPr>
      <dsp:spPr>
        <a:xfrm>
          <a:off x="4779242" y="3451225"/>
          <a:ext cx="909488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900" kern="1200" dirty="0" smtClean="0"/>
            <a:t>Application forms</a:t>
          </a:r>
          <a:endParaRPr lang="cs-CZ" sz="900" kern="1200" dirty="0"/>
        </a:p>
      </dsp:txBody>
      <dsp:txXfrm>
        <a:off x="4805880" y="3477863"/>
        <a:ext cx="856212" cy="1520804"/>
      </dsp:txXfrm>
    </dsp:sp>
    <dsp:sp modelId="{68FB6C2F-E3DF-42E9-8D44-1B481C65B63E}">
      <dsp:nvSpPr>
        <dsp:cNvPr id="0" name=""/>
        <dsp:cNvSpPr/>
      </dsp:nvSpPr>
      <dsp:spPr>
        <a:xfrm>
          <a:off x="5726929" y="3451225"/>
          <a:ext cx="909488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900" kern="1200" dirty="0" smtClean="0"/>
            <a:t>Questionnaires</a:t>
          </a:r>
          <a:endParaRPr lang="cs-CZ" sz="900" kern="1200" dirty="0"/>
        </a:p>
      </dsp:txBody>
      <dsp:txXfrm>
        <a:off x="5753567" y="3477863"/>
        <a:ext cx="856212" cy="1520804"/>
      </dsp:txXfrm>
    </dsp:sp>
    <dsp:sp modelId="{1F0A2A1C-5313-4AF3-8678-D935C3047E9C}">
      <dsp:nvSpPr>
        <dsp:cNvPr id="0" name=""/>
        <dsp:cNvSpPr/>
      </dsp:nvSpPr>
      <dsp:spPr>
        <a:xfrm>
          <a:off x="6674616" y="3451225"/>
          <a:ext cx="909488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900" kern="1200" dirty="0" smtClean="0"/>
            <a:t>IQ Tests</a:t>
          </a:r>
          <a:endParaRPr lang="cs-CZ" sz="900" kern="1200" dirty="0"/>
        </a:p>
      </dsp:txBody>
      <dsp:txXfrm>
        <a:off x="6701254" y="3477863"/>
        <a:ext cx="856212" cy="1520804"/>
      </dsp:txXfrm>
    </dsp:sp>
    <dsp:sp modelId="{16AE62F8-0428-47EB-8172-9DC92C243A80}">
      <dsp:nvSpPr>
        <dsp:cNvPr id="0" name=""/>
        <dsp:cNvSpPr/>
      </dsp:nvSpPr>
      <dsp:spPr>
        <a:xfrm>
          <a:off x="7622303" y="3451225"/>
          <a:ext cx="909488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900" kern="1200" smtClean="0"/>
            <a:t>Measurements</a:t>
          </a:r>
          <a:endParaRPr lang="cs-CZ" sz="900" kern="1200" dirty="0"/>
        </a:p>
      </dsp:txBody>
      <dsp:txXfrm>
        <a:off x="7648941" y="3477863"/>
        <a:ext cx="856212" cy="1520804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6597A3-10C5-4B58-A2AB-68465DFB5B5E}">
      <dsp:nvSpPr>
        <dsp:cNvPr id="0" name=""/>
        <dsp:cNvSpPr/>
      </dsp:nvSpPr>
      <dsp:spPr>
        <a:xfrm>
          <a:off x="0" y="0"/>
          <a:ext cx="8534400" cy="150876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4400" kern="1200" dirty="0" smtClean="0"/>
            <a:t>How the results are interpreted?</a:t>
          </a:r>
          <a:endParaRPr lang="cs-CZ" sz="4400" kern="1200" dirty="0"/>
        </a:p>
      </dsp:txBody>
      <dsp:txXfrm>
        <a:off x="0" y="0"/>
        <a:ext cx="8534400" cy="1508760"/>
      </dsp:txXfrm>
    </dsp:sp>
    <dsp:sp modelId="{C1F64E82-6053-4A0E-B7E1-927402152D71}">
      <dsp:nvSpPr>
        <dsp:cNvPr id="0" name=""/>
        <dsp:cNvSpPr/>
      </dsp:nvSpPr>
      <dsp:spPr>
        <a:xfrm>
          <a:off x="0" y="1508760"/>
          <a:ext cx="4267199" cy="31683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3000" kern="1200" dirty="0" smtClean="0"/>
            <a:t>Qualitative</a:t>
          </a:r>
          <a:endParaRPr lang="cs-CZ" sz="30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PH" sz="2300" kern="1200" dirty="0" smtClean="0"/>
            <a:t>Explore, explain, understand</a:t>
          </a:r>
          <a:endParaRPr lang="cs-CZ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PH" sz="2300" kern="1200" dirty="0" smtClean="0"/>
            <a:t>Narrative</a:t>
          </a:r>
          <a:endParaRPr lang="cs-CZ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PH" sz="2300" kern="1200" dirty="0" smtClean="0"/>
            <a:t>Particular</a:t>
          </a:r>
          <a:endParaRPr lang="cs-CZ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PH" sz="2300" kern="1200" dirty="0" smtClean="0"/>
            <a:t>Mainly inductive reasoning: conclusions can be drawn from the evidence no matter how incomplete</a:t>
          </a:r>
          <a:endParaRPr lang="cs-CZ" sz="2300" kern="1200" dirty="0"/>
        </a:p>
      </dsp:txBody>
      <dsp:txXfrm>
        <a:off x="0" y="1508760"/>
        <a:ext cx="4267199" cy="3168396"/>
      </dsp:txXfrm>
    </dsp:sp>
    <dsp:sp modelId="{2B51280E-640E-432C-80F9-6D1910007F5D}">
      <dsp:nvSpPr>
        <dsp:cNvPr id="0" name=""/>
        <dsp:cNvSpPr/>
      </dsp:nvSpPr>
      <dsp:spPr>
        <a:xfrm>
          <a:off x="4267200" y="1508760"/>
          <a:ext cx="4267199" cy="31683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3000" kern="1200" dirty="0" smtClean="0"/>
            <a:t>Quantitative</a:t>
          </a:r>
          <a:endParaRPr lang="cs-CZ" sz="30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PH" sz="2300" kern="1200" dirty="0" smtClean="0"/>
            <a:t>Describe, measure, predict</a:t>
          </a:r>
          <a:endParaRPr lang="cs-CZ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PH" sz="2300" kern="1200" dirty="0" smtClean="0"/>
            <a:t>Statistical tables and chart</a:t>
          </a:r>
          <a:endParaRPr lang="cs-CZ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PH" sz="2300" kern="1200" dirty="0" smtClean="0"/>
            <a:t>Universal</a:t>
          </a:r>
          <a:endParaRPr lang="cs-CZ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PH" sz="2300" kern="1200" smtClean="0"/>
            <a:t>Mainly </a:t>
          </a:r>
          <a:r>
            <a:rPr lang="en-PH" sz="2300" kern="1200" dirty="0" smtClean="0"/>
            <a:t>deductive reasoning: everything is known before conclusions can be drawn</a:t>
          </a:r>
          <a:endParaRPr lang="cs-CZ" sz="2300" kern="1200" dirty="0"/>
        </a:p>
      </dsp:txBody>
      <dsp:txXfrm>
        <a:off x="4267200" y="1508760"/>
        <a:ext cx="4267199" cy="3168396"/>
      </dsp:txXfrm>
    </dsp:sp>
    <dsp:sp modelId="{87460631-90FB-4072-B5F5-D5E50F7B950B}">
      <dsp:nvSpPr>
        <dsp:cNvPr id="0" name=""/>
        <dsp:cNvSpPr/>
      </dsp:nvSpPr>
      <dsp:spPr>
        <a:xfrm>
          <a:off x="0" y="4677156"/>
          <a:ext cx="8534400" cy="352044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697B03-23E8-468E-8CCC-8E0A15055907}">
      <dsp:nvSpPr>
        <dsp:cNvPr id="0" name=""/>
        <dsp:cNvSpPr/>
      </dsp:nvSpPr>
      <dsp:spPr>
        <a:xfrm rot="5400000">
          <a:off x="4773887" y="-1603094"/>
          <a:ext cx="1650959" cy="52699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noProof="0" dirty="0" smtClean="0"/>
            <a:t>Ask specific narrow questions</a:t>
          </a:r>
          <a:endParaRPr lang="en-US" sz="1600" kern="1200" noProof="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noProof="0" dirty="0" smtClean="0"/>
            <a:t>Collects data from participants generally in numerical form.</a:t>
          </a:r>
          <a:endParaRPr lang="en-US" sz="1600" kern="1200" noProof="0" dirty="0" smtClean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noProof="0" dirty="0" smtClean="0"/>
            <a:t>Analyzes numbers using statistics.</a:t>
          </a:r>
          <a:endParaRPr lang="en-US" sz="1600" kern="1200" noProof="0" dirty="0" smtClean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noProof="0" dirty="0" smtClean="0"/>
            <a:t>Conducts the inquiry in unbiased, objective manner.</a:t>
          </a:r>
          <a:endParaRPr lang="en-US" sz="1600" kern="1200" noProof="0" dirty="0"/>
        </a:p>
      </dsp:txBody>
      <dsp:txXfrm rot="-5400000">
        <a:off x="2964371" y="287015"/>
        <a:ext cx="5189399" cy="1489773"/>
      </dsp:txXfrm>
    </dsp:sp>
    <dsp:sp modelId="{9F36E4C9-203C-41DE-A703-BFA3F4E474E1}">
      <dsp:nvSpPr>
        <dsp:cNvPr id="0" name=""/>
        <dsp:cNvSpPr/>
      </dsp:nvSpPr>
      <dsp:spPr>
        <a:xfrm>
          <a:off x="0" y="51"/>
          <a:ext cx="2964370" cy="20636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noProof="0" dirty="0" smtClean="0"/>
            <a:t>Quantitative</a:t>
          </a:r>
          <a:endParaRPr lang="en-US" sz="3300" kern="1200" noProof="0" dirty="0"/>
        </a:p>
      </dsp:txBody>
      <dsp:txXfrm>
        <a:off x="100741" y="100792"/>
        <a:ext cx="2762888" cy="1862217"/>
      </dsp:txXfrm>
    </dsp:sp>
    <dsp:sp modelId="{E6DFD07E-05CC-4509-83CF-FF79EEEC3F07}">
      <dsp:nvSpPr>
        <dsp:cNvPr id="0" name=""/>
        <dsp:cNvSpPr/>
      </dsp:nvSpPr>
      <dsp:spPr>
        <a:xfrm rot="5400000">
          <a:off x="4773887" y="563789"/>
          <a:ext cx="1650959" cy="526999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noProof="0" dirty="0" smtClean="0"/>
            <a:t>Ask broad, general questions</a:t>
          </a:r>
          <a:endParaRPr lang="en-US" sz="1600" kern="1200" noProof="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noProof="0" dirty="0" smtClean="0"/>
            <a:t>Collects data consisting largely of words (text) or image (picture).</a:t>
          </a:r>
          <a:endParaRPr lang="en-US" sz="1600" kern="1200" noProof="0" dirty="0" smtClean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noProof="0" dirty="0" smtClean="0"/>
            <a:t>Descriptions and analysis of words for themes.</a:t>
          </a:r>
          <a:endParaRPr lang="en-US" sz="1600" kern="1200" noProof="0" dirty="0" smtClean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noProof="0" dirty="0" smtClean="0"/>
            <a:t>Conducts inquiry in subjective, biased manner.</a:t>
          </a:r>
          <a:endParaRPr lang="en-US" sz="1600" kern="1200" noProof="0" dirty="0"/>
        </a:p>
      </dsp:txBody>
      <dsp:txXfrm rot="-5400000">
        <a:off x="2964371" y="2453899"/>
        <a:ext cx="5189399" cy="1489773"/>
      </dsp:txXfrm>
    </dsp:sp>
    <dsp:sp modelId="{D92280D1-0B47-4755-BB32-A41563EB351E}">
      <dsp:nvSpPr>
        <dsp:cNvPr id="0" name=""/>
        <dsp:cNvSpPr/>
      </dsp:nvSpPr>
      <dsp:spPr>
        <a:xfrm>
          <a:off x="0" y="2166935"/>
          <a:ext cx="2964370" cy="20636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noProof="0" dirty="0" smtClean="0"/>
            <a:t>Qualitative</a:t>
          </a:r>
          <a:endParaRPr lang="en-US" sz="3300" kern="1200" noProof="0" dirty="0"/>
        </a:p>
      </dsp:txBody>
      <dsp:txXfrm>
        <a:off x="100741" y="2267676"/>
        <a:ext cx="2762888" cy="1862217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3106A3-B341-40DC-A6EA-EC2D6620CF82}">
      <dsp:nvSpPr>
        <dsp:cNvPr id="0" name=""/>
        <dsp:cNvSpPr/>
      </dsp:nvSpPr>
      <dsp:spPr>
        <a:xfrm>
          <a:off x="0" y="5135"/>
          <a:ext cx="8234363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noProof="0" dirty="0" smtClean="0"/>
            <a:t>Qualitative and quantitative research differences</a:t>
          </a:r>
          <a:endParaRPr lang="en-US" sz="2800" kern="1200" noProof="0" dirty="0"/>
        </a:p>
      </dsp:txBody>
      <dsp:txXfrm>
        <a:off x="31984" y="37119"/>
        <a:ext cx="8170395" cy="591232"/>
      </dsp:txXfrm>
    </dsp:sp>
    <dsp:sp modelId="{7B96695D-2556-4C98-9391-0E9CF7D7CB64}">
      <dsp:nvSpPr>
        <dsp:cNvPr id="0" name=""/>
        <dsp:cNvSpPr/>
      </dsp:nvSpPr>
      <dsp:spPr>
        <a:xfrm>
          <a:off x="0" y="660335"/>
          <a:ext cx="8234363" cy="463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441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200" kern="1200" noProof="0" dirty="0" smtClean="0"/>
            <a:t>Main aspects and features</a:t>
          </a:r>
          <a:endParaRPr lang="en-US" sz="2200" kern="1200" noProof="0" dirty="0"/>
        </a:p>
      </dsp:txBody>
      <dsp:txXfrm>
        <a:off x="0" y="660335"/>
        <a:ext cx="8234363" cy="463680"/>
      </dsp:txXfrm>
    </dsp:sp>
    <dsp:sp modelId="{87C6E1A5-E4A9-445F-8B4C-10ED00013E29}">
      <dsp:nvSpPr>
        <dsp:cNvPr id="0" name=""/>
        <dsp:cNvSpPr/>
      </dsp:nvSpPr>
      <dsp:spPr>
        <a:xfrm>
          <a:off x="0" y="1124015"/>
          <a:ext cx="8234363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noProof="0" dirty="0" err="1" smtClean="0"/>
            <a:t>When</a:t>
          </a:r>
          <a:r>
            <a:rPr lang="cs-CZ" sz="2800" kern="1200" noProof="0" dirty="0" smtClean="0"/>
            <a:t> to use </a:t>
          </a:r>
          <a:r>
            <a:rPr lang="cs-CZ" sz="2800" kern="1200" noProof="0" dirty="0" err="1" smtClean="0"/>
            <a:t>particular</a:t>
          </a:r>
          <a:r>
            <a:rPr lang="cs-CZ" sz="2800" kern="1200" noProof="0" dirty="0" smtClean="0"/>
            <a:t> </a:t>
          </a:r>
          <a:r>
            <a:rPr lang="cs-CZ" sz="2800" kern="1200" noProof="0" dirty="0" err="1" smtClean="0"/>
            <a:t>methods</a:t>
          </a:r>
          <a:endParaRPr lang="en-US" sz="2800" kern="1200" noProof="0" dirty="0"/>
        </a:p>
      </dsp:txBody>
      <dsp:txXfrm>
        <a:off x="31984" y="1155999"/>
        <a:ext cx="8170395" cy="5912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EE103E-03E0-4CA9-A045-F0F8A5F22392}">
      <dsp:nvSpPr>
        <dsp:cNvPr id="0" name=""/>
        <dsp:cNvSpPr/>
      </dsp:nvSpPr>
      <dsp:spPr>
        <a:xfrm>
          <a:off x="0" y="23263"/>
          <a:ext cx="8234363" cy="678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2900" kern="1200" smtClean="0"/>
            <a:t>Application forms</a:t>
          </a:r>
          <a:endParaRPr lang="cs-CZ" sz="2900" kern="1200"/>
        </a:p>
      </dsp:txBody>
      <dsp:txXfrm>
        <a:off x="33127" y="56390"/>
        <a:ext cx="8168109" cy="612346"/>
      </dsp:txXfrm>
    </dsp:sp>
    <dsp:sp modelId="{3DD0FE72-7556-42BB-8440-69C11D193D8C}">
      <dsp:nvSpPr>
        <dsp:cNvPr id="0" name=""/>
        <dsp:cNvSpPr/>
      </dsp:nvSpPr>
      <dsp:spPr>
        <a:xfrm>
          <a:off x="0" y="785383"/>
          <a:ext cx="8234363" cy="678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2900" kern="1200" smtClean="0"/>
            <a:t>Closed ended Questionnaires </a:t>
          </a:r>
          <a:endParaRPr lang="cs-CZ" sz="2900" kern="1200"/>
        </a:p>
      </dsp:txBody>
      <dsp:txXfrm>
        <a:off x="33127" y="818510"/>
        <a:ext cx="8168109" cy="612346"/>
      </dsp:txXfrm>
    </dsp:sp>
    <dsp:sp modelId="{F1B0B659-037B-473E-A27B-C9C273777911}">
      <dsp:nvSpPr>
        <dsp:cNvPr id="0" name=""/>
        <dsp:cNvSpPr/>
      </dsp:nvSpPr>
      <dsp:spPr>
        <a:xfrm>
          <a:off x="0" y="1547503"/>
          <a:ext cx="8234363" cy="678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2900" kern="1200" smtClean="0"/>
            <a:t>IQ Tests </a:t>
          </a:r>
          <a:endParaRPr lang="cs-CZ" sz="2900" kern="1200"/>
        </a:p>
      </dsp:txBody>
      <dsp:txXfrm>
        <a:off x="33127" y="1580630"/>
        <a:ext cx="8168109" cy="612346"/>
      </dsp:txXfrm>
    </dsp:sp>
    <dsp:sp modelId="{2B5C7B60-77B2-428D-9D8F-E2CA7B3D4AD4}">
      <dsp:nvSpPr>
        <dsp:cNvPr id="0" name=""/>
        <dsp:cNvSpPr/>
      </dsp:nvSpPr>
      <dsp:spPr>
        <a:xfrm>
          <a:off x="0" y="2309624"/>
          <a:ext cx="8234363" cy="678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2900" kern="1200" smtClean="0"/>
            <a:t>Measurements</a:t>
          </a:r>
          <a:endParaRPr lang="cs-CZ" sz="2900" kern="1200"/>
        </a:p>
      </dsp:txBody>
      <dsp:txXfrm>
        <a:off x="33127" y="2342751"/>
        <a:ext cx="8168109" cy="6123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EE103E-03E0-4CA9-A045-F0F8A5F22392}">
      <dsp:nvSpPr>
        <dsp:cNvPr id="0" name=""/>
        <dsp:cNvSpPr/>
      </dsp:nvSpPr>
      <dsp:spPr>
        <a:xfrm>
          <a:off x="0" y="27763"/>
          <a:ext cx="8234363" cy="538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Diary accounts</a:t>
          </a:r>
          <a:endParaRPr lang="cs-CZ" sz="2300" kern="1200" dirty="0"/>
        </a:p>
      </dsp:txBody>
      <dsp:txXfrm>
        <a:off x="26273" y="54036"/>
        <a:ext cx="8181817" cy="485654"/>
      </dsp:txXfrm>
    </dsp:sp>
    <dsp:sp modelId="{9B8EAB4D-174D-4261-BCA1-F7A009097477}">
      <dsp:nvSpPr>
        <dsp:cNvPr id="0" name=""/>
        <dsp:cNvSpPr/>
      </dsp:nvSpPr>
      <dsp:spPr>
        <a:xfrm>
          <a:off x="0" y="632203"/>
          <a:ext cx="8234363" cy="538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2300" kern="1200" smtClean="0"/>
            <a:t>Document review</a:t>
          </a:r>
          <a:endParaRPr lang="en-PH" sz="2300" kern="1200" dirty="0" smtClean="0"/>
        </a:p>
      </dsp:txBody>
      <dsp:txXfrm>
        <a:off x="26273" y="658476"/>
        <a:ext cx="8181817" cy="485654"/>
      </dsp:txXfrm>
    </dsp:sp>
    <dsp:sp modelId="{88101FDE-73E5-4D44-B0A1-7E70856FD12A}">
      <dsp:nvSpPr>
        <dsp:cNvPr id="0" name=""/>
        <dsp:cNvSpPr/>
      </dsp:nvSpPr>
      <dsp:spPr>
        <a:xfrm>
          <a:off x="0" y="1236643"/>
          <a:ext cx="8234363" cy="538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2300" kern="1200" smtClean="0"/>
            <a:t>Open ended Questionnaires </a:t>
          </a:r>
          <a:endParaRPr lang="en-PH" sz="2300" kern="1200" dirty="0" smtClean="0"/>
        </a:p>
      </dsp:txBody>
      <dsp:txXfrm>
        <a:off x="26273" y="1262916"/>
        <a:ext cx="8181817" cy="485654"/>
      </dsp:txXfrm>
    </dsp:sp>
    <dsp:sp modelId="{72E6721E-6F34-421A-AFE0-54C19D60FEBC}">
      <dsp:nvSpPr>
        <dsp:cNvPr id="0" name=""/>
        <dsp:cNvSpPr/>
      </dsp:nvSpPr>
      <dsp:spPr>
        <a:xfrm>
          <a:off x="0" y="1841084"/>
          <a:ext cx="8234363" cy="538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smtClean="0"/>
            <a:t>Unstructured interviews </a:t>
          </a:r>
          <a:endParaRPr lang="en-US" sz="2300" kern="1200" dirty="0" smtClean="0"/>
        </a:p>
      </dsp:txBody>
      <dsp:txXfrm>
        <a:off x="26273" y="1867357"/>
        <a:ext cx="8181817" cy="485654"/>
      </dsp:txXfrm>
    </dsp:sp>
    <dsp:sp modelId="{343DD28D-27AE-4254-8E9C-58BBB7F54CCC}">
      <dsp:nvSpPr>
        <dsp:cNvPr id="0" name=""/>
        <dsp:cNvSpPr/>
      </dsp:nvSpPr>
      <dsp:spPr>
        <a:xfrm>
          <a:off x="0" y="2445524"/>
          <a:ext cx="8234363" cy="538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smtClean="0"/>
            <a:t>Unstructured observations</a:t>
          </a:r>
          <a:endParaRPr lang="en-US" sz="2300" kern="1200" dirty="0"/>
        </a:p>
      </dsp:txBody>
      <dsp:txXfrm>
        <a:off x="26273" y="2471797"/>
        <a:ext cx="8181817" cy="4856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DF5772-DD5C-4674-B535-FC810C952AB2}">
      <dsp:nvSpPr>
        <dsp:cNvPr id="0" name=""/>
        <dsp:cNvSpPr/>
      </dsp:nvSpPr>
      <dsp:spPr>
        <a:xfrm>
          <a:off x="0" y="4183"/>
          <a:ext cx="8234363" cy="327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noProof="0" dirty="0" smtClean="0"/>
            <a:t>Purpose</a:t>
          </a:r>
          <a:endParaRPr lang="en-US" sz="1400" kern="1200" noProof="0" dirty="0"/>
        </a:p>
      </dsp:txBody>
      <dsp:txXfrm>
        <a:off x="15992" y="20175"/>
        <a:ext cx="8202379" cy="295616"/>
      </dsp:txXfrm>
    </dsp:sp>
    <dsp:sp modelId="{3BDB372D-A925-4A14-A9FA-503CEB5B5F84}">
      <dsp:nvSpPr>
        <dsp:cNvPr id="0" name=""/>
        <dsp:cNvSpPr/>
      </dsp:nvSpPr>
      <dsp:spPr>
        <a:xfrm>
          <a:off x="0" y="372103"/>
          <a:ext cx="8234363" cy="327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noProof="0" dirty="0" smtClean="0"/>
            <a:t>Groups studied</a:t>
          </a:r>
          <a:endParaRPr lang="en-US" sz="1400" kern="1200" noProof="0" dirty="0"/>
        </a:p>
      </dsp:txBody>
      <dsp:txXfrm>
        <a:off x="15992" y="388095"/>
        <a:ext cx="8202379" cy="295616"/>
      </dsp:txXfrm>
    </dsp:sp>
    <dsp:sp modelId="{BA9AE5F8-D066-4157-A0E6-9EA55C4C0C60}">
      <dsp:nvSpPr>
        <dsp:cNvPr id="0" name=""/>
        <dsp:cNvSpPr/>
      </dsp:nvSpPr>
      <dsp:spPr>
        <a:xfrm>
          <a:off x="0" y="740023"/>
          <a:ext cx="8234363" cy="327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noProof="0" dirty="0" smtClean="0"/>
            <a:t>Variables</a:t>
          </a:r>
          <a:endParaRPr lang="en-US" sz="1400" kern="1200" noProof="0" dirty="0"/>
        </a:p>
      </dsp:txBody>
      <dsp:txXfrm>
        <a:off x="15992" y="756015"/>
        <a:ext cx="8202379" cy="295616"/>
      </dsp:txXfrm>
    </dsp:sp>
    <dsp:sp modelId="{7F49524B-77EF-4CD8-9ED3-A036B4E89376}">
      <dsp:nvSpPr>
        <dsp:cNvPr id="0" name=""/>
        <dsp:cNvSpPr/>
      </dsp:nvSpPr>
      <dsp:spPr>
        <a:xfrm>
          <a:off x="0" y="1107943"/>
          <a:ext cx="8234363" cy="327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noProof="0" dirty="0" smtClean="0"/>
            <a:t>Type of collected data</a:t>
          </a:r>
          <a:endParaRPr lang="en-US" sz="1400" kern="1200" noProof="0" dirty="0"/>
        </a:p>
      </dsp:txBody>
      <dsp:txXfrm>
        <a:off x="15992" y="1123935"/>
        <a:ext cx="8202379" cy="295616"/>
      </dsp:txXfrm>
    </dsp:sp>
    <dsp:sp modelId="{4BA6BE34-199A-4017-B9F5-39D8A11A4DD3}">
      <dsp:nvSpPr>
        <dsp:cNvPr id="0" name=""/>
        <dsp:cNvSpPr/>
      </dsp:nvSpPr>
      <dsp:spPr>
        <a:xfrm>
          <a:off x="0" y="1475863"/>
          <a:ext cx="8234363" cy="327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noProof="0" dirty="0" smtClean="0"/>
            <a:t>Forms of collected data</a:t>
          </a:r>
          <a:endParaRPr lang="en-US" sz="1400" kern="1200" noProof="0" dirty="0"/>
        </a:p>
      </dsp:txBody>
      <dsp:txXfrm>
        <a:off x="15992" y="1491855"/>
        <a:ext cx="8202379" cy="295616"/>
      </dsp:txXfrm>
    </dsp:sp>
    <dsp:sp modelId="{0C70D720-38D4-4B86-B12D-735F517E5412}">
      <dsp:nvSpPr>
        <dsp:cNvPr id="0" name=""/>
        <dsp:cNvSpPr/>
      </dsp:nvSpPr>
      <dsp:spPr>
        <a:xfrm>
          <a:off x="0" y="1843783"/>
          <a:ext cx="8234363" cy="327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noProof="0" dirty="0" smtClean="0"/>
            <a:t>Results</a:t>
          </a:r>
          <a:endParaRPr lang="en-US" sz="1400" kern="1200" noProof="0" dirty="0"/>
        </a:p>
      </dsp:txBody>
      <dsp:txXfrm>
        <a:off x="15992" y="1859775"/>
        <a:ext cx="8202379" cy="295616"/>
      </dsp:txXfrm>
    </dsp:sp>
    <dsp:sp modelId="{C6408D44-0B25-4138-9C6F-1158B06A408D}">
      <dsp:nvSpPr>
        <dsp:cNvPr id="0" name=""/>
        <dsp:cNvSpPr/>
      </dsp:nvSpPr>
      <dsp:spPr>
        <a:xfrm>
          <a:off x="0" y="2211703"/>
          <a:ext cx="8234363" cy="327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noProof="0" dirty="0" smtClean="0"/>
            <a:t>Role of the researcher</a:t>
          </a:r>
          <a:endParaRPr lang="en-US" sz="1400" kern="1200" noProof="0" dirty="0"/>
        </a:p>
      </dsp:txBody>
      <dsp:txXfrm>
        <a:off x="15992" y="2227695"/>
        <a:ext cx="8202379" cy="295616"/>
      </dsp:txXfrm>
    </dsp:sp>
    <dsp:sp modelId="{A154E3E9-C5A6-435A-AB11-A496EC5FC5CA}">
      <dsp:nvSpPr>
        <dsp:cNvPr id="0" name=""/>
        <dsp:cNvSpPr/>
      </dsp:nvSpPr>
      <dsp:spPr>
        <a:xfrm>
          <a:off x="0" y="2579623"/>
          <a:ext cx="8234363" cy="327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noProof="0" dirty="0" smtClean="0"/>
            <a:t>Final Report</a:t>
          </a:r>
          <a:endParaRPr lang="en-US" sz="1400" kern="1200" noProof="0" dirty="0"/>
        </a:p>
      </dsp:txBody>
      <dsp:txXfrm>
        <a:off x="15992" y="2595615"/>
        <a:ext cx="8202379" cy="295616"/>
      </dsp:txXfrm>
    </dsp:sp>
    <dsp:sp modelId="{04F01B30-1654-4C20-B587-0C2E746DB76F}">
      <dsp:nvSpPr>
        <dsp:cNvPr id="0" name=""/>
        <dsp:cNvSpPr/>
      </dsp:nvSpPr>
      <dsp:spPr>
        <a:xfrm>
          <a:off x="0" y="2947543"/>
          <a:ext cx="8234363" cy="327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noProof="0" dirty="0" smtClean="0"/>
            <a:t>What is to be observed?</a:t>
          </a:r>
          <a:endParaRPr lang="en-US" sz="1400" kern="1200" noProof="0" dirty="0"/>
        </a:p>
      </dsp:txBody>
      <dsp:txXfrm>
        <a:off x="15992" y="2963535"/>
        <a:ext cx="8202379" cy="295616"/>
      </dsp:txXfrm>
    </dsp:sp>
    <dsp:sp modelId="{0DCB4438-12C4-4BAA-8B35-2D5DFD13F12E}">
      <dsp:nvSpPr>
        <dsp:cNvPr id="0" name=""/>
        <dsp:cNvSpPr/>
      </dsp:nvSpPr>
      <dsp:spPr>
        <a:xfrm>
          <a:off x="0" y="3315463"/>
          <a:ext cx="8234363" cy="327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noProof="0" dirty="0" smtClean="0"/>
            <a:t>What are the type of questions asked?</a:t>
          </a:r>
          <a:endParaRPr lang="en-US" sz="1400" kern="1200" noProof="0" dirty="0"/>
        </a:p>
      </dsp:txBody>
      <dsp:txXfrm>
        <a:off x="15992" y="3331455"/>
        <a:ext cx="8202379" cy="295616"/>
      </dsp:txXfrm>
    </dsp:sp>
    <dsp:sp modelId="{F6B56DC4-2F4A-43ED-A285-DFFD1D595CB2}">
      <dsp:nvSpPr>
        <dsp:cNvPr id="0" name=""/>
        <dsp:cNvSpPr/>
      </dsp:nvSpPr>
      <dsp:spPr>
        <a:xfrm>
          <a:off x="0" y="3683383"/>
          <a:ext cx="8234363" cy="327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noProof="0" dirty="0" smtClean="0"/>
            <a:t>How are the questions are put?</a:t>
          </a:r>
          <a:endParaRPr lang="en-US" sz="1400" kern="1200" noProof="0" dirty="0"/>
        </a:p>
      </dsp:txBody>
      <dsp:txXfrm>
        <a:off x="15992" y="3699375"/>
        <a:ext cx="8202379" cy="295616"/>
      </dsp:txXfrm>
    </dsp:sp>
    <dsp:sp modelId="{B803A0FA-5CDA-45CC-A19E-F29F9A0AC3E6}">
      <dsp:nvSpPr>
        <dsp:cNvPr id="0" name=""/>
        <dsp:cNvSpPr/>
      </dsp:nvSpPr>
      <dsp:spPr>
        <a:xfrm>
          <a:off x="0" y="4051303"/>
          <a:ext cx="8234363" cy="327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noProof="0" dirty="0" smtClean="0"/>
            <a:t>How the results are interpreted?</a:t>
          </a:r>
          <a:endParaRPr lang="en-US" sz="1400" kern="1200" noProof="0" dirty="0"/>
        </a:p>
      </dsp:txBody>
      <dsp:txXfrm>
        <a:off x="15992" y="4067295"/>
        <a:ext cx="8202379" cy="29561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24C261-69E5-42DE-834A-C7AA0A9ADF00}">
      <dsp:nvSpPr>
        <dsp:cNvPr id="0" name=""/>
        <dsp:cNvSpPr/>
      </dsp:nvSpPr>
      <dsp:spPr>
        <a:xfrm>
          <a:off x="3150" y="3893"/>
          <a:ext cx="8528099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noProof="0" dirty="0" smtClean="0"/>
            <a:t>Purpose</a:t>
          </a:r>
          <a:endParaRPr lang="en-US" sz="6500" kern="1200" noProof="0" dirty="0"/>
        </a:p>
      </dsp:txBody>
      <dsp:txXfrm>
        <a:off x="49253" y="49996"/>
        <a:ext cx="8435893" cy="1481874"/>
      </dsp:txXfrm>
    </dsp:sp>
    <dsp:sp modelId="{05323839-B6AA-43AE-9129-88B0DF6F26AF}">
      <dsp:nvSpPr>
        <dsp:cNvPr id="0" name=""/>
        <dsp:cNvSpPr/>
      </dsp:nvSpPr>
      <dsp:spPr>
        <a:xfrm>
          <a:off x="3150" y="1727559"/>
          <a:ext cx="4092178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noProof="0" dirty="0" smtClean="0"/>
            <a:t>Qualitative</a:t>
          </a:r>
          <a:endParaRPr lang="en-US" sz="4800" kern="1200" noProof="0" dirty="0"/>
        </a:p>
      </dsp:txBody>
      <dsp:txXfrm>
        <a:off x="49253" y="1773662"/>
        <a:ext cx="3999972" cy="1481874"/>
      </dsp:txXfrm>
    </dsp:sp>
    <dsp:sp modelId="{9790076D-A2FE-43D4-ABE6-98BE3FF77D61}">
      <dsp:nvSpPr>
        <dsp:cNvPr id="0" name=""/>
        <dsp:cNvSpPr/>
      </dsp:nvSpPr>
      <dsp:spPr>
        <a:xfrm>
          <a:off x="3150" y="3451225"/>
          <a:ext cx="4092178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noProof="0" dirty="0" smtClean="0"/>
            <a:t> To understand &amp; interpret social interactions.</a:t>
          </a:r>
          <a:endParaRPr lang="en-US" sz="2800" kern="1200" noProof="0" dirty="0"/>
        </a:p>
      </dsp:txBody>
      <dsp:txXfrm>
        <a:off x="49253" y="3497328"/>
        <a:ext cx="3999972" cy="1481874"/>
      </dsp:txXfrm>
    </dsp:sp>
    <dsp:sp modelId="{E93892A0-BC52-4666-87CE-EDC2BB185877}">
      <dsp:nvSpPr>
        <dsp:cNvPr id="0" name=""/>
        <dsp:cNvSpPr/>
      </dsp:nvSpPr>
      <dsp:spPr>
        <a:xfrm>
          <a:off x="4439071" y="1727559"/>
          <a:ext cx="4092178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noProof="0" dirty="0" smtClean="0"/>
            <a:t>Quantitative</a:t>
          </a:r>
          <a:endParaRPr lang="en-US" sz="4800" kern="1200" noProof="0" dirty="0"/>
        </a:p>
      </dsp:txBody>
      <dsp:txXfrm>
        <a:off x="4485174" y="1773662"/>
        <a:ext cx="3999972" cy="1481874"/>
      </dsp:txXfrm>
    </dsp:sp>
    <dsp:sp modelId="{660DBAAE-3D22-46BE-97F9-A6ACD4D43DF0}">
      <dsp:nvSpPr>
        <dsp:cNvPr id="0" name=""/>
        <dsp:cNvSpPr/>
      </dsp:nvSpPr>
      <dsp:spPr>
        <a:xfrm>
          <a:off x="4439071" y="3451225"/>
          <a:ext cx="4092178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noProof="0" dirty="0" smtClean="0"/>
            <a:t> To test hypotheses, look at cause &amp; effect, &amp; make predictions.</a:t>
          </a:r>
          <a:endParaRPr lang="en-US" sz="2800" kern="1200" noProof="0" dirty="0"/>
        </a:p>
      </dsp:txBody>
      <dsp:txXfrm>
        <a:off x="4485174" y="3497328"/>
        <a:ext cx="3999972" cy="148187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D87D0D-1369-486A-9B5A-90086E58B6A7}">
      <dsp:nvSpPr>
        <dsp:cNvPr id="0" name=""/>
        <dsp:cNvSpPr/>
      </dsp:nvSpPr>
      <dsp:spPr>
        <a:xfrm>
          <a:off x="3150" y="3893"/>
          <a:ext cx="8528099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6500" kern="1200" smtClean="0"/>
            <a:t>Group Studied</a:t>
          </a:r>
          <a:endParaRPr lang="cs-CZ" sz="6500" kern="1200"/>
        </a:p>
      </dsp:txBody>
      <dsp:txXfrm>
        <a:off x="49253" y="49996"/>
        <a:ext cx="8435893" cy="1481874"/>
      </dsp:txXfrm>
    </dsp:sp>
    <dsp:sp modelId="{588E6287-BC60-479B-B458-3A1AAFD45FE3}">
      <dsp:nvSpPr>
        <dsp:cNvPr id="0" name=""/>
        <dsp:cNvSpPr/>
      </dsp:nvSpPr>
      <dsp:spPr>
        <a:xfrm>
          <a:off x="3150" y="1727559"/>
          <a:ext cx="4092178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4800" kern="1200" dirty="0" smtClean="0"/>
            <a:t>Qualitative</a:t>
          </a:r>
          <a:endParaRPr lang="cs-CZ" sz="4800" kern="1200" dirty="0"/>
        </a:p>
      </dsp:txBody>
      <dsp:txXfrm>
        <a:off x="49253" y="1773662"/>
        <a:ext cx="3999972" cy="1481874"/>
      </dsp:txXfrm>
    </dsp:sp>
    <dsp:sp modelId="{A6EB7AAE-0662-4B0C-B719-B6911067CC2E}">
      <dsp:nvSpPr>
        <dsp:cNvPr id="0" name=""/>
        <dsp:cNvSpPr/>
      </dsp:nvSpPr>
      <dsp:spPr>
        <a:xfrm>
          <a:off x="3150" y="3451225"/>
          <a:ext cx="4092178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3400" kern="1200" dirty="0" smtClean="0"/>
            <a:t>Smaller &amp; not randomly selected.</a:t>
          </a:r>
          <a:endParaRPr lang="cs-CZ" sz="3400" kern="1200" dirty="0"/>
        </a:p>
      </dsp:txBody>
      <dsp:txXfrm>
        <a:off x="49253" y="3497328"/>
        <a:ext cx="3999972" cy="1481874"/>
      </dsp:txXfrm>
    </dsp:sp>
    <dsp:sp modelId="{3244F01A-0837-41C6-BA64-E7D01F7D3CD6}">
      <dsp:nvSpPr>
        <dsp:cNvPr id="0" name=""/>
        <dsp:cNvSpPr/>
      </dsp:nvSpPr>
      <dsp:spPr>
        <a:xfrm>
          <a:off x="4439071" y="1727559"/>
          <a:ext cx="4092178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4800" kern="1200" dirty="0" smtClean="0"/>
            <a:t>Quantitative</a:t>
          </a:r>
          <a:endParaRPr lang="cs-CZ" sz="4800" kern="1200" dirty="0"/>
        </a:p>
      </dsp:txBody>
      <dsp:txXfrm>
        <a:off x="4485174" y="1773662"/>
        <a:ext cx="3999972" cy="1481874"/>
      </dsp:txXfrm>
    </dsp:sp>
    <dsp:sp modelId="{440043E1-059D-4A58-A70C-56687135F42F}">
      <dsp:nvSpPr>
        <dsp:cNvPr id="0" name=""/>
        <dsp:cNvSpPr/>
      </dsp:nvSpPr>
      <dsp:spPr>
        <a:xfrm>
          <a:off x="4439071" y="3451225"/>
          <a:ext cx="4092178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3400" kern="1200" smtClean="0"/>
            <a:t>Larger </a:t>
          </a:r>
          <a:r>
            <a:rPr lang="en-PH" sz="3400" kern="1200" dirty="0" smtClean="0"/>
            <a:t>&amp; randomly selected.</a:t>
          </a:r>
          <a:endParaRPr lang="cs-CZ" sz="3400" kern="1200" dirty="0"/>
        </a:p>
      </dsp:txBody>
      <dsp:txXfrm>
        <a:off x="4485174" y="3497328"/>
        <a:ext cx="3999972" cy="148187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C5E38A-E782-4518-B908-C7C946F6F328}">
      <dsp:nvSpPr>
        <dsp:cNvPr id="0" name=""/>
        <dsp:cNvSpPr/>
      </dsp:nvSpPr>
      <dsp:spPr>
        <a:xfrm>
          <a:off x="3150" y="3893"/>
          <a:ext cx="8528099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6500" kern="1200" smtClean="0"/>
            <a:t>Variables</a:t>
          </a:r>
          <a:endParaRPr lang="cs-CZ" sz="6500" kern="1200"/>
        </a:p>
      </dsp:txBody>
      <dsp:txXfrm>
        <a:off x="49253" y="49996"/>
        <a:ext cx="8435893" cy="1481874"/>
      </dsp:txXfrm>
    </dsp:sp>
    <dsp:sp modelId="{DA7BA9A9-E135-48A7-811D-D74E46657FBE}">
      <dsp:nvSpPr>
        <dsp:cNvPr id="0" name=""/>
        <dsp:cNvSpPr/>
      </dsp:nvSpPr>
      <dsp:spPr>
        <a:xfrm>
          <a:off x="3150" y="1727559"/>
          <a:ext cx="4092178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4800" kern="1200" dirty="0" smtClean="0"/>
            <a:t>Qualitative</a:t>
          </a:r>
          <a:endParaRPr lang="cs-CZ" sz="4800" kern="1200" dirty="0"/>
        </a:p>
      </dsp:txBody>
      <dsp:txXfrm>
        <a:off x="49253" y="1773662"/>
        <a:ext cx="3999972" cy="1481874"/>
      </dsp:txXfrm>
    </dsp:sp>
    <dsp:sp modelId="{27CF7DFB-E159-4489-84E9-8348AA5C2D11}">
      <dsp:nvSpPr>
        <dsp:cNvPr id="0" name=""/>
        <dsp:cNvSpPr/>
      </dsp:nvSpPr>
      <dsp:spPr>
        <a:xfrm>
          <a:off x="3150" y="3451225"/>
          <a:ext cx="4092178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3300" kern="1200" dirty="0" smtClean="0"/>
            <a:t>Study of the whole, not variables.</a:t>
          </a:r>
          <a:endParaRPr lang="cs-CZ" sz="3300" kern="1200" dirty="0"/>
        </a:p>
      </dsp:txBody>
      <dsp:txXfrm>
        <a:off x="49253" y="3497328"/>
        <a:ext cx="3999972" cy="1481874"/>
      </dsp:txXfrm>
    </dsp:sp>
    <dsp:sp modelId="{3944607B-0C48-43BD-837C-1BF1871F14E2}">
      <dsp:nvSpPr>
        <dsp:cNvPr id="0" name=""/>
        <dsp:cNvSpPr/>
      </dsp:nvSpPr>
      <dsp:spPr>
        <a:xfrm>
          <a:off x="4439071" y="1727559"/>
          <a:ext cx="4092178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4800" kern="1200" dirty="0" smtClean="0"/>
            <a:t>Quantitative</a:t>
          </a:r>
          <a:endParaRPr lang="cs-CZ" sz="4800" kern="1200" dirty="0"/>
        </a:p>
      </dsp:txBody>
      <dsp:txXfrm>
        <a:off x="4485174" y="1773662"/>
        <a:ext cx="3999972" cy="1481874"/>
      </dsp:txXfrm>
    </dsp:sp>
    <dsp:sp modelId="{A69F947D-4AD2-4112-A5C0-B05C618673D0}">
      <dsp:nvSpPr>
        <dsp:cNvPr id="0" name=""/>
        <dsp:cNvSpPr/>
      </dsp:nvSpPr>
      <dsp:spPr>
        <a:xfrm>
          <a:off x="4439071" y="3451225"/>
          <a:ext cx="4092178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3300" kern="1200" smtClean="0"/>
            <a:t>Specific </a:t>
          </a:r>
          <a:r>
            <a:rPr lang="en-PH" sz="3300" kern="1200" dirty="0" smtClean="0"/>
            <a:t>variables studied.</a:t>
          </a:r>
          <a:endParaRPr lang="cs-CZ" sz="3300" kern="1200" dirty="0"/>
        </a:p>
      </dsp:txBody>
      <dsp:txXfrm>
        <a:off x="4485174" y="3497328"/>
        <a:ext cx="3999972" cy="148187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AD056F-399D-48FD-A098-EAEF3B3710EE}">
      <dsp:nvSpPr>
        <dsp:cNvPr id="0" name=""/>
        <dsp:cNvSpPr/>
      </dsp:nvSpPr>
      <dsp:spPr>
        <a:xfrm>
          <a:off x="3150" y="3893"/>
          <a:ext cx="8528099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lvl="0" algn="ctr" defTabSz="2711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6100" kern="1200" smtClean="0"/>
            <a:t>Type of Data Collected</a:t>
          </a:r>
          <a:endParaRPr lang="cs-CZ" sz="6100" kern="1200"/>
        </a:p>
      </dsp:txBody>
      <dsp:txXfrm>
        <a:off x="49253" y="49996"/>
        <a:ext cx="8435893" cy="1481874"/>
      </dsp:txXfrm>
    </dsp:sp>
    <dsp:sp modelId="{0F26903D-48BD-40BA-9D35-8DDA40D97B1E}">
      <dsp:nvSpPr>
        <dsp:cNvPr id="0" name=""/>
        <dsp:cNvSpPr/>
      </dsp:nvSpPr>
      <dsp:spPr>
        <a:xfrm>
          <a:off x="3150" y="1727559"/>
          <a:ext cx="4092178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4800" kern="1200" dirty="0" smtClean="0"/>
            <a:t>Qualitative</a:t>
          </a:r>
          <a:endParaRPr lang="cs-CZ" sz="4800" kern="1200" dirty="0"/>
        </a:p>
      </dsp:txBody>
      <dsp:txXfrm>
        <a:off x="49253" y="1773662"/>
        <a:ext cx="3999972" cy="1481874"/>
      </dsp:txXfrm>
    </dsp:sp>
    <dsp:sp modelId="{03D3BEB1-F2F2-4495-976A-C6F6862E0D0A}">
      <dsp:nvSpPr>
        <dsp:cNvPr id="0" name=""/>
        <dsp:cNvSpPr/>
      </dsp:nvSpPr>
      <dsp:spPr>
        <a:xfrm>
          <a:off x="3150" y="3451225"/>
          <a:ext cx="4092178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4200" kern="1200" dirty="0" smtClean="0"/>
            <a:t>Words, images, or objects.</a:t>
          </a:r>
          <a:endParaRPr lang="cs-CZ" sz="4200" kern="1200" dirty="0"/>
        </a:p>
      </dsp:txBody>
      <dsp:txXfrm>
        <a:off x="49253" y="3497328"/>
        <a:ext cx="3999972" cy="1481874"/>
      </dsp:txXfrm>
    </dsp:sp>
    <dsp:sp modelId="{FBB5B1DA-5675-4C61-821A-6EFCE970CBDD}">
      <dsp:nvSpPr>
        <dsp:cNvPr id="0" name=""/>
        <dsp:cNvSpPr/>
      </dsp:nvSpPr>
      <dsp:spPr>
        <a:xfrm>
          <a:off x="4439071" y="1727559"/>
          <a:ext cx="4092178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4800" kern="1200" dirty="0" smtClean="0"/>
            <a:t>Quantitative</a:t>
          </a:r>
          <a:endParaRPr lang="cs-CZ" sz="4800" kern="1200" dirty="0"/>
        </a:p>
      </dsp:txBody>
      <dsp:txXfrm>
        <a:off x="4485174" y="1773662"/>
        <a:ext cx="3999972" cy="1481874"/>
      </dsp:txXfrm>
    </dsp:sp>
    <dsp:sp modelId="{B8CF9AFD-936C-4EB8-8C84-5A024ECB8B72}">
      <dsp:nvSpPr>
        <dsp:cNvPr id="0" name=""/>
        <dsp:cNvSpPr/>
      </dsp:nvSpPr>
      <dsp:spPr>
        <a:xfrm>
          <a:off x="4439071" y="3451225"/>
          <a:ext cx="4092178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4200" kern="1200" smtClean="0"/>
            <a:t>Numbers </a:t>
          </a:r>
          <a:r>
            <a:rPr lang="en-PH" sz="4200" kern="1200" dirty="0" smtClean="0"/>
            <a:t>and statistics.</a:t>
          </a:r>
          <a:endParaRPr lang="cs-CZ" sz="4200" kern="1200" dirty="0"/>
        </a:p>
      </dsp:txBody>
      <dsp:txXfrm>
        <a:off x="4485174" y="3497328"/>
        <a:ext cx="3999972" cy="148187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7E23C1-679D-4C3C-BFE3-593903A14914}">
      <dsp:nvSpPr>
        <dsp:cNvPr id="0" name=""/>
        <dsp:cNvSpPr/>
      </dsp:nvSpPr>
      <dsp:spPr>
        <a:xfrm>
          <a:off x="3150" y="3893"/>
          <a:ext cx="8528099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lvl="0" algn="ctr" defTabSz="2578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5800" kern="1200" smtClean="0"/>
            <a:t>Forms of Data Collected</a:t>
          </a:r>
          <a:endParaRPr lang="cs-CZ" sz="5800" kern="1200"/>
        </a:p>
      </dsp:txBody>
      <dsp:txXfrm>
        <a:off x="49253" y="49996"/>
        <a:ext cx="8435893" cy="1481874"/>
      </dsp:txXfrm>
    </dsp:sp>
    <dsp:sp modelId="{361C6ED7-1495-4FF8-BD5D-8DC1F990C083}">
      <dsp:nvSpPr>
        <dsp:cNvPr id="0" name=""/>
        <dsp:cNvSpPr/>
      </dsp:nvSpPr>
      <dsp:spPr>
        <a:xfrm>
          <a:off x="3150" y="1727559"/>
          <a:ext cx="4092178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4800" kern="1200" dirty="0" smtClean="0"/>
            <a:t>Qualitative</a:t>
          </a:r>
          <a:endParaRPr lang="cs-CZ" sz="4800" kern="1200" dirty="0"/>
        </a:p>
      </dsp:txBody>
      <dsp:txXfrm>
        <a:off x="49253" y="1773662"/>
        <a:ext cx="3999972" cy="1481874"/>
      </dsp:txXfrm>
    </dsp:sp>
    <dsp:sp modelId="{D38EB87D-9584-458E-A198-ECD06E36DAC1}">
      <dsp:nvSpPr>
        <dsp:cNvPr id="0" name=""/>
        <dsp:cNvSpPr/>
      </dsp:nvSpPr>
      <dsp:spPr>
        <a:xfrm>
          <a:off x="3150" y="3451225"/>
          <a:ext cx="4092178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2100" kern="1200" dirty="0" smtClean="0"/>
            <a:t>Qualitative data such as open - ended responses, interviews, participant observations, field notes, &amp; reflections.</a:t>
          </a:r>
          <a:endParaRPr lang="cs-CZ" sz="2100" kern="1200" dirty="0"/>
        </a:p>
      </dsp:txBody>
      <dsp:txXfrm>
        <a:off x="49253" y="3497328"/>
        <a:ext cx="3999972" cy="1481874"/>
      </dsp:txXfrm>
    </dsp:sp>
    <dsp:sp modelId="{9A526889-9EBA-41D0-8D23-00810FE3BFF1}">
      <dsp:nvSpPr>
        <dsp:cNvPr id="0" name=""/>
        <dsp:cNvSpPr/>
      </dsp:nvSpPr>
      <dsp:spPr>
        <a:xfrm>
          <a:off x="4439071" y="1727559"/>
          <a:ext cx="4092178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4800" kern="1200" dirty="0" smtClean="0"/>
            <a:t>Quantitative</a:t>
          </a:r>
          <a:endParaRPr lang="cs-CZ" sz="4800" kern="1200" dirty="0"/>
        </a:p>
      </dsp:txBody>
      <dsp:txXfrm>
        <a:off x="4485174" y="1773662"/>
        <a:ext cx="3999972" cy="1481874"/>
      </dsp:txXfrm>
    </dsp:sp>
    <dsp:sp modelId="{BED5AB9B-DDDC-4673-A596-258459531415}">
      <dsp:nvSpPr>
        <dsp:cNvPr id="0" name=""/>
        <dsp:cNvSpPr/>
      </dsp:nvSpPr>
      <dsp:spPr>
        <a:xfrm>
          <a:off x="4439071" y="3451225"/>
          <a:ext cx="4092178" cy="157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PH" sz="2100" kern="1200" dirty="0" smtClean="0"/>
            <a:t>Quantitative data based on precise measurements using structured &amp; validated data-collection instruments.</a:t>
          </a:r>
          <a:endParaRPr lang="cs-CZ" sz="2100" kern="1200" dirty="0"/>
        </a:p>
      </dsp:txBody>
      <dsp:txXfrm>
        <a:off x="4485174" y="3497328"/>
        <a:ext cx="3999972" cy="14818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773980-5A6B-42B2-B95F-82EC88E879B6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1C780-E097-464B-8A15-2396741068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2943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E49725-F419-4C4A-8EC8-E5B746803B98}" type="datetimeFigureOut">
              <a:rPr lang="en-US" smtClean="0"/>
              <a:pPr/>
              <a:t>4/4/2016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14B917-F238-436E-9182-A9CC98E2E2A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163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4B917-F238-436E-9182-A9CC98E2E2A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634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PH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1DBABC-54E7-44D5-9740-8F6167F2D6BF}" type="slidenum">
              <a:rPr lang="en-PH" smtClean="0"/>
              <a:pPr/>
              <a:t>‹#›</a:t>
            </a:fld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409877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PH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1DBABC-54E7-44D5-9740-8F6167F2D6BF}" type="slidenum">
              <a:rPr lang="en-PH" smtClean="0"/>
              <a:pPr/>
              <a:t>‹#›</a:t>
            </a:fld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4175322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PH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1DBABC-54E7-44D5-9740-8F6167F2D6BF}" type="slidenum">
              <a:rPr lang="en-PH" smtClean="0"/>
              <a:pPr/>
              <a:t>‹#›</a:t>
            </a:fld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6339367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17775" y="2565400"/>
            <a:ext cx="5688013" cy="2663825"/>
          </a:xfrm>
          <a:prstGeom prst="rect">
            <a:avLst/>
          </a:prstGeo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PH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161DBABC-54E7-44D5-9740-8F6167F2D6BF}" type="slidenum">
              <a:rPr lang="en-PH" smtClean="0"/>
              <a:pPr/>
              <a:t>‹#›</a:t>
            </a:fld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165487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2E8427-FE65-43D4-B217-2BA040CE788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467492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8156A-A5E1-4834-8D2F-749563AD67D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466305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A0402-AAEF-4691-BD1F-842265B9F01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7448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FF841-A01C-4E9A-8E3B-8D71043E432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19721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F2AF7-1C6C-42A6-B113-B859E789903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865098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3619D-D820-4B5F-9050-2C5199EFDDC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624608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DD05F-BE04-4CF2-9B57-5D873B57F33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79646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6961" y="72415"/>
            <a:ext cx="7768127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PH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1DBABC-54E7-44D5-9740-8F6167F2D6BF}" type="slidenum">
              <a:rPr lang="en-PH" smtClean="0"/>
              <a:pPr/>
              <a:t>‹#›</a:t>
            </a:fld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2561969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2B86B-7B3D-48EC-8EF2-542C45783B0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053695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21C4D-8F13-410F-8FE9-5BB6B43EFA7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625945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037B3-C916-47C1-9A8D-FA30CC557AC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769943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D84FFC-84EE-445F-95F2-310F589F209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206859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OPVK_MU_vlevo_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7775" y="5064125"/>
            <a:ext cx="4318000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8" y="117475"/>
            <a:ext cx="1466850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2517775" y="255588"/>
            <a:ext cx="5688013" cy="830262"/>
          </a:xfrm>
          <a:prstGeom prst="rect">
            <a:avLst/>
          </a:prstGeom>
          <a:solidFill>
            <a:srgbClr val="FF9900"/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Service</a:t>
            </a:r>
            <a:r>
              <a:rPr lang="cs-CZ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Science, Management and </a:t>
            </a:r>
            <a:r>
              <a:rPr lang="cs-CZ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Egineering</a:t>
            </a:r>
            <a:endParaRPr lang="cs-CZ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53915" y="2728913"/>
            <a:ext cx="7651873" cy="2157412"/>
          </a:xfrm>
        </p:spPr>
        <p:txBody>
          <a:bodyPr tIns="0" bIns="0" anchor="ctr"/>
          <a:lstStyle>
            <a:lvl1pPr>
              <a:defRPr sz="3200">
                <a:solidFill>
                  <a:srgbClr val="FF9900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FB5038F-8625-4142-A340-C3730808802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089302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9900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57460-3D2A-4B42-BCAE-798358548B3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442337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382346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FF9900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912B6-804A-44ED-9329-B9009092EBC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79483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835392"/>
            <a:ext cx="7827963" cy="647700"/>
          </a:xfrm>
        </p:spPr>
        <p:txBody>
          <a:bodyPr/>
          <a:lstStyle>
            <a:lvl1pPr>
              <a:defRPr>
                <a:solidFill>
                  <a:srgbClr val="FF9900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E3F95-2FD9-4A48-89EC-66A3B8FBBCC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503209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rgbClr val="FF9900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347857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47857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002F4-B4EC-41DC-8954-9177C239696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592983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9900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9E2DD-3ABF-4B53-BBDA-83B57FDCF6F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73408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PH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1DBABC-54E7-44D5-9740-8F6167F2D6BF}" type="slidenum">
              <a:rPr lang="en-PH" smtClean="0"/>
              <a:pPr/>
              <a:t>‹#›</a:t>
            </a:fld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426490770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804982-33B1-4D17-A56C-8E95AABC341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200440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>
                <a:solidFill>
                  <a:srgbClr val="FF9900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37977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26357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5C74E2-6B54-4EA5-A272-0FFB35F6149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38011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13238"/>
            <a:ext cx="5486400" cy="566738"/>
          </a:xfrm>
        </p:spPr>
        <p:txBody>
          <a:bodyPr/>
          <a:lstStyle>
            <a:lvl1pPr algn="l">
              <a:defRPr sz="2000" b="1">
                <a:solidFill>
                  <a:srgbClr val="FF9900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6176"/>
            <a:ext cx="5486400" cy="309379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756638" y="5503985"/>
            <a:ext cx="4006362" cy="6154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99600B-7D58-47A8-A8F7-9E4EA07406F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3712084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C0B68-1BAB-402A-B180-5E023D61B08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882624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6DD7AB-0A72-4E0F-A7C4-436D8C6202C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5600559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FF3CA-F8C7-49DB-A71D-7020D87E36A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52817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3F317-CF61-4C59-91F1-B9E218D8F54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594813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5F5DD-489F-4C99-A620-05F2C4F12B7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9009750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20DBE-2272-4377-A530-309ADF40DEF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252274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7D41D-3CFF-4643-B0EF-688FE423DC3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82047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PH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1DBABC-54E7-44D5-9740-8F6167F2D6BF}" type="slidenum">
              <a:rPr lang="en-PH" smtClean="0"/>
              <a:pPr/>
              <a:t>‹#›</a:t>
            </a:fld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414092690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43FAD4-CCE0-4A97-9F61-7EA3BCCF6FD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933443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0D41BC-1363-4792-BA74-38BB2C89486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0481581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0938D-D8BF-4DD7-9562-8FA72EF62F3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448242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76501-11C8-421B-9181-EC342C7D64B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9049384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68A33-F2E3-40AA-A094-D2E4CDE66D2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8518811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48044-FDE4-4A59-9918-4D6077E25B1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2021768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16922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16922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38ADB-C5A4-4C09-B811-4C38C985752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09665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PH" dirty="0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1DBABC-54E7-44D5-9740-8F6167F2D6BF}" type="slidenum">
              <a:rPr lang="en-PH" smtClean="0"/>
              <a:pPr/>
              <a:t>‹#›</a:t>
            </a:fld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269678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PH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1DBABC-54E7-44D5-9740-8F6167F2D6BF}" type="slidenum">
              <a:rPr lang="en-PH" smtClean="0"/>
              <a:pPr/>
              <a:t>‹#›</a:t>
            </a:fld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507248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PH" dirty="0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1DBABC-54E7-44D5-9740-8F6167F2D6BF}" type="slidenum">
              <a:rPr lang="en-PH" smtClean="0"/>
              <a:pPr/>
              <a:t>‹#›</a:t>
            </a:fld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911719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PH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1DBABC-54E7-44D5-9740-8F6167F2D6BF}" type="slidenum">
              <a:rPr lang="en-PH" smtClean="0"/>
              <a:pPr/>
              <a:t>‹#›</a:t>
            </a:fld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372622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PH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1DBABC-54E7-44D5-9740-8F6167F2D6BF}" type="slidenum">
              <a:rPr lang="en-PH" smtClean="0"/>
              <a:pPr/>
              <a:t>‹#›</a:t>
            </a:fld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519714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endParaRPr lang="en-PH" dirty="0"/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969696"/>
                </a:solidFill>
                <a:latin typeface="Trebuchet MS" panose="020B0603020202020204" pitchFamily="34" charset="0"/>
              </a:defRPr>
            </a:lvl1pPr>
          </a:lstStyle>
          <a:p>
            <a:fld id="{161DBABC-54E7-44D5-9740-8F6167F2D6BF}" type="slidenum">
              <a:rPr lang="en-PH" smtClean="0"/>
              <a:pPr/>
              <a:t>‹#›</a:t>
            </a:fld>
            <a:endParaRPr lang="en-PH" dirty="0"/>
          </a:p>
        </p:txBody>
      </p:sp>
      <p:pic>
        <p:nvPicPr>
          <p:cNvPr id="1029" name="Picture 8" descr="Logo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8" y="117475"/>
            <a:ext cx="8128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7128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Calibri Light" panose="020F030202020403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Calibri Light" panose="020F030202020403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Calibri Light" panose="020F030202020403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Calibri Light" panose="020F030202020403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969696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299CA0CA-484A-42D3-8DB0-4C850F57CAE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pic>
        <p:nvPicPr>
          <p:cNvPr id="2053" name="Picture 8" descr="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8" y="117475"/>
            <a:ext cx="8128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7867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969696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DC8A7E07-1017-496A-BAA2-2F4D8AC5CEC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pic>
        <p:nvPicPr>
          <p:cNvPr id="3078" name="Picture 8" descr="Logo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8" y="117475"/>
            <a:ext cx="8128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8680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969696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40669FC7-DAAE-436F-A956-E243585EA00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pic>
        <p:nvPicPr>
          <p:cNvPr id="4101" name="Picture 8" descr="OPVK_MU_stred_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2789238"/>
            <a:ext cx="7697787" cy="18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8" descr="Logo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8" y="117475"/>
            <a:ext cx="8128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2557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066800"/>
            <a:ext cx="6705600" cy="2590800"/>
          </a:xfrm>
        </p:spPr>
        <p:txBody>
          <a:bodyPr/>
          <a:lstStyle/>
          <a:p>
            <a:r>
              <a:rPr lang="en-US" dirty="0" smtClean="0"/>
              <a:t>Qualitative and Quantitative Research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© Leonard Walletzký</a:t>
            </a:r>
            <a:endParaRPr lang="en-GB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/>
            <a:r>
              <a:rPr lang="en-PH" dirty="0"/>
              <a:t>Qualitative versus Quantitative</a:t>
            </a:r>
            <a:endParaRPr lang="en-PH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9819129"/>
              </p:ext>
            </p:extLst>
          </p:nvPr>
        </p:nvGraphicFramePr>
        <p:xfrm>
          <a:off x="304800" y="1524000"/>
          <a:ext cx="85344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/>
            <a:r>
              <a:rPr lang="en-PH" dirty="0"/>
              <a:t>Qualitative versus Quantitative</a:t>
            </a:r>
            <a:endParaRPr lang="en-PH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8270302"/>
              </p:ext>
            </p:extLst>
          </p:nvPr>
        </p:nvGraphicFramePr>
        <p:xfrm>
          <a:off x="304800" y="1524000"/>
          <a:ext cx="85344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/>
            <a:r>
              <a:rPr lang="en-PH" dirty="0"/>
              <a:t>Qualitative versus Quantitative</a:t>
            </a:r>
            <a:endParaRPr lang="en-PH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2964575"/>
              </p:ext>
            </p:extLst>
          </p:nvPr>
        </p:nvGraphicFramePr>
        <p:xfrm>
          <a:off x="304800" y="1524000"/>
          <a:ext cx="85344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/>
            <a:r>
              <a:rPr lang="en-PH" dirty="0"/>
              <a:t>Qualitative versus Quantitative</a:t>
            </a:r>
            <a:endParaRPr lang="en-PH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9010093"/>
              </p:ext>
            </p:extLst>
          </p:nvPr>
        </p:nvGraphicFramePr>
        <p:xfrm>
          <a:off x="304800" y="1524000"/>
          <a:ext cx="85344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/>
            <a:r>
              <a:rPr lang="en-PH" dirty="0"/>
              <a:t>Qualitative versus Quantitative</a:t>
            </a:r>
            <a:endParaRPr lang="en-PH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0995667"/>
              </p:ext>
            </p:extLst>
          </p:nvPr>
        </p:nvGraphicFramePr>
        <p:xfrm>
          <a:off x="304800" y="1524000"/>
          <a:ext cx="85344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/>
            <a:r>
              <a:rPr lang="en-PH" dirty="0"/>
              <a:t>Qualitative versus Quantitative</a:t>
            </a:r>
            <a:endParaRPr lang="en-PH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8606553"/>
              </p:ext>
            </p:extLst>
          </p:nvPr>
        </p:nvGraphicFramePr>
        <p:xfrm>
          <a:off x="304800" y="1524000"/>
          <a:ext cx="85344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/>
            <a:r>
              <a:rPr lang="en-PH" dirty="0"/>
              <a:t>Qualitative</a:t>
            </a:r>
            <a:r>
              <a:rPr lang="en-PH" b="1" dirty="0" smtClean="0">
                <a:latin typeface="Segoe Print" pitchFamily="2" charset="0"/>
              </a:rPr>
              <a:t> </a:t>
            </a:r>
            <a:r>
              <a:rPr lang="en-PH" dirty="0"/>
              <a:t>versus Quantitative</a:t>
            </a:r>
            <a:endParaRPr lang="en-PH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502071"/>
              </p:ext>
            </p:extLst>
          </p:nvPr>
        </p:nvGraphicFramePr>
        <p:xfrm>
          <a:off x="304800" y="1524000"/>
          <a:ext cx="85344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/>
            <a:r>
              <a:rPr lang="en-PH" dirty="0"/>
              <a:t>Qualitative</a:t>
            </a:r>
            <a:r>
              <a:rPr lang="en-PH" b="1" dirty="0" smtClean="0">
                <a:latin typeface="Segoe Print" pitchFamily="2" charset="0"/>
              </a:rPr>
              <a:t> </a:t>
            </a:r>
            <a:r>
              <a:rPr lang="en-PH" dirty="0"/>
              <a:t>versus Quantitative</a:t>
            </a:r>
            <a:endParaRPr lang="en-PH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3201208"/>
              </p:ext>
            </p:extLst>
          </p:nvPr>
        </p:nvGraphicFramePr>
        <p:xfrm>
          <a:off x="304800" y="1524000"/>
          <a:ext cx="85344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What are the characteristics of each?</a:t>
            </a:r>
            <a:endParaRPr lang="en-US" dirty="0"/>
          </a:p>
        </p:txBody>
      </p:sp>
      <p:graphicFrame>
        <p:nvGraphicFramePr>
          <p:cNvPr id="12" name="Zástupný symbol pro obsah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6382705"/>
              </p:ext>
            </p:extLst>
          </p:nvPr>
        </p:nvGraphicFramePr>
        <p:xfrm>
          <a:off x="720725" y="2017712"/>
          <a:ext cx="8234363" cy="4230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4039624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Conclusion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2731431"/>
              </p:ext>
            </p:extLst>
          </p:nvPr>
        </p:nvGraphicFramePr>
        <p:xfrm>
          <a:off x="720725" y="2017713"/>
          <a:ext cx="8234363" cy="178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Název prezentace v zápatí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B357460-3D2A-4B42-BCAE-798358548B39}" type="slidenum">
              <a:rPr lang="cs-CZ" altLang="cs-CZ" smtClean="0"/>
              <a:pPr>
                <a:defRPr/>
              </a:pPr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8239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819402042"/>
              </p:ext>
            </p:extLst>
          </p:nvPr>
        </p:nvGraphicFramePr>
        <p:xfrm>
          <a:off x="609598" y="1757560"/>
          <a:ext cx="8229601" cy="4871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447800" y="381000"/>
            <a:ext cx="6781800" cy="1143000"/>
          </a:xfrm>
        </p:spPr>
        <p:txBody>
          <a:bodyPr/>
          <a:lstStyle/>
          <a:p>
            <a:r>
              <a:rPr lang="en-PH" dirty="0"/>
              <a:t>Qualitative and Quantitative Research</a:t>
            </a:r>
            <a:r>
              <a:rPr lang="en-US" dirty="0"/>
              <a:t/>
            </a:r>
            <a:br>
              <a:rPr lang="en-US" dirty="0"/>
            </a:br>
            <a:endParaRPr lang="cs-CZ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 for the attention</a:t>
            </a:r>
            <a:endParaRPr lang="en-US" dirty="0"/>
          </a:p>
        </p:txBody>
      </p:sp>
      <p:sp>
        <p:nvSpPr>
          <p:cNvPr id="8" name="Podnadpis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018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Quantitative</a:t>
            </a:r>
            <a:r>
              <a:rPr lang="cs-CZ" dirty="0"/>
              <a:t> </a:t>
            </a:r>
            <a:r>
              <a:rPr lang="cs-CZ" dirty="0" err="1" smtClean="0"/>
              <a:t>Research</a:t>
            </a:r>
            <a:r>
              <a:rPr lang="cs-CZ" dirty="0" smtClean="0"/>
              <a:t> </a:t>
            </a:r>
            <a:r>
              <a:rPr lang="cs-CZ" dirty="0" err="1" smtClean="0"/>
              <a:t>Examples</a:t>
            </a:r>
            <a:endParaRPr lang="cs-CZ" dirty="0"/>
          </a:p>
        </p:txBody>
      </p:sp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6609754"/>
              </p:ext>
            </p:extLst>
          </p:nvPr>
        </p:nvGraphicFramePr>
        <p:xfrm>
          <a:off x="720725" y="2017712"/>
          <a:ext cx="8234363" cy="3011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Název prezentace v zápatí</a:t>
            </a: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D2002F4-B4EC-41DC-8954-9177C2396961}" type="slidenum">
              <a:rPr lang="cs-CZ" altLang="cs-CZ" smtClean="0"/>
              <a:pPr>
                <a:defRPr/>
              </a:pPr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362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Qualitative</a:t>
            </a:r>
            <a:r>
              <a:rPr lang="cs-CZ" dirty="0"/>
              <a:t> </a:t>
            </a:r>
            <a:r>
              <a:rPr lang="cs-CZ" dirty="0" err="1" smtClean="0"/>
              <a:t>Research</a:t>
            </a:r>
            <a:r>
              <a:rPr lang="cs-CZ" dirty="0" smtClean="0"/>
              <a:t> </a:t>
            </a:r>
            <a:r>
              <a:rPr lang="cs-CZ" dirty="0" err="1" smtClean="0"/>
              <a:t>Examples</a:t>
            </a:r>
            <a:endParaRPr lang="cs-CZ" dirty="0"/>
          </a:p>
        </p:txBody>
      </p:sp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4651201"/>
              </p:ext>
            </p:extLst>
          </p:nvPr>
        </p:nvGraphicFramePr>
        <p:xfrm>
          <a:off x="720725" y="2017712"/>
          <a:ext cx="8234363" cy="3011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Název prezentace v zápatí</a:t>
            </a: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D2002F4-B4EC-41DC-8954-9177C2396961}" type="slidenum">
              <a:rPr lang="cs-CZ" altLang="cs-CZ" smtClean="0"/>
              <a:pPr>
                <a:defRPr/>
              </a:pPr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31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/>
              <a:t>Qualitative</a:t>
            </a:r>
            <a:r>
              <a:rPr lang="en-PH" dirty="0">
                <a:latin typeface="Segoe Print" pitchFamily="2" charset="0"/>
              </a:rPr>
              <a:t> </a:t>
            </a:r>
            <a:r>
              <a:rPr lang="en-PH" dirty="0"/>
              <a:t>versus</a:t>
            </a:r>
            <a:r>
              <a:rPr lang="en-PH" dirty="0">
                <a:latin typeface="Segoe Print" pitchFamily="2" charset="0"/>
              </a:rPr>
              <a:t> </a:t>
            </a:r>
            <a:r>
              <a:rPr lang="en-PH" dirty="0"/>
              <a:t>Quantitative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3126684"/>
              </p:ext>
            </p:extLst>
          </p:nvPr>
        </p:nvGraphicFramePr>
        <p:xfrm>
          <a:off x="720725" y="2017712"/>
          <a:ext cx="8234363" cy="4383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Název prezentace v zápatí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B357460-3D2A-4B42-BCAE-798358548B39}" type="slidenum">
              <a:rPr lang="cs-CZ" altLang="cs-CZ" smtClean="0"/>
              <a:pPr>
                <a:defRPr/>
              </a:pPr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5028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/>
            <a:r>
              <a:rPr lang="en-PH" dirty="0"/>
              <a:t>Qualitative</a:t>
            </a:r>
            <a:r>
              <a:rPr lang="en-PH" b="1" dirty="0" smtClean="0">
                <a:latin typeface="Segoe Print" pitchFamily="2" charset="0"/>
              </a:rPr>
              <a:t> </a:t>
            </a:r>
            <a:r>
              <a:rPr lang="en-PH" dirty="0"/>
              <a:t>versus</a:t>
            </a:r>
            <a:r>
              <a:rPr lang="en-PH" b="1" dirty="0" smtClean="0">
                <a:latin typeface="Segoe Print" pitchFamily="2" charset="0"/>
              </a:rPr>
              <a:t> </a:t>
            </a:r>
            <a:r>
              <a:rPr lang="en-PH" dirty="0"/>
              <a:t>Quantitative</a:t>
            </a:r>
            <a:endParaRPr lang="en-PH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4780240"/>
              </p:ext>
            </p:extLst>
          </p:nvPr>
        </p:nvGraphicFramePr>
        <p:xfrm>
          <a:off x="304800" y="1524000"/>
          <a:ext cx="85344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/>
            <a:r>
              <a:rPr lang="en-PH" dirty="0"/>
              <a:t>Qualitative</a:t>
            </a:r>
            <a:r>
              <a:rPr lang="en-PH" b="1" dirty="0" smtClean="0">
                <a:latin typeface="Segoe Print" pitchFamily="2" charset="0"/>
              </a:rPr>
              <a:t> </a:t>
            </a:r>
            <a:r>
              <a:rPr lang="en-PH" dirty="0"/>
              <a:t>versus</a:t>
            </a:r>
            <a:r>
              <a:rPr lang="en-PH" b="1" dirty="0" smtClean="0">
                <a:latin typeface="Segoe Print" pitchFamily="2" charset="0"/>
              </a:rPr>
              <a:t> </a:t>
            </a:r>
            <a:r>
              <a:rPr lang="en-PH" dirty="0"/>
              <a:t>Quantitative</a:t>
            </a:r>
            <a:endParaRPr lang="en-PH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7712861"/>
              </p:ext>
            </p:extLst>
          </p:nvPr>
        </p:nvGraphicFramePr>
        <p:xfrm>
          <a:off x="304800" y="1524000"/>
          <a:ext cx="85344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/>
            <a:r>
              <a:rPr lang="en-PH" dirty="0"/>
              <a:t>Qualitative</a:t>
            </a:r>
            <a:r>
              <a:rPr lang="en-PH" b="1" dirty="0" smtClean="0">
                <a:latin typeface="Segoe Print" pitchFamily="2" charset="0"/>
              </a:rPr>
              <a:t> </a:t>
            </a:r>
            <a:r>
              <a:rPr lang="en-PH" dirty="0"/>
              <a:t>versus Quantitative</a:t>
            </a:r>
            <a:endParaRPr lang="en-PH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012875"/>
              </p:ext>
            </p:extLst>
          </p:nvPr>
        </p:nvGraphicFramePr>
        <p:xfrm>
          <a:off x="304800" y="1524000"/>
          <a:ext cx="85344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/>
            <a:r>
              <a:rPr lang="en-PH" dirty="0"/>
              <a:t>Qualitative versus Quantitative</a:t>
            </a:r>
            <a:endParaRPr lang="en-PH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967962"/>
              </p:ext>
            </p:extLst>
          </p:nvPr>
        </p:nvGraphicFramePr>
        <p:xfrm>
          <a:off x="304800" y="1524000"/>
          <a:ext cx="85344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SME">
  <a:themeElements>
    <a:clrScheme name="Červeno-oranžová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SME" id="{F16E825F-9453-4829-85DC-537620BC0B0B}" vid="{F8691A97-B312-4BAE-BF20-FE07626EE66C}"/>
    </a:ext>
  </a:extLst>
</a:theme>
</file>

<file path=ppt/theme/theme2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MU_PPTprezentace_sablona_CZ">
  <a:themeElements>
    <a:clrScheme name="Červeno-oranžová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1_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Směsi">
  <a:themeElements>
    <a:clrScheme name="3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3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SSME</Template>
  <TotalTime>1841</TotalTime>
  <Words>634</Words>
  <Application>Microsoft Office PowerPoint</Application>
  <PresentationFormat>Předvádění na obrazovce (4:3)</PresentationFormat>
  <Paragraphs>151</Paragraphs>
  <Slides>20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20</vt:i4>
      </vt:variant>
    </vt:vector>
  </HeadingPairs>
  <TitlesOfParts>
    <vt:vector size="30" baseType="lpstr">
      <vt:lpstr>Calibri</vt:lpstr>
      <vt:lpstr>Calibri Light</vt:lpstr>
      <vt:lpstr>Segoe Print</vt:lpstr>
      <vt:lpstr>Tahoma</vt:lpstr>
      <vt:lpstr>Trebuchet MS</vt:lpstr>
      <vt:lpstr>Wingdings</vt:lpstr>
      <vt:lpstr>SSME</vt:lpstr>
      <vt:lpstr>2_Směsi</vt:lpstr>
      <vt:lpstr>1_MU_PPTprezentace_sablona_CZ</vt:lpstr>
      <vt:lpstr>3_Směsi</vt:lpstr>
      <vt:lpstr>Qualitative and Quantitative Research</vt:lpstr>
      <vt:lpstr>Qualitative and Quantitative Research </vt:lpstr>
      <vt:lpstr>Quantitative Research Examples</vt:lpstr>
      <vt:lpstr>Qualitative Research Examples</vt:lpstr>
      <vt:lpstr>Qualitative versus Quantitative</vt:lpstr>
      <vt:lpstr>Qualitative versus Quantitative</vt:lpstr>
      <vt:lpstr>Qualitative versus Quantitative</vt:lpstr>
      <vt:lpstr>Qualitative versus Quantitative</vt:lpstr>
      <vt:lpstr>Qualitative versus Quantitative</vt:lpstr>
      <vt:lpstr>Qualitative versus Quantitative</vt:lpstr>
      <vt:lpstr>Qualitative versus Quantitative</vt:lpstr>
      <vt:lpstr>Qualitative versus Quantitative</vt:lpstr>
      <vt:lpstr>Qualitative versus Quantitative</vt:lpstr>
      <vt:lpstr>Qualitative versus Quantitative</vt:lpstr>
      <vt:lpstr>Qualitative versus Quantitative</vt:lpstr>
      <vt:lpstr>Qualitative versus Quantitative</vt:lpstr>
      <vt:lpstr>Qualitative versus Quantitative</vt:lpstr>
      <vt:lpstr>What are the characteristics of each?</vt:lpstr>
      <vt:lpstr>Conclusion</vt:lpstr>
      <vt:lpstr>Thank you for the attention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Qualitative and Quantitative Methods of Research</dc:title>
  <dc:creator>Jordan Cruz</dc:creator>
  <cp:lastModifiedBy>Leonard Walletzký</cp:lastModifiedBy>
  <cp:revision>70</cp:revision>
  <cp:lastPrinted>2016-04-05T05:15:33Z</cp:lastPrinted>
  <dcterms:created xsi:type="dcterms:W3CDTF">2011-01-22T09:56:53Z</dcterms:created>
  <dcterms:modified xsi:type="dcterms:W3CDTF">2016-04-05T07:40:28Z</dcterms:modified>
</cp:coreProperties>
</file>