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4" r:id="rId4"/>
    <p:sldId id="270" r:id="rId5"/>
    <p:sldId id="258" r:id="rId6"/>
    <p:sldId id="267" r:id="rId7"/>
    <p:sldId id="259" r:id="rId8"/>
    <p:sldId id="268" r:id="rId9"/>
    <p:sldId id="269" r:id="rId10"/>
    <p:sldId id="260" r:id="rId11"/>
    <p:sldId id="261" r:id="rId12"/>
    <p:sldId id="265" r:id="rId13"/>
    <p:sldId id="262" r:id="rId14"/>
    <p:sldId id="266" r:id="rId15"/>
    <p:sldId id="26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81871" autoAdjust="0"/>
  </p:normalViewPr>
  <p:slideViewPr>
    <p:cSldViewPr snapToGrid="0">
      <p:cViewPr varScale="1">
        <p:scale>
          <a:sx n="91" d="100"/>
          <a:sy n="91" d="100"/>
        </p:scale>
        <p:origin x="1170" y="96"/>
      </p:cViewPr>
      <p:guideLst>
        <p:guide orient="horz" pos="2160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19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29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15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/>
              <a:t>Add main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Add your name (optional outro slide)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</a:t>
            </a:r>
            <a:r>
              <a:rPr lang="en-US" dirty="0"/>
              <a:t>t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Add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aftj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aftjs.org/docs/overview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stur/draft-js-utils/tree/master/packages/draft-js-export-html" TargetMode="External"/><Relationship Id="rId2" Type="http://schemas.openxmlformats.org/officeDocument/2006/relationships/hyperlink" Target="https://draftjs.org/docs/api-reference-data-conversio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raft-js-plugins/draft-js-plugins" TargetMode="External"/><Relationship Id="rId2" Type="http://schemas.openxmlformats.org/officeDocument/2006/relationships/hyperlink" Target="https://github.com/sstur/react-r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aronabramov_/status/80591387470467481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chajs.org/" TargetMode="External"/><Relationship Id="rId2" Type="http://schemas.openxmlformats.org/officeDocument/2006/relationships/hyperlink" Target="https://jasmine.github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acebook.github.io/jest/" TargetMode="External"/><Relationship Id="rId4" Type="http://schemas.openxmlformats.org/officeDocument/2006/relationships/hyperlink" Target="http://chaijs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OLID_(object-oriented_design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acebook.github.io/jest/docs/en/mock-function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book.github.io/jest/docs/en/snapshot-testing.html#content" TargetMode="External"/><Relationship Id="rId2" Type="http://schemas.openxmlformats.org/officeDocument/2006/relationships/hyperlink" Target="http://airbnb.io/enzy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pmjs.com/package/react-test-render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Lecture 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cs-CZ" dirty="0"/>
              <a:t>ít Svoboda</a:t>
            </a:r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8BABC-BEC0-48B1-B6BB-001BF76F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 Text Editor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40740B-4298-4CAF-86DD-C802E49EB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text area allowing to format the text and insert inline images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People love it!</a:t>
            </a:r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411662-2126-42CA-8C07-C5DA4D6AFD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82C8ACE-3E69-4B25-9AB7-954194AD9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826" y="2973975"/>
            <a:ext cx="5001323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8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37A96A-4A17-4CE0-A966-6A650AD7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Draft.js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CDB5BD-7CF5-4433-8050-EA6F7669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React friendly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It’s a framework – no built-in features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hlinkClick r:id="rId3"/>
              </a:rPr>
              <a:t>https://draftjs.org/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0C988E-91F4-4B27-A4C0-BC3F4817EF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96094C-6D70-44C0-BA2D-78473306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Own Rich-text Editor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148056-D161-44FC-A3DA-9C1DC476A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Formatting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Decorators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Entities with custom renderer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Much more…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hlinkClick r:id="rId2"/>
              </a:rPr>
              <a:t>https://draftjs.org/docs/overview.html</a:t>
            </a:r>
            <a:endParaRPr lang="en-US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9C6C390-6318-4D67-AB66-ED01E08C1B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3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942EB-D2C9-4F7B-9B0A-DF3D80BB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EditorState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D95555-0144-4469-9893-68BF730FB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do with it?</a:t>
            </a:r>
          </a:p>
          <a:p>
            <a:endParaRPr lang="en-US" dirty="0"/>
          </a:p>
          <a:p>
            <a:r>
              <a:rPr lang="en-US" dirty="0"/>
              <a:t>Functions </a:t>
            </a:r>
            <a:r>
              <a:rPr lang="en-US" b="1" dirty="0" err="1"/>
              <a:t>convertToRaw</a:t>
            </a:r>
            <a:r>
              <a:rPr lang="en-US" dirty="0"/>
              <a:t> &amp; </a:t>
            </a:r>
            <a:r>
              <a:rPr lang="en-US" b="1" dirty="0" err="1"/>
              <a:t>convertFromRaw</a:t>
            </a:r>
            <a:r>
              <a:rPr lang="en-US" dirty="0"/>
              <a:t> for persistence.</a:t>
            </a:r>
          </a:p>
          <a:p>
            <a:r>
              <a:rPr lang="cs-CZ" dirty="0">
                <a:hlinkClick r:id="rId2"/>
              </a:rPr>
              <a:t>https://draftjs.org/docs/api-reference-data-conversion.html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Export to HTML.</a:t>
            </a:r>
          </a:p>
          <a:p>
            <a:r>
              <a:rPr lang="en-US" dirty="0">
                <a:hlinkClick r:id="rId3"/>
              </a:rPr>
              <a:t>https://github.com/sstur/draft-js-utils/tree/master/packages/draft-js-export-html</a:t>
            </a:r>
            <a:endParaRPr lang="en-US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D67BA9-B269-420A-9E96-45A512E2B5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9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2B8F45-89ED-49BB-9895-0F4FD7D8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Based on Draft.js 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15CFDE-23A6-47E0-8D4E-718D7CFA3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Foundation for many fully-featured editors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https://github.com/sstur/react-rte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https://github.com/draft-js-plugins/draft-js-plugins</a:t>
            </a:r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15C80C-81D7-45BF-A18D-AA1116ECB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8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E8C92-ED47-486C-8A24-DC8A4534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A5B4A6-E300-487F-813B-599DD756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B3505A-809C-4742-A717-58426CB98D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  <a:endParaRPr lang="cs-CZ" dirty="0"/>
          </a:p>
        </p:txBody>
      </p:sp>
      <p:sp>
        <p:nvSpPr>
          <p:cNvPr id="3" name="Content Placeholder 2" descr="Source: https://twitter.com/aaronabramov_/status/805913874704674816?lang=en&#10;"/>
          <p:cNvSpPr>
            <a:spLocks noGrp="1"/>
          </p:cNvSpPr>
          <p:nvPr>
            <p:ph idx="1"/>
          </p:nvPr>
        </p:nvSpPr>
        <p:spPr>
          <a:xfrm>
            <a:off x="618995" y="2088000"/>
            <a:ext cx="10944517" cy="4301506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https://twitter.com/aaronabramov_/status/805913874704674816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A248F6F-662E-4F96-8416-FE8A4913A7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7696" y="1351847"/>
            <a:ext cx="5287113" cy="4067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13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23AC62-EFD5-4653-A1A5-88747CBBF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categories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785A9F-FAAA-4FAE-8C9C-984E3CE9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Unit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Integration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End-to-end tests</a:t>
            </a:r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2787F3-B833-4511-9CC2-0BE9AE8D84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2EC1-11D7-494F-9170-29A8BDC9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Segoe UI"/>
              </a:rPr>
              <a:t>TDD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C7F23F-363D-4740-AC65-CDEB8F47C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cs typeface="Segoe UI"/>
              </a:rPr>
              <a:t>Write a test</a:t>
            </a:r>
          </a:p>
          <a:p>
            <a:pPr marL="457200" indent="-457200">
              <a:buAutoNum type="arabicPeriod"/>
            </a:pPr>
            <a:r>
              <a:rPr lang="en-US" dirty="0">
                <a:cs typeface="Segoe UI"/>
              </a:rPr>
              <a:t>See the test fail</a:t>
            </a:r>
          </a:p>
          <a:p>
            <a:pPr marL="457200" indent="-457200">
              <a:buAutoNum type="arabicPeriod"/>
            </a:pPr>
            <a:r>
              <a:rPr lang="en-US" dirty="0">
                <a:cs typeface="Segoe UI"/>
              </a:rPr>
              <a:t>Fix the test by adding an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1893FF-17A9-4060-B5AB-B91FD2E9FE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them, as it happens with JavaScript, e.g.:</a:t>
            </a:r>
            <a:endParaRPr lang="en-US" dirty="0">
              <a:hlinkClick r:id="rId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Jasmine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Mocha</a:t>
            </a:r>
            <a:r>
              <a:rPr lang="en-US" dirty="0"/>
              <a:t> + </a:t>
            </a:r>
            <a:r>
              <a:rPr lang="en-US" dirty="0">
                <a:hlinkClick r:id="rId4"/>
              </a:rPr>
              <a:t>Chai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Jest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Mostly similar API.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3C330E-E1E4-4C0C-9745-72937894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Test in a React App?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58B537-07C4-4B44-A58C-4945DC8D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Reducers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Thunk</a:t>
            </a:r>
            <a:r>
              <a:rPr lang="en-US" dirty="0"/>
              <a:t> 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Utility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Action creators?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Components?</a:t>
            </a:r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D7826C-2BF4-4522-82BF-B4473534E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73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B41C2A-A9E8-4E94-856C-33DB6EF7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Injection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CC213E-D2EB-4AC8-9E18-A76D315D8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95" y="2168660"/>
            <a:ext cx="10944517" cy="1170442"/>
          </a:xfrm>
        </p:spPr>
        <p:txBody>
          <a:bodyPr/>
          <a:lstStyle/>
          <a:p>
            <a:r>
              <a:rPr lang="en-US" dirty="0"/>
              <a:t>You may know from </a:t>
            </a:r>
            <a:r>
              <a:rPr lang="en-US" dirty="0">
                <a:hlinkClick r:id="rId2"/>
              </a:rPr>
              <a:t>SOLID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bit different in JavaScript due to the lack of proper types. Closure to the rescue!</a:t>
            </a:r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AFC32B-7D2B-4F24-AD3E-C4A7065B41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BD30BF5-9C0C-4B6D-AC05-FCD9C9F3610B}"/>
              </a:ext>
            </a:extLst>
          </p:cNvPr>
          <p:cNvSpPr txBox="1"/>
          <p:nvPr/>
        </p:nvSpPr>
        <p:spPr>
          <a:xfrm>
            <a:off x="1474197" y="7457627"/>
            <a:ext cx="51022" cy="1273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507F5FEF-C1B8-4216-AB7E-5C469B0B4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95" y="3516637"/>
            <a:ext cx="4029734" cy="163121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stuffs = []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getStuff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Whatever implementation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loadStuff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stuff =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getStuff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stuffs.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(stuff)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1294DFFF-D28D-4D1D-BC74-6A9734772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6355" y="3516637"/>
            <a:ext cx="4029734" cy="224676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stuffs = []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getStuff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Whatever implementation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loadStuffFactory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(dependencies) {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function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stuff = dependencies.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getStuff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stuffs.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(stuff)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cs-CZ" altLang="cs-CZ" sz="1000" b="1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loadStuff =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loadStuffFactory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({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getStuff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A83587B-D192-4406-A144-4DAE41C61A69}"/>
              </a:ext>
            </a:extLst>
          </p:cNvPr>
          <p:cNvCxnSpPr/>
          <p:nvPr/>
        </p:nvCxnSpPr>
        <p:spPr>
          <a:xfrm>
            <a:off x="5280917" y="4746661"/>
            <a:ext cx="1294544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14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A8A37-4BA7-403E-9017-988EC33B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Mocking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E66DD1-7C80-44BA-93B7-08EA21920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a “mock” instead of a real dependency.</a:t>
            </a:r>
          </a:p>
          <a:p>
            <a:endParaRPr lang="en-US" dirty="0"/>
          </a:p>
          <a:p>
            <a:r>
              <a:rPr lang="en-US" dirty="0"/>
              <a:t>Test can check whether the mock was called and the parameters it was called with.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https://facebook.github.io/jest/docs/en/mock-functions.html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89A7BC-5276-4069-8898-3C08E85C40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1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BA789-FCDE-4C2A-9BD7-36963537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Components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964420-1704-441F-828E-6DD02AB97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check the render returned correct elements?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Relatively normal tests using </a:t>
            </a:r>
            <a:r>
              <a:rPr lang="en-US" dirty="0">
                <a:hlinkClick r:id="rId2"/>
              </a:rPr>
              <a:t>Enzyme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Jest snapshot</a:t>
            </a:r>
            <a:r>
              <a:rPr lang="en-US" dirty="0"/>
              <a:t> tests using </a:t>
            </a:r>
            <a:r>
              <a:rPr lang="en-US" dirty="0">
                <a:hlinkClick r:id="rId4"/>
              </a:rPr>
              <a:t>react-test-renderer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B92915-9ED0-4987-ABB4-E3043061B1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261</Words>
  <Application>Microsoft Office PowerPoint</Application>
  <PresentationFormat>Widescreen</PresentationFormat>
  <Paragraphs>123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Segoe UI</vt:lpstr>
      <vt:lpstr>Wingdings</vt:lpstr>
      <vt:lpstr>Office Theme</vt:lpstr>
      <vt:lpstr>Lecture 6</vt:lpstr>
      <vt:lpstr>Testing</vt:lpstr>
      <vt:lpstr>Test categories</vt:lpstr>
      <vt:lpstr>TDD</vt:lpstr>
      <vt:lpstr>Frameworks</vt:lpstr>
      <vt:lpstr>What to Test in a React App?</vt:lpstr>
      <vt:lpstr>Dependency Injection</vt:lpstr>
      <vt:lpstr>Mocking</vt:lpstr>
      <vt:lpstr>Testing Components</vt:lpstr>
      <vt:lpstr>Rich Text Editor</vt:lpstr>
      <vt:lpstr>Draft.js</vt:lpstr>
      <vt:lpstr>Building Own Rich-text Editor</vt:lpstr>
      <vt:lpstr>EditorState</vt:lpstr>
      <vt:lpstr>Editors Based on Draft.js </vt:lpstr>
      <vt:lpstr>Questions?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Petr Svirak</cp:lastModifiedBy>
  <cp:revision>188</cp:revision>
  <dcterms:created xsi:type="dcterms:W3CDTF">2014-12-29T13:43:23Z</dcterms:created>
  <dcterms:modified xsi:type="dcterms:W3CDTF">2017-10-26T13:59:35Z</dcterms:modified>
</cp:coreProperties>
</file>