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136" r:id="rId2"/>
    <p:sldId id="1135" r:id="rId3"/>
    <p:sldId id="1134" r:id="rId4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96" d="100"/>
          <a:sy n="96" d="100"/>
        </p:scale>
        <p:origin x="204" y="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18.09.2018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18.09.2018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4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OpenLab 21.9.2018 10:00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https://crocs.fi.muni.cz/openlab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ocs.fi.muni.cz/openla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jpeg"/><Relationship Id="rId7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94521-D4E8-4FF1-8E57-4BF6C528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OpenLab</a:t>
            </a:r>
            <a:r>
              <a:rPr lang="en-GB" dirty="0"/>
              <a:t> – basic idea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5AED83-863D-4C54-B3FF-BC32A02C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Informal collection of active students and </a:t>
            </a:r>
            <a:r>
              <a:rPr lang="en-GB" dirty="0" err="1"/>
              <a:t>CRoCS’s</a:t>
            </a:r>
            <a:r>
              <a:rPr lang="en-GB" dirty="0"/>
              <a:t> members</a:t>
            </a:r>
          </a:p>
          <a:p>
            <a:r>
              <a:rPr lang="en-GB" dirty="0"/>
              <a:t>Wide range of topics: security, cryptography, lockpicking, 3D print, Bitcoin, UAV, juggling, CPU </a:t>
            </a:r>
            <a:r>
              <a:rPr lang="en-GB" dirty="0" err="1"/>
              <a:t>tunning</a:t>
            </a:r>
            <a:r>
              <a:rPr lang="en-GB" dirty="0"/>
              <a:t>…</a:t>
            </a:r>
          </a:p>
          <a:p>
            <a:r>
              <a:rPr lang="en-GB" dirty="0"/>
              <a:t>See archives of the previous years at </a:t>
            </a:r>
            <a:r>
              <a:rPr lang="en-GB" dirty="0">
                <a:hlinkClick r:id="rId3"/>
              </a:rPr>
              <a:t>https://crocs.fi.muni.cz/openlab/</a:t>
            </a:r>
            <a:endParaRPr lang="en-GB" dirty="0"/>
          </a:p>
          <a:p>
            <a:r>
              <a:rPr lang="en-GB" dirty="0"/>
              <a:t>Running every week the during teaching semester </a:t>
            </a:r>
          </a:p>
          <a:p>
            <a:pPr lvl="1"/>
            <a:r>
              <a:rPr lang="en-GB" dirty="0"/>
              <a:t>but not a formal course (come as you like)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4E43C1-7A10-4F58-8BBF-4171898EE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C1E3B-87EF-48D6-81B8-5789C8D49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OpenLab 21.9.2018 10:00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751BC5-B067-47E1-9989-6344F2F33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5"/>
          <a:stretch/>
        </p:blipFill>
        <p:spPr>
          <a:xfrm>
            <a:off x="7680176" y="647113"/>
            <a:ext cx="3599762" cy="11391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1DA5D0-5047-4474-850E-BAD18C7DD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28694" y="4653136"/>
            <a:ext cx="6361516" cy="2127743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5901C03-8481-49D5-8A16-C45E077F5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445" y="4302234"/>
            <a:ext cx="4917810" cy="259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78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FF42F-9956-41F7-8DED-EBC4ADF8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21.9.2018, 10:00, A403: Available </a:t>
            </a:r>
            <a:r>
              <a:rPr lang="en-GB" dirty="0" err="1"/>
              <a:t>Bc</a:t>
            </a:r>
            <a:r>
              <a:rPr lang="en-GB" dirty="0"/>
              <a:t>/</a:t>
            </a:r>
            <a:r>
              <a:rPr lang="en-GB" dirty="0" err="1"/>
              <a:t>Mgr</a:t>
            </a:r>
            <a:r>
              <a:rPr lang="en-GB" dirty="0"/>
              <a:t> thesis topics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1CE817-1171-4DE4-9FB9-BAD66DB61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Come if looking for the thesis topic (2-4 semesters before end)</a:t>
            </a:r>
          </a:p>
          <a:p>
            <a:r>
              <a:rPr lang="en-GB" dirty="0"/>
              <a:t>Short introduction to the current main laboratory themes</a:t>
            </a:r>
          </a:p>
          <a:p>
            <a:r>
              <a:rPr lang="en-GB" dirty="0"/>
              <a:t>List of available thesis topics</a:t>
            </a:r>
          </a:p>
          <a:p>
            <a:pPr lvl="1"/>
            <a:r>
              <a:rPr lang="en-GB" dirty="0"/>
              <a:t>And space for questions towards potential supervisors</a:t>
            </a:r>
          </a:p>
          <a:p>
            <a:endParaRPr lang="en-GB" dirty="0"/>
          </a:p>
          <a:p>
            <a:r>
              <a:rPr lang="en-GB" dirty="0"/>
              <a:t>All active students are welcome, tell others as well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Planned topics this semester: Networking with </a:t>
            </a:r>
            <a:r>
              <a:rPr lang="en-GB" dirty="0" err="1">
                <a:sym typeface="Wingdings" panose="05000000000000000000" pitchFamily="2" charset="2"/>
              </a:rPr>
              <a:t>Raspi</a:t>
            </a:r>
            <a:r>
              <a:rPr lang="en-GB" dirty="0">
                <a:sym typeface="Wingdings" panose="05000000000000000000" pitchFamily="2" charset="2"/>
              </a:rPr>
              <a:t> Zero, Deep Neural Networks, </a:t>
            </a:r>
            <a:r>
              <a:rPr lang="en-GB" dirty="0" err="1">
                <a:sym typeface="Wingdings" panose="05000000000000000000" pitchFamily="2" charset="2"/>
              </a:rPr>
              <a:t>JavaCards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LaserGame</a:t>
            </a:r>
            <a:r>
              <a:rPr lang="en-GB" dirty="0">
                <a:sym typeface="Wingdings" panose="05000000000000000000" pitchFamily="2" charset="2"/>
              </a:rPr>
              <a:t>, Fun with </a:t>
            </a:r>
            <a:r>
              <a:rPr lang="en-GB" dirty="0" err="1">
                <a:sym typeface="Wingdings" panose="05000000000000000000" pitchFamily="2" charset="2"/>
              </a:rPr>
              <a:t>osciloscope</a:t>
            </a:r>
            <a:r>
              <a:rPr lang="en-GB" dirty="0">
                <a:sym typeface="Wingdings" panose="05000000000000000000" pitchFamily="2" charset="2"/>
              </a:rPr>
              <a:t> … </a:t>
            </a:r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6001DB-1EA6-4972-B7C4-5A1FB3AB0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9C1283-EB34-40F7-8148-6EA313DB9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OpenLab 21.9.2018 10:00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098CE6-5F48-4A2B-B4E6-385846E98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2533750"/>
            <a:ext cx="226044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892B8DCE-F647-4DD7-A62B-3E675D02C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6" y="2382108"/>
            <a:ext cx="4782379" cy="30520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6117C1-CF1E-4A78-8A9B-C2F5BB5B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6F9849-7AAF-47E4-B5C0-AC4E515597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FA406-CC5B-4282-BA05-C7B38F456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OpenLab 21.9.2018 10:00</a:t>
            </a:r>
            <a:endParaRPr lang="cs-CZ" dirty="0"/>
          </a:p>
        </p:txBody>
      </p:sp>
      <p:pic>
        <p:nvPicPr>
          <p:cNvPr id="6" name="Picture 2" descr="C:\Picts\OpenLab\crimp_session_20141024.jpg">
            <a:extLst>
              <a:ext uri="{FF2B5EF4-FFF2-40B4-BE49-F238E27FC236}">
                <a16:creationId xmlns:a16="http://schemas.microsoft.com/office/drawing/2014/main" id="{68047D66-131B-4D40-BF31-A7BA7729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7"/>
            <a:ext cx="5143128" cy="34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F097D4F-59E3-4E94-B2DC-3E4BF447B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09" y="3249214"/>
            <a:ext cx="5434491" cy="366108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E87A8D3-0DE0-491F-AD84-0487587E7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43" y="17866"/>
            <a:ext cx="4782379" cy="294176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53404E-3E7D-4984-B51E-6E88E7447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52" y="131009"/>
            <a:ext cx="3747864" cy="24985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103826-FBAA-46A1-8A3C-2D16FF4CCC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00498" y="4710785"/>
            <a:ext cx="6361516" cy="2127743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AD4F086-B934-4965-A7D8-C8D647AC2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9" y="2571000"/>
            <a:ext cx="4917810" cy="2590046"/>
          </a:xfr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53957C7-96D1-4EAF-9BDE-30AA080D42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250" t="6950" r="13907" b="4929"/>
          <a:stretch/>
        </p:blipFill>
        <p:spPr>
          <a:xfrm>
            <a:off x="2890403" y="1618145"/>
            <a:ext cx="5847418" cy="4421125"/>
          </a:xfrm>
          <a:prstGeom prst="rect">
            <a:avLst/>
          </a:prstGeom>
        </p:spPr>
      </p:pic>
      <p:sp>
        <p:nvSpPr>
          <p:cNvPr id="15" name="AutoShape 16">
            <a:extLst>
              <a:ext uri="{FF2B5EF4-FFF2-40B4-BE49-F238E27FC236}">
                <a16:creationId xmlns:a16="http://schemas.microsoft.com/office/drawing/2014/main" id="{1942548B-69F9-4C30-985A-A33D8603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280" y="4945413"/>
            <a:ext cx="8929766" cy="1742343"/>
          </a:xfrm>
          <a:prstGeom prst="flowChartAlternateProcess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</a:rPr>
              <a:t> 21.9.2018, 10:00 A403</a:t>
            </a:r>
          </a:p>
          <a:p>
            <a:r>
              <a:rPr lang="en-GB" sz="4800" dirty="0">
                <a:solidFill>
                  <a:schemeClr val="bg1"/>
                </a:solidFill>
              </a:rPr>
              <a:t>https://crocs.fi.muni.cz/openlab</a:t>
            </a:r>
          </a:p>
        </p:txBody>
      </p:sp>
    </p:spTree>
    <p:extLst>
      <p:ext uri="{BB962C8B-B14F-4D97-AF65-F5344CB8AC3E}">
        <p14:creationId xmlns:p14="http://schemas.microsoft.com/office/powerpoint/2010/main" val="1522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23980</TotalTime>
  <Words>179</Words>
  <Application>Microsoft Office PowerPoint</Application>
  <PresentationFormat>Širokoúhlá obrazovka</PresentationFormat>
  <Paragraphs>23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Motiv systému Office</vt:lpstr>
      <vt:lpstr>OpenLab – basic idea</vt:lpstr>
      <vt:lpstr>21.9.2018, 10:00, A403: Available Bc/Mgr thesis topics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5964</cp:revision>
  <cp:lastPrinted>2013-10-10T13:54:53Z</cp:lastPrinted>
  <dcterms:created xsi:type="dcterms:W3CDTF">2012-06-27T07:21:19Z</dcterms:created>
  <dcterms:modified xsi:type="dcterms:W3CDTF">2018-09-18T07:48:00Z</dcterms:modified>
</cp:coreProperties>
</file>