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318" r:id="rId3"/>
    <p:sldId id="316" r:id="rId4"/>
    <p:sldId id="323" r:id="rId5"/>
    <p:sldId id="315" r:id="rId6"/>
    <p:sldId id="325" r:id="rId7"/>
    <p:sldId id="337" r:id="rId8"/>
    <p:sldId id="329" r:id="rId9"/>
    <p:sldId id="336" r:id="rId10"/>
  </p:sldIdLst>
  <p:sldSz cx="9144000" cy="6858000" type="screen4x3"/>
  <p:notesSz cx="6783388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124" d="100"/>
          <a:sy n="124" d="100"/>
        </p:scale>
        <p:origin x="12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BFB4E3A-21F9-40CB-83FE-068F284755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BAB0F1-F0FC-4EF8-9FF8-2433019C3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48030D2-BF7E-452B-A740-8435A473CF48}" type="datetimeFigureOut">
              <a:rPr lang="cs-CZ"/>
              <a:pPr>
                <a:defRPr/>
              </a:pPr>
              <a:t>27.09.2018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0DBFF3-DB78-4869-B821-529CDB5A75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1750" y="9451975"/>
            <a:ext cx="2940050" cy="4730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2C1055D-03E7-473A-B60F-95356B85E72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0B1844E1-F153-4AE0-9A9D-3337CB8ACD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9E68D2D-4659-446A-B162-2ABD765FE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0A0438-5CBF-41ED-9B65-1E4C0ED88BA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1AF4FA-6002-49FD-91A7-B35A892235D9}" type="datetimeFigureOut">
              <a:rPr lang="cs-CZ"/>
              <a:pPr>
                <a:defRPr/>
              </a:pPr>
              <a:t>27.09.2018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5D18220-0992-43D3-986C-7DBB56061C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91E8B9D-8FCA-480B-88C2-043CF3222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A24DBA-B08C-4794-8407-87CB8CC566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860C16-314C-49CA-9E19-37E0383F2C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C0CC07-D009-4163-A955-F6DFBE80B6E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E6FE941F-0535-418B-A069-91319B00C6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1A4D2E53-696D-436E-A80F-0504B5CEB1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2C3EC6B5-90DB-4AED-A3DD-B8BC9DA346D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9EFE52-AA8A-4106-B596-A10D6A1959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126" name="Zástupný symbol pro číslo snímku 5">
            <a:extLst>
              <a:ext uri="{FF2B5EF4-FFF2-40B4-BE49-F238E27FC236}">
                <a16:creationId xmlns:a16="http://schemas.microsoft.com/office/drawing/2014/main" id="{2FC02B17-B1C9-4CCE-9010-154941BEF2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00377D-B6CC-41BA-808A-822FFB36A3E7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BF3877F6-AEB4-433D-B1A8-8D0741476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0FA17-62FA-4F0C-8247-C4E2DE94489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C76603-EBB8-4554-A43A-F5CA6D88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61318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B617F869-1551-4346-84A3-C90BEF1186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11DE-6188-4F17-9518-496D6FE115C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19A93E-9CE4-499E-B8B9-653BB897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58619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FFEA451-DEEE-4E4E-A841-A88EA7097C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7A61-8F11-44B5-8E74-DC77545D689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679E0-4F0E-47F3-A966-D4209F28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66783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D9C129D9-A251-4BEE-8F94-E7813BA160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7A11-A886-4FDE-BFF6-9D3A47DA44A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94A1E22-1C29-4071-BF1E-38EB18B7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72010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FE92607-E464-4695-8E51-318B7DF98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0BEC-452D-4853-9BED-09C1FBD22F2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86DB1F90-8DFC-4C11-8F48-0BEE821D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46305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21018FB4-1985-425A-B087-257C3886B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013C6-BA4B-4CBD-AA4E-D8E67FDD2B1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E74AE2BB-B00A-4499-9ECE-F9E719E4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66189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052C0988-8DFD-4A88-AE93-575BB3DC9A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DA01-4526-4636-8363-218F16AE0C9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E70D8B9-1379-402B-AE4E-B56097B1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310540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F85240B1-F96A-4407-A6C4-B9A1A94C2D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1911E-CC25-43DB-A329-86139E08DDD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5A20BED-8FA2-473B-92AB-F154737BE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37455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82048196-83EF-4165-B8F6-E5656C97B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BF821-9EFA-4A9D-9271-20F2D1391EB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6112205E-0018-40F0-8C23-47662F3A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71704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E8EF82DE-BD8A-47C6-A377-C44E404D5A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2F16-25FA-4EE4-AB1D-44493B6F7F7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93E7EE-7298-4FB9-AA16-CBD46140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15994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>
            <a:extLst>
              <a:ext uri="{FF2B5EF4-FFF2-40B4-BE49-F238E27FC236}">
                <a16:creationId xmlns:a16="http://schemas.microsoft.com/office/drawing/2014/main" id="{4D318424-7E18-4E61-89C8-EBDF3D5C7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679157BB-5098-4834-9077-4AA7EB7EA3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>
            <a:extLst>
              <a:ext uri="{FF2B5EF4-FFF2-40B4-BE49-F238E27FC236}">
                <a16:creationId xmlns:a16="http://schemas.microsoft.com/office/drawing/2014/main" id="{F4C3A4D8-7CC5-4602-944F-947C7524F8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EDAC643-4073-4A02-9E72-66B5DCFE4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1640F22-A630-4F84-9352-45CA2906E41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12AF14D7-B104-4BC7-8367-B9A973FC7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SC/OpenSC/" TargetMode="External"/><Relationship Id="rId7" Type="http://schemas.openxmlformats.org/officeDocument/2006/relationships/hyperlink" Target="https://github.com/linux-pam/linux-pam" TargetMode="External"/><Relationship Id="rId2" Type="http://schemas.openxmlformats.org/officeDocument/2006/relationships/hyperlink" Target="https://github.com/OpenSC/libp11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github.com/libpwquality/libpwquality" TargetMode="External"/><Relationship Id="rId5" Type="http://schemas.openxmlformats.org/officeDocument/2006/relationships/hyperlink" Target="https://github.com/LudovicRousseau/CCID" TargetMode="External"/><Relationship Id="rId4" Type="http://schemas.openxmlformats.org/officeDocument/2006/relationships/hyperlink" Target="https://github.com/LudovicRousseau/PCS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>
            <a:extLst>
              <a:ext uri="{FF2B5EF4-FFF2-40B4-BE49-F238E27FC236}">
                <a16:creationId xmlns:a16="http://schemas.microsoft.com/office/drawing/2014/main" id="{B1E7325F-C055-4662-A5E3-48C0B9A9B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>
            <a:extLst>
              <a:ext uri="{FF2B5EF4-FFF2-40B4-BE49-F238E27FC236}">
                <a16:creationId xmlns:a16="http://schemas.microsoft.com/office/drawing/2014/main" id="{1954FD01-33C8-4C58-A340-01FEEEFFC1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PA193 Security technologies</a:t>
            </a:r>
            <a:endParaRPr lang="cs-CZ" altLang="cs-CZ">
              <a:solidFill>
                <a:schemeClr val="bg1"/>
              </a:solidFill>
            </a:endParaRPr>
          </a:p>
        </p:txBody>
      </p:sp>
      <p:sp>
        <p:nvSpPr>
          <p:cNvPr id="4100" name="Podnadpis 2">
            <a:extLst>
              <a:ext uri="{FF2B5EF4-FFF2-40B4-BE49-F238E27FC236}">
                <a16:creationId xmlns:a16="http://schemas.microsoft.com/office/drawing/2014/main" id="{76EB4611-A431-471F-8DB0-BE7B7DFA98B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7813178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 dirty="0">
                <a:solidFill>
                  <a:srgbClr val="1E4485"/>
                </a:solidFill>
              </a:rPr>
              <a:t>Team projects: Static and dynamic analysis for open-source projects</a:t>
            </a:r>
            <a:endParaRPr lang="cs-CZ" altLang="cs-CZ" sz="1800" b="1" dirty="0">
              <a:solidFill>
                <a:srgbClr val="1E4485"/>
              </a:solidFill>
            </a:endParaRPr>
          </a:p>
        </p:txBody>
      </p:sp>
      <p:sp>
        <p:nvSpPr>
          <p:cNvPr id="4101" name="Zástupný symbol pro text 3">
            <a:extLst>
              <a:ext uri="{FF2B5EF4-FFF2-40B4-BE49-F238E27FC236}">
                <a16:creationId xmlns:a16="http://schemas.microsoft.com/office/drawing/2014/main" id="{00D54345-E331-4818-B22C-4D097988D99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>
                <a:solidFill>
                  <a:srgbClr val="1E4485"/>
                </a:solidFill>
              </a:rPr>
              <a:t>Petr </a:t>
            </a:r>
            <a:r>
              <a:rPr lang="cs-CZ" altLang="cs-CZ" sz="1800">
                <a:solidFill>
                  <a:srgbClr val="1E4485"/>
                </a:solidFill>
              </a:rPr>
              <a:t>Švenda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>
                <a:solidFill>
                  <a:srgbClr val="1E4485"/>
                </a:solidFill>
              </a:rPr>
              <a:t>Faculty of Informatics, Masaryk University, Brno, CZ</a:t>
            </a:r>
          </a:p>
        </p:txBody>
      </p:sp>
      <p:sp>
        <p:nvSpPr>
          <p:cNvPr id="4102" name="Zástupný symbol pro zápatí 1">
            <a:extLst>
              <a:ext uri="{FF2B5EF4-FFF2-40B4-BE49-F238E27FC236}">
                <a16:creationId xmlns:a16="http://schemas.microsoft.com/office/drawing/2014/main" id="{1359A768-C985-4300-876C-1DE69216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D415805D-EF30-4D4F-B9B0-FC128357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 idea</a:t>
            </a:r>
            <a:endParaRPr lang="cs-CZ" altLang="en-US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48F9D0B8-1187-454C-9566-A9D3ECCD5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Prepare and run static &amp; dynamic analysis tools on existing open-source project (fuzzing, sanitizers)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Analyze the results, identify bugs, false positives…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Create patches for several bugs and pull request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altLang="en-US" dirty="0"/>
          </a:p>
        </p:txBody>
      </p:sp>
      <p:sp>
        <p:nvSpPr>
          <p:cNvPr id="6148" name="Zástupný symbol pro zápatí 4">
            <a:extLst>
              <a:ext uri="{FF2B5EF4-FFF2-40B4-BE49-F238E27FC236}">
                <a16:creationId xmlns:a16="http://schemas.microsoft.com/office/drawing/2014/main" id="{B208E300-90CC-4AA6-9F1B-B0047391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B3D9DD5-3950-4900-8B17-A9FCD6F6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</a:t>
            </a:r>
            <a:endParaRPr lang="cs-CZ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84A65-6E8C-4F14-A69E-A3394BCC3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1800" dirty="0"/>
              <a:t>Run static &amp; dynamic analysis tools on existing open-source project</a:t>
            </a:r>
            <a:endParaRPr lang="en-US" sz="1400" dirty="0"/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Select project from pre-approved list or suggest another (needs to be confirmed)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Use git (GitHub), fork original repository (contributions from all members required)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Run suitable static analyzers over the source code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Setup environment for fuzzing (AFL preferred), make long-time fuzzing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Prepare repository and compile with Clang sanitizers, analyze results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1800" dirty="0"/>
              <a:t>Analyze bugs found, classify them, make report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Prepare presentation with findings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Types of bugs found, false positives vs. true positives ratio…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1800" dirty="0"/>
              <a:t>Implement bugfixes for at least three issues found and create pull request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Discuss suitability of bugs and fixes with course teacher and project maintainers</a:t>
            </a:r>
          </a:p>
          <a:p>
            <a:pPr marL="742950" lvl="1" indent="-457200">
              <a:buFont typeface="Arial" charset="0"/>
              <a:buChar char="–"/>
              <a:defRPr/>
            </a:pPr>
            <a:endParaRPr lang="en-US" sz="1400" dirty="0"/>
          </a:p>
        </p:txBody>
      </p:sp>
      <p:sp>
        <p:nvSpPr>
          <p:cNvPr id="7172" name="Zástupný symbol pro zápatí 4">
            <a:extLst>
              <a:ext uri="{FF2B5EF4-FFF2-40B4-BE49-F238E27FC236}">
                <a16:creationId xmlns:a16="http://schemas.microsoft.com/office/drawing/2014/main" id="{2B2ABD76-3DBA-4CFB-B5D7-C70E30EC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329CABB5-54FB-4818-91BE-31C46B729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3F7D99-C46E-4E40-B334-60D4ADD4B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3 people per team</a:t>
            </a:r>
          </a:p>
          <a:p>
            <a:pPr lvl="1"/>
            <a:r>
              <a:rPr lang="en-GB" altLang="en-US" dirty="0"/>
              <a:t>Assigned today (within the same seminar group)</a:t>
            </a:r>
          </a:p>
          <a:p>
            <a:r>
              <a:rPr lang="en-GB" altLang="en-US" dirty="0"/>
              <a:t>Teams must use GitHub for cooperation</a:t>
            </a:r>
          </a:p>
          <a:p>
            <a:pPr lvl="1"/>
            <a:r>
              <a:rPr lang="en-GB" altLang="en-US" dirty="0"/>
              <a:t>Distribute work load between all members</a:t>
            </a:r>
          </a:p>
          <a:p>
            <a:pPr lvl="1"/>
            <a:r>
              <a:rPr lang="en-GB" altLang="en-US" dirty="0"/>
              <a:t>Contribution from all team members must be visible in commits (git commits from the member)</a:t>
            </a:r>
          </a:p>
          <a:p>
            <a:pPr lvl="1"/>
            <a:r>
              <a:rPr lang="en-GB" altLang="en-US" dirty="0"/>
              <a:t>Your evaluation will be partially based on your participation</a:t>
            </a:r>
          </a:p>
          <a:p>
            <a:r>
              <a:rPr lang="en-GB" altLang="en-US" dirty="0"/>
              <a:t>Start working early, intermediate checkpoints</a:t>
            </a:r>
          </a:p>
          <a:p>
            <a:endParaRPr lang="en-GB" altLang="en-US" dirty="0"/>
          </a:p>
        </p:txBody>
      </p:sp>
      <p:sp>
        <p:nvSpPr>
          <p:cNvPr id="8196" name="Zástupný symbol pro zápatí 3">
            <a:extLst>
              <a:ext uri="{FF2B5EF4-FFF2-40B4-BE49-F238E27FC236}">
                <a16:creationId xmlns:a16="http://schemas.microsoft.com/office/drawing/2014/main" id="{60BB159B-8791-462D-8C3B-1D8D8EC3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CB49A78-AE94-48E2-A7A9-C391E9CB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Projects - timeline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808EC4-4A80-415B-8A87-99AD855578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GB" altLang="cs-CZ" sz="2000" dirty="0"/>
              <a:t>Fork &amp; compile, run static </a:t>
            </a:r>
            <a:r>
              <a:rPr lang="en-GB" altLang="cs-CZ" sz="2000" dirty="0" err="1"/>
              <a:t>analyzers</a:t>
            </a:r>
            <a:r>
              <a:rPr lang="en-US" altLang="cs-CZ" sz="2000" dirty="0"/>
              <a:t>: </a:t>
            </a:r>
            <a:r>
              <a:rPr lang="en-US" altLang="cs-CZ" sz="2000" b="1" dirty="0"/>
              <a:t>4 points</a:t>
            </a:r>
            <a:endParaRPr lang="en-US" altLang="cs-CZ" sz="2000" dirty="0"/>
          </a:p>
          <a:p>
            <a:pPr lvl="1">
              <a:defRPr/>
            </a:pPr>
            <a:r>
              <a:rPr lang="en-US" altLang="cs-CZ" sz="1800" dirty="0"/>
              <a:t>Demonstrate project functionality, GitHub repo</a:t>
            </a:r>
          </a:p>
          <a:p>
            <a:pPr lvl="1">
              <a:defRPr/>
            </a:pPr>
            <a:r>
              <a:rPr lang="en-US" altLang="cs-CZ" sz="1800" dirty="0"/>
              <a:t>Setup and run static analyzers (all available, must argue why not used)</a:t>
            </a:r>
          </a:p>
          <a:p>
            <a:pPr lvl="1">
              <a:defRPr/>
            </a:pPr>
            <a:r>
              <a:rPr lang="en-US" altLang="cs-CZ" sz="1800" dirty="0"/>
              <a:t>Report + presentations [seminar 11.10.2018]</a:t>
            </a:r>
            <a:endParaRPr lang="en-US" altLang="cs-CZ" sz="1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Setup, run and evaluate </a:t>
            </a:r>
            <a:r>
              <a:rPr lang="en-US" altLang="cs-CZ" sz="2000" dirty="0" err="1"/>
              <a:t>fuzzer</a:t>
            </a:r>
            <a:r>
              <a:rPr lang="en-US" altLang="cs-CZ" sz="2000" dirty="0"/>
              <a:t>: </a:t>
            </a:r>
            <a:r>
              <a:rPr lang="en-US" altLang="cs-CZ" sz="2000" b="1" dirty="0"/>
              <a:t>5</a:t>
            </a:r>
            <a:r>
              <a:rPr lang="en-US" altLang="cs-CZ" sz="2000" dirty="0"/>
              <a:t> </a:t>
            </a:r>
            <a:r>
              <a:rPr lang="en-US" altLang="cs-CZ" sz="2000" b="1" dirty="0"/>
              <a:t>points</a:t>
            </a:r>
            <a:endParaRPr lang="en-US" altLang="cs-CZ" sz="2000" dirty="0"/>
          </a:p>
          <a:p>
            <a:pPr lvl="1">
              <a:defRPr/>
            </a:pPr>
            <a:r>
              <a:rPr lang="en-US" altLang="cs-CZ" sz="1800" dirty="0"/>
              <a:t>AFL preferred (must argue why not used), let run for at least 3 days</a:t>
            </a:r>
          </a:p>
          <a:p>
            <a:pPr lvl="1">
              <a:defRPr/>
            </a:pPr>
            <a:r>
              <a:rPr lang="en-US" altLang="cs-CZ" sz="1800" dirty="0"/>
              <a:t>Report + presentations (types of bugs found) [seminar 1.11.2018]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Setup, run and evaluate sanitizers: </a:t>
            </a:r>
            <a:r>
              <a:rPr lang="en-US" altLang="cs-CZ" sz="2000" b="1" dirty="0"/>
              <a:t>4</a:t>
            </a:r>
            <a:r>
              <a:rPr lang="en-US" altLang="cs-CZ" sz="2000" dirty="0"/>
              <a:t> </a:t>
            </a:r>
            <a:r>
              <a:rPr lang="en-US" altLang="cs-CZ" sz="2000" b="1" dirty="0"/>
              <a:t>points</a:t>
            </a:r>
            <a:endParaRPr lang="en-US" altLang="cs-CZ" sz="2000" dirty="0"/>
          </a:p>
          <a:p>
            <a:pPr lvl="1">
              <a:defRPr/>
            </a:pPr>
            <a:r>
              <a:rPr lang="en-US" altLang="cs-CZ" sz="1800" dirty="0"/>
              <a:t>Report + presentations [seminar 15.11.2018]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Write patch for at least three bugs/problems: </a:t>
            </a:r>
            <a:r>
              <a:rPr lang="en-US" altLang="cs-CZ" sz="2000" b="1" dirty="0"/>
              <a:t>7 points</a:t>
            </a:r>
            <a:endParaRPr lang="en-US" altLang="cs-CZ" sz="2000" dirty="0"/>
          </a:p>
          <a:p>
            <a:pPr lvl="1">
              <a:defRPr/>
            </a:pPr>
            <a:r>
              <a:rPr lang="en-US" altLang="cs-CZ" sz="1800" dirty="0"/>
              <a:t>Notify me once patches are committed [before 20.12.2018] </a:t>
            </a:r>
            <a:endParaRPr lang="en-US" altLang="cs-CZ" sz="2000" dirty="0"/>
          </a:p>
          <a:p>
            <a:pPr>
              <a:defRPr/>
            </a:pPr>
            <a:r>
              <a:rPr lang="en-US" altLang="cs-CZ" sz="2000" dirty="0"/>
              <a:t>At least 10 points (total) from the project are required</a:t>
            </a:r>
            <a:endParaRPr lang="cs-CZ" altLang="cs-CZ" sz="2000" dirty="0"/>
          </a:p>
        </p:txBody>
      </p:sp>
      <p:sp>
        <p:nvSpPr>
          <p:cNvPr id="10244" name="Zástupný symbol pro zápatí 3">
            <a:extLst>
              <a:ext uri="{FF2B5EF4-FFF2-40B4-BE49-F238E27FC236}">
                <a16:creationId xmlns:a16="http://schemas.microsoft.com/office/drawing/2014/main" id="{FEEC0949-5577-473E-9B87-3C061B15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25DD5B7F-09D6-4E10-9C13-C7094B11B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Immediate next steps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5C041B7-4AEC-40AB-A51F-7D2692A59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Form groups, exchange participants emails</a:t>
            </a:r>
          </a:p>
          <a:p>
            <a:r>
              <a:rPr lang="en-US" altLang="en-US" sz="2400" dirty="0"/>
              <a:t>Get together and select your favorite project</a:t>
            </a:r>
          </a:p>
          <a:p>
            <a:r>
              <a:rPr lang="en-US" altLang="en-US" sz="2400" dirty="0"/>
              <a:t>Send me email with your group and selection ASAP</a:t>
            </a:r>
          </a:p>
          <a:p>
            <a:pPr lvl="1"/>
            <a:r>
              <a:rPr lang="en-US" altLang="cs-CZ" sz="2000" dirty="0"/>
              <a:t>First come first served basis, wait for </a:t>
            </a:r>
            <a:r>
              <a:rPr lang="en-US" altLang="en-US" sz="2000" dirty="0"/>
              <a:t>confirmation</a:t>
            </a:r>
            <a:endParaRPr lang="en-US" altLang="cs-CZ" sz="2000" dirty="0"/>
          </a:p>
          <a:p>
            <a:pPr lvl="1"/>
            <a:r>
              <a:rPr lang="en-US" altLang="cs-CZ" sz="2000" dirty="0"/>
              <a:t>not later than </a:t>
            </a:r>
            <a:r>
              <a:rPr lang="en-US" altLang="cs-CZ" sz="2000" b="1" dirty="0">
                <a:solidFill>
                  <a:srgbClr val="FF0000"/>
                </a:solidFill>
              </a:rPr>
              <a:t>4.10.2018</a:t>
            </a:r>
            <a:endParaRPr lang="en-US" altLang="en-US" sz="2000" dirty="0"/>
          </a:p>
          <a:p>
            <a:r>
              <a:rPr lang="en-GB" altLang="en-US" sz="2400" dirty="0"/>
              <a:t>Fork/setup repo at GitHub</a:t>
            </a:r>
          </a:p>
          <a:p>
            <a:r>
              <a:rPr lang="en-GB" altLang="en-US" sz="2400" dirty="0"/>
              <a:t>Compile the project, run tests, get familiar with its functionality</a:t>
            </a:r>
          </a:p>
          <a:p>
            <a:r>
              <a:rPr lang="en-GB" altLang="en-US" sz="2400" dirty="0"/>
              <a:t>Run static analysis, evaluate bugs, prepare for presentation (10 mins max) </a:t>
            </a:r>
            <a:r>
              <a:rPr lang="en-US" altLang="cs-CZ" sz="2400" b="1" dirty="0">
                <a:solidFill>
                  <a:srgbClr val="FF0000"/>
                </a:solidFill>
              </a:rPr>
              <a:t>11.10.2018</a:t>
            </a:r>
            <a:endParaRPr lang="en-US" altLang="en-US" sz="2400" dirty="0"/>
          </a:p>
          <a:p>
            <a:endParaRPr lang="en-GB" altLang="en-US" sz="2400" dirty="0"/>
          </a:p>
        </p:txBody>
      </p:sp>
      <p:sp>
        <p:nvSpPr>
          <p:cNvPr id="9220" name="Zástupný symbol pro zápatí 3">
            <a:extLst>
              <a:ext uri="{FF2B5EF4-FFF2-40B4-BE49-F238E27FC236}">
                <a16:creationId xmlns:a16="http://schemas.microsoft.com/office/drawing/2014/main" id="{21A52CD5-010B-4401-BB77-5F6D8B17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PA193 - Security technologies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8849A-A14E-4F61-AF86-91998B28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Projects available for selection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73515C-7A3B-4293-A8D8-E58A40C6A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libp11</a:t>
            </a:r>
          </a:p>
          <a:p>
            <a:pPr lvl="1"/>
            <a:r>
              <a:rPr lang="en-GB" sz="1800" dirty="0">
                <a:hlinkClick r:id="rId2"/>
              </a:rPr>
              <a:t>https://github.com/OpenSC/libp11</a:t>
            </a:r>
            <a:endParaRPr lang="en-GB" sz="1800" dirty="0"/>
          </a:p>
          <a:p>
            <a:r>
              <a:rPr lang="en-GB" sz="2000" dirty="0" err="1"/>
              <a:t>OpenSC</a:t>
            </a:r>
            <a:endParaRPr lang="en-GB" sz="2000" dirty="0"/>
          </a:p>
          <a:p>
            <a:pPr lvl="1"/>
            <a:r>
              <a:rPr lang="en-GB" sz="1800" dirty="0">
                <a:hlinkClick r:id="rId3"/>
              </a:rPr>
              <a:t>https://github.com/OpenSC/OpenSC/</a:t>
            </a:r>
            <a:endParaRPr lang="en-GB" sz="1800" dirty="0"/>
          </a:p>
          <a:p>
            <a:r>
              <a:rPr lang="en-GB" sz="2000" dirty="0"/>
              <a:t>PCSC</a:t>
            </a:r>
          </a:p>
          <a:p>
            <a:pPr lvl="1"/>
            <a:r>
              <a:rPr lang="en-GB" sz="1800" dirty="0">
                <a:hlinkClick r:id="rId4"/>
              </a:rPr>
              <a:t>https://github.com/LudovicRousseau/PCSC</a:t>
            </a:r>
            <a:endParaRPr lang="en-GB" sz="1800" dirty="0"/>
          </a:p>
          <a:p>
            <a:r>
              <a:rPr lang="en-GB" sz="2000" dirty="0"/>
              <a:t>PCSC CCID</a:t>
            </a:r>
          </a:p>
          <a:p>
            <a:pPr lvl="1"/>
            <a:r>
              <a:rPr lang="en-GB" sz="1800" dirty="0">
                <a:hlinkClick r:id="rId5"/>
              </a:rPr>
              <a:t>https://github.com/LudovicRousseau/CCID</a:t>
            </a:r>
            <a:endParaRPr lang="en-GB" sz="1800" dirty="0"/>
          </a:p>
          <a:p>
            <a:r>
              <a:rPr lang="en-GB" sz="2000" dirty="0" err="1"/>
              <a:t>libpwquality</a:t>
            </a:r>
            <a:endParaRPr lang="en-GB" sz="2000" dirty="0"/>
          </a:p>
          <a:p>
            <a:pPr lvl="1"/>
            <a:r>
              <a:rPr lang="en-GB" sz="1800" dirty="0">
                <a:hlinkClick r:id="rId6"/>
              </a:rPr>
              <a:t>https://github.com/libpwquality/libpwquality</a:t>
            </a:r>
            <a:endParaRPr lang="en-GB" sz="1800" dirty="0"/>
          </a:p>
          <a:p>
            <a:r>
              <a:rPr lang="en-GB" sz="2200" dirty="0"/>
              <a:t>Linux PAM</a:t>
            </a:r>
          </a:p>
          <a:p>
            <a:pPr lvl="1"/>
            <a:r>
              <a:rPr lang="en-GB" sz="1800" dirty="0">
                <a:hlinkClick r:id="rId7"/>
              </a:rPr>
              <a:t>https://github.com/linux-pam/linux-pam</a:t>
            </a:r>
            <a:endParaRPr lang="en-GB" sz="1800" dirty="0"/>
          </a:p>
          <a:p>
            <a:r>
              <a:rPr lang="en-GB" sz="2200" dirty="0"/>
              <a:t>Own suggestion (needs to be agreed with Petr Svenda)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594D95-DC1A-4D3D-B050-DC98B37E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56416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668520C-5A14-4800-B930-D54F5511A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TEAMS</a:t>
            </a:r>
          </a:p>
        </p:txBody>
      </p:sp>
      <p:sp>
        <p:nvSpPr>
          <p:cNvPr id="14340" name="Zástupný symbol pro zápatí 3">
            <a:extLst>
              <a:ext uri="{FF2B5EF4-FFF2-40B4-BE49-F238E27FC236}">
                <a16:creationId xmlns:a16="http://schemas.microsoft.com/office/drawing/2014/main" id="{3BD51A4D-F128-4EE4-96FA-089D7EE80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chemeClr val="bg1"/>
                </a:solidFill>
              </a:rPr>
              <a:t>| PA193 - Security technologies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56219BB-0AF7-4F63-8311-6044F66AD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C318C-B46F-4AEC-9993-04C3A296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FIXME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5F17082-96F9-4883-9537-7C42E8FBC5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3E54C6-C000-4473-A573-6CFC8E0B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| PA193 - Security technologies</a:t>
            </a:r>
          </a:p>
        </p:txBody>
      </p:sp>
    </p:spTree>
    <p:extLst>
      <p:ext uri="{BB962C8B-B14F-4D97-AF65-F5344CB8AC3E}">
        <p14:creationId xmlns:p14="http://schemas.microsoft.com/office/powerpoint/2010/main" val="1692524076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7755</TotalTime>
  <Words>567</Words>
  <Application>Microsoft Office PowerPoint</Application>
  <PresentationFormat>Předvádění na obrazovce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CRCS_prezentace</vt:lpstr>
      <vt:lpstr>PA193 Security technologies</vt:lpstr>
      <vt:lpstr>Project idea</vt:lpstr>
      <vt:lpstr>Project</vt:lpstr>
      <vt:lpstr>Teams</vt:lpstr>
      <vt:lpstr>Projects - timeline</vt:lpstr>
      <vt:lpstr>Immediate next steps</vt:lpstr>
      <vt:lpstr>Projects available for selection</vt:lpstr>
      <vt:lpstr>TEAMS</vt:lpstr>
      <vt:lpstr>FIXME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Petr Svenda</cp:lastModifiedBy>
  <cp:revision>606</cp:revision>
  <cp:lastPrinted>2012-09-10T13:56:59Z</cp:lastPrinted>
  <dcterms:created xsi:type="dcterms:W3CDTF">2013-07-10T05:02:28Z</dcterms:created>
  <dcterms:modified xsi:type="dcterms:W3CDTF">2018-09-27T07:13:20Z</dcterms:modified>
</cp:coreProperties>
</file>