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37" r:id="rId9"/>
    <p:sldId id="339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0819E3-94FA-4753-8ACD-5F05389FBDAF}" v="11" dt="2018-12-10T08:19:41.2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ard Walletzký" userId="5c6479d8-24c8-4ca4-a5c7-fde0682a328a" providerId="ADAL" clId="{0E0819E3-94FA-4753-8ACD-5F05389FBDAF}"/>
    <pc:docChg chg="custSel addSld delSld modSld">
      <pc:chgData name="Leonard Walletzký" userId="5c6479d8-24c8-4ca4-a5c7-fde0682a328a" providerId="ADAL" clId="{0E0819E3-94FA-4753-8ACD-5F05389FBDAF}" dt="2018-12-10T08:21:10.912" v="89" actId="20577"/>
      <pc:docMkLst>
        <pc:docMk/>
      </pc:docMkLst>
      <pc:sldChg chg="modSp">
        <pc:chgData name="Leonard Walletzký" userId="5c6479d8-24c8-4ca4-a5c7-fde0682a328a" providerId="ADAL" clId="{0E0819E3-94FA-4753-8ACD-5F05389FBDAF}" dt="2018-12-10T08:19:13.329" v="63" actId="27636"/>
        <pc:sldMkLst>
          <pc:docMk/>
          <pc:sldMk cId="1514518640" sldId="257"/>
        </pc:sldMkLst>
        <pc:spChg chg="mod">
          <ac:chgData name="Leonard Walletzký" userId="5c6479d8-24c8-4ca4-a5c7-fde0682a328a" providerId="ADAL" clId="{0E0819E3-94FA-4753-8ACD-5F05389FBDAF}" dt="2018-12-10T08:19:13.329" v="63" actId="27636"/>
          <ac:spMkLst>
            <pc:docMk/>
            <pc:sldMk cId="1514518640" sldId="257"/>
            <ac:spMk id="3" creationId="{00000000-0000-0000-0000-000000000000}"/>
          </ac:spMkLst>
        </pc:spChg>
      </pc:sldChg>
      <pc:sldChg chg="modSp">
        <pc:chgData name="Leonard Walletzký" userId="5c6479d8-24c8-4ca4-a5c7-fde0682a328a" providerId="ADAL" clId="{0E0819E3-94FA-4753-8ACD-5F05389FBDAF}" dt="2018-12-10T08:19:12.583" v="61" actId="27636"/>
        <pc:sldMkLst>
          <pc:docMk/>
          <pc:sldMk cId="783058515" sldId="260"/>
        </pc:sldMkLst>
        <pc:spChg chg="mod">
          <ac:chgData name="Leonard Walletzký" userId="5c6479d8-24c8-4ca4-a5c7-fde0682a328a" providerId="ADAL" clId="{0E0819E3-94FA-4753-8ACD-5F05389FBDAF}" dt="2018-12-10T08:19:12.583" v="61" actId="27636"/>
          <ac:spMkLst>
            <pc:docMk/>
            <pc:sldMk cId="783058515" sldId="260"/>
            <ac:spMk id="3" creationId="{00000000-0000-0000-0000-000000000000}"/>
          </ac:spMkLst>
        </pc:spChg>
      </pc:sldChg>
      <pc:sldChg chg="modSp">
        <pc:chgData name="Leonard Walletzký" userId="5c6479d8-24c8-4ca4-a5c7-fde0682a328a" providerId="ADAL" clId="{0E0819E3-94FA-4753-8ACD-5F05389FBDAF}" dt="2018-12-10T08:19:13.294" v="62" actId="27636"/>
        <pc:sldMkLst>
          <pc:docMk/>
          <pc:sldMk cId="257852920" sldId="262"/>
        </pc:sldMkLst>
        <pc:spChg chg="mod">
          <ac:chgData name="Leonard Walletzký" userId="5c6479d8-24c8-4ca4-a5c7-fde0682a328a" providerId="ADAL" clId="{0E0819E3-94FA-4753-8ACD-5F05389FBDAF}" dt="2018-12-10T08:19:13.294" v="62" actId="27636"/>
          <ac:spMkLst>
            <pc:docMk/>
            <pc:sldMk cId="257852920" sldId="262"/>
            <ac:spMk id="3" creationId="{00000000-0000-0000-0000-000000000000}"/>
          </ac:spMkLst>
        </pc:spChg>
      </pc:sldChg>
      <pc:sldChg chg="del">
        <pc:chgData name="Leonard Walletzký" userId="5c6479d8-24c8-4ca4-a5c7-fde0682a328a" providerId="ADAL" clId="{0E0819E3-94FA-4753-8ACD-5F05389FBDAF}" dt="2018-12-10T08:13:00.394" v="0" actId="2696"/>
        <pc:sldMkLst>
          <pc:docMk/>
          <pc:sldMk cId="1604963458" sldId="263"/>
        </pc:sldMkLst>
      </pc:sldChg>
      <pc:sldChg chg="del">
        <pc:chgData name="Leonard Walletzký" userId="5c6479d8-24c8-4ca4-a5c7-fde0682a328a" providerId="ADAL" clId="{0E0819E3-94FA-4753-8ACD-5F05389FBDAF}" dt="2018-12-10T08:20:01.112" v="67" actId="2696"/>
        <pc:sldMkLst>
          <pc:docMk/>
          <pc:sldMk cId="557594275" sldId="264"/>
        </pc:sldMkLst>
      </pc:sldChg>
      <pc:sldChg chg="modSp">
        <pc:chgData name="Leonard Walletzký" userId="5c6479d8-24c8-4ca4-a5c7-fde0682a328a" providerId="ADAL" clId="{0E0819E3-94FA-4753-8ACD-5F05389FBDAF}" dt="2018-12-10T08:21:10.912" v="89" actId="20577"/>
        <pc:sldMkLst>
          <pc:docMk/>
          <pc:sldMk cId="1183509968" sldId="265"/>
        </pc:sldMkLst>
        <pc:spChg chg="mod">
          <ac:chgData name="Leonard Walletzký" userId="5c6479d8-24c8-4ca4-a5c7-fde0682a328a" providerId="ADAL" clId="{0E0819E3-94FA-4753-8ACD-5F05389FBDAF}" dt="2018-12-10T08:21:10.912" v="89" actId="20577"/>
          <ac:spMkLst>
            <pc:docMk/>
            <pc:sldMk cId="1183509968" sldId="265"/>
            <ac:spMk id="3" creationId="{00000000-0000-0000-0000-000000000000}"/>
          </ac:spMkLst>
        </pc:spChg>
      </pc:sldChg>
      <pc:sldChg chg="addSp delSp modSp add">
        <pc:chgData name="Leonard Walletzký" userId="5c6479d8-24c8-4ca4-a5c7-fde0682a328a" providerId="ADAL" clId="{0E0819E3-94FA-4753-8ACD-5F05389FBDAF}" dt="2018-12-10T08:20:30.195" v="71" actId="1076"/>
        <pc:sldMkLst>
          <pc:docMk/>
          <pc:sldMk cId="253188835" sldId="266"/>
        </pc:sldMkLst>
        <pc:spChg chg="add mod">
          <ac:chgData name="Leonard Walletzký" userId="5c6479d8-24c8-4ca4-a5c7-fde0682a328a" providerId="ADAL" clId="{0E0819E3-94FA-4753-8ACD-5F05389FBDAF}" dt="2018-12-10T08:16:38.760" v="49" actId="20577"/>
          <ac:spMkLst>
            <pc:docMk/>
            <pc:sldMk cId="253188835" sldId="266"/>
            <ac:spMk id="5" creationId="{44D0CA54-B197-4ED2-8288-9A4C2225C21B}"/>
          </ac:spMkLst>
        </pc:spChg>
        <pc:spChg chg="add del mod">
          <ac:chgData name="Leonard Walletzký" userId="5c6479d8-24c8-4ca4-a5c7-fde0682a328a" providerId="ADAL" clId="{0E0819E3-94FA-4753-8ACD-5F05389FBDAF}" dt="2018-12-10T08:16:33.296" v="38" actId="478"/>
          <ac:spMkLst>
            <pc:docMk/>
            <pc:sldMk cId="253188835" sldId="266"/>
            <ac:spMk id="6" creationId="{AECCF30D-98D0-4C30-A0A6-18045F82E6E6}"/>
          </ac:spMkLst>
        </pc:spChg>
        <pc:spChg chg="mod">
          <ac:chgData name="Leonard Walletzký" userId="5c6479d8-24c8-4ca4-a5c7-fde0682a328a" providerId="ADAL" clId="{0E0819E3-94FA-4753-8ACD-5F05389FBDAF}" dt="2018-12-10T08:20:30.195" v="71" actId="1076"/>
          <ac:spMkLst>
            <pc:docMk/>
            <pc:sldMk cId="253188835" sldId="266"/>
            <ac:spMk id="17" creationId="{A55CE188-B3E7-4B57-A2C3-4E18A471411D}"/>
          </ac:spMkLst>
        </pc:spChg>
        <pc:spChg chg="mod">
          <ac:chgData name="Leonard Walletzký" userId="5c6479d8-24c8-4ca4-a5c7-fde0682a328a" providerId="ADAL" clId="{0E0819E3-94FA-4753-8ACD-5F05389FBDAF}" dt="2018-12-10T08:20:30.195" v="71" actId="1076"/>
          <ac:spMkLst>
            <pc:docMk/>
            <pc:sldMk cId="253188835" sldId="266"/>
            <ac:spMk id="18" creationId="{A300A784-E1CF-4071-A403-0BF8682B70FC}"/>
          </ac:spMkLst>
        </pc:spChg>
        <pc:spChg chg="mod">
          <ac:chgData name="Leonard Walletzký" userId="5c6479d8-24c8-4ca4-a5c7-fde0682a328a" providerId="ADAL" clId="{0E0819E3-94FA-4753-8ACD-5F05389FBDAF}" dt="2018-12-10T08:20:30.195" v="71" actId="1076"/>
          <ac:spMkLst>
            <pc:docMk/>
            <pc:sldMk cId="253188835" sldId="266"/>
            <ac:spMk id="19" creationId="{66B431E9-86DA-407A-B73D-62CD57DC656A}"/>
          </ac:spMkLst>
        </pc:spChg>
        <pc:spChg chg="mod">
          <ac:chgData name="Leonard Walletzký" userId="5c6479d8-24c8-4ca4-a5c7-fde0682a328a" providerId="ADAL" clId="{0E0819E3-94FA-4753-8ACD-5F05389FBDAF}" dt="2018-12-10T08:20:30.195" v="71" actId="1076"/>
          <ac:spMkLst>
            <pc:docMk/>
            <pc:sldMk cId="253188835" sldId="266"/>
            <ac:spMk id="20" creationId="{693F1D9C-8DF9-4B1B-B8DC-7F950AFC76AA}"/>
          </ac:spMkLst>
        </pc:spChg>
        <pc:spChg chg="mod">
          <ac:chgData name="Leonard Walletzký" userId="5c6479d8-24c8-4ca4-a5c7-fde0682a328a" providerId="ADAL" clId="{0E0819E3-94FA-4753-8ACD-5F05389FBDAF}" dt="2018-12-10T08:20:30.195" v="71" actId="1076"/>
          <ac:spMkLst>
            <pc:docMk/>
            <pc:sldMk cId="253188835" sldId="266"/>
            <ac:spMk id="23" creationId="{D009C2C2-1B09-4726-8C74-29B729BD9729}"/>
          </ac:spMkLst>
        </pc:spChg>
        <pc:spChg chg="del">
          <ac:chgData name="Leonard Walletzký" userId="5c6479d8-24c8-4ca4-a5c7-fde0682a328a" providerId="ADAL" clId="{0E0819E3-94FA-4753-8ACD-5F05389FBDAF}" dt="2018-12-10T08:15:25.579" v="11" actId="478"/>
          <ac:spMkLst>
            <pc:docMk/>
            <pc:sldMk cId="253188835" sldId="266"/>
            <ac:spMk id="34" creationId="{00000000-0000-0000-0000-000000000000}"/>
          </ac:spMkLst>
        </pc:spChg>
        <pc:grpChg chg="del">
          <ac:chgData name="Leonard Walletzký" userId="5c6479d8-24c8-4ca4-a5c7-fde0682a328a" providerId="ADAL" clId="{0E0819E3-94FA-4753-8ACD-5F05389FBDAF}" dt="2018-12-10T08:15:31.970" v="13" actId="478"/>
          <ac:grpSpMkLst>
            <pc:docMk/>
            <pc:sldMk cId="253188835" sldId="266"/>
            <ac:grpSpMk id="30" creationId="{00000000-0000-0000-0000-000000000000}"/>
          </ac:grpSpMkLst>
        </pc:grpChg>
        <pc:graphicFrameChg chg="mod modGraphic">
          <ac:chgData name="Leonard Walletzký" userId="5c6479d8-24c8-4ca4-a5c7-fde0682a328a" providerId="ADAL" clId="{0E0819E3-94FA-4753-8ACD-5F05389FBDAF}" dt="2018-12-10T08:20:30.195" v="71" actId="1076"/>
          <ac:graphicFrameMkLst>
            <pc:docMk/>
            <pc:sldMk cId="253188835" sldId="266"/>
            <ac:graphicFrameMk id="4" creationId="{EE19D51F-9515-4D35-8005-ECB39974A9E1}"/>
          </ac:graphicFrameMkLst>
        </pc:graphicFrameChg>
        <pc:picChg chg="del">
          <ac:chgData name="Leonard Walletzký" userId="5c6479d8-24c8-4ca4-a5c7-fde0682a328a" providerId="ADAL" clId="{0E0819E3-94FA-4753-8ACD-5F05389FBDAF}" dt="2018-12-10T08:15:28.488" v="12" actId="478"/>
          <ac:picMkLst>
            <pc:docMk/>
            <pc:sldMk cId="253188835" sldId="266"/>
            <ac:picMk id="2" creationId="{00000000-0000-0000-0000-000000000000}"/>
          </ac:picMkLst>
        </pc:picChg>
        <pc:picChg chg="del">
          <ac:chgData name="Leonard Walletzký" userId="5c6479d8-24c8-4ca4-a5c7-fde0682a328a" providerId="ADAL" clId="{0E0819E3-94FA-4753-8ACD-5F05389FBDAF}" dt="2018-12-10T08:15:28.488" v="12" actId="478"/>
          <ac:picMkLst>
            <pc:docMk/>
            <pc:sldMk cId="253188835" sldId="266"/>
            <ac:picMk id="3" creationId="{00000000-0000-0000-0000-000000000000}"/>
          </ac:picMkLst>
        </pc:picChg>
        <pc:picChg chg="del">
          <ac:chgData name="Leonard Walletzký" userId="5c6479d8-24c8-4ca4-a5c7-fde0682a328a" providerId="ADAL" clId="{0E0819E3-94FA-4753-8ACD-5F05389FBDAF}" dt="2018-12-10T08:15:25.579" v="11" actId="478"/>
          <ac:picMkLst>
            <pc:docMk/>
            <pc:sldMk cId="253188835" sldId="266"/>
            <ac:picMk id="21" creationId="{00000000-0000-0000-0000-000000000000}"/>
          </ac:picMkLst>
        </pc:picChg>
        <pc:picChg chg="del">
          <ac:chgData name="Leonard Walletzký" userId="5c6479d8-24c8-4ca4-a5c7-fde0682a328a" providerId="ADAL" clId="{0E0819E3-94FA-4753-8ACD-5F05389FBDAF}" dt="2018-12-10T08:15:25.579" v="11" actId="478"/>
          <ac:picMkLst>
            <pc:docMk/>
            <pc:sldMk cId="253188835" sldId="266"/>
            <ac:picMk id="22" creationId="{00000000-0000-0000-0000-000000000000}"/>
          </ac:picMkLst>
        </pc:picChg>
        <pc:picChg chg="del">
          <ac:chgData name="Leonard Walletzký" userId="5c6479d8-24c8-4ca4-a5c7-fde0682a328a" providerId="ADAL" clId="{0E0819E3-94FA-4753-8ACD-5F05389FBDAF}" dt="2018-12-10T08:16:22.296" v="36" actId="478"/>
          <ac:picMkLst>
            <pc:docMk/>
            <pc:sldMk cId="253188835" sldId="266"/>
            <ac:picMk id="26" creationId="{00000000-0000-0000-0000-000000000000}"/>
          </ac:picMkLst>
        </pc:picChg>
        <pc:picChg chg="del">
          <ac:chgData name="Leonard Walletzký" userId="5c6479d8-24c8-4ca4-a5c7-fde0682a328a" providerId="ADAL" clId="{0E0819E3-94FA-4753-8ACD-5F05389FBDAF}" dt="2018-12-10T08:15:25.579" v="11" actId="478"/>
          <ac:picMkLst>
            <pc:docMk/>
            <pc:sldMk cId="253188835" sldId="266"/>
            <ac:picMk id="29" creationId="{00000000-0000-0000-0000-000000000000}"/>
          </ac:picMkLst>
        </pc:picChg>
      </pc:sldChg>
      <pc:sldChg chg="delSp add del">
        <pc:chgData name="Leonard Walletzký" userId="5c6479d8-24c8-4ca4-a5c7-fde0682a328a" providerId="ADAL" clId="{0E0819E3-94FA-4753-8ACD-5F05389FBDAF}" dt="2018-12-10T08:16:18.199" v="35" actId="2696"/>
        <pc:sldMkLst>
          <pc:docMk/>
          <pc:sldMk cId="715529713" sldId="291"/>
        </pc:sldMkLst>
        <pc:spChg chg="del">
          <ac:chgData name="Leonard Walletzký" userId="5c6479d8-24c8-4ca4-a5c7-fde0682a328a" providerId="ADAL" clId="{0E0819E3-94FA-4753-8ACD-5F05389FBDAF}" dt="2018-12-10T08:15:19.551" v="9" actId="478"/>
          <ac:spMkLst>
            <pc:docMk/>
            <pc:sldMk cId="715529713" sldId="291"/>
            <ac:spMk id="34" creationId="{00000000-0000-0000-0000-000000000000}"/>
          </ac:spMkLst>
        </pc:spChg>
        <pc:grpChg chg="del">
          <ac:chgData name="Leonard Walletzký" userId="5c6479d8-24c8-4ca4-a5c7-fde0682a328a" providerId="ADAL" clId="{0E0819E3-94FA-4753-8ACD-5F05389FBDAF}" dt="2018-12-10T08:15:20.720" v="10" actId="478"/>
          <ac:grpSpMkLst>
            <pc:docMk/>
            <pc:sldMk cId="715529713" sldId="291"/>
            <ac:grpSpMk id="30" creationId="{00000000-0000-0000-0000-000000000000}"/>
          </ac:grpSpMkLst>
        </pc:grpChg>
        <pc:picChg chg="del">
          <ac:chgData name="Leonard Walletzký" userId="5c6479d8-24c8-4ca4-a5c7-fde0682a328a" providerId="ADAL" clId="{0E0819E3-94FA-4753-8ACD-5F05389FBDAF}" dt="2018-12-10T08:15:12.689" v="8" actId="478"/>
          <ac:picMkLst>
            <pc:docMk/>
            <pc:sldMk cId="715529713" sldId="291"/>
            <ac:picMk id="2" creationId="{00000000-0000-0000-0000-000000000000}"/>
          </ac:picMkLst>
        </pc:picChg>
        <pc:picChg chg="del">
          <ac:chgData name="Leonard Walletzký" userId="5c6479d8-24c8-4ca4-a5c7-fde0682a328a" providerId="ADAL" clId="{0E0819E3-94FA-4753-8ACD-5F05389FBDAF}" dt="2018-12-10T08:15:09.118" v="4" actId="478"/>
          <ac:picMkLst>
            <pc:docMk/>
            <pc:sldMk cId="715529713" sldId="291"/>
            <ac:picMk id="3" creationId="{00000000-0000-0000-0000-000000000000}"/>
          </ac:picMkLst>
        </pc:picChg>
        <pc:picChg chg="del">
          <ac:chgData name="Leonard Walletzký" userId="5c6479d8-24c8-4ca4-a5c7-fde0682a328a" providerId="ADAL" clId="{0E0819E3-94FA-4753-8ACD-5F05389FBDAF}" dt="2018-12-10T08:15:09.908" v="5" actId="478"/>
          <ac:picMkLst>
            <pc:docMk/>
            <pc:sldMk cId="715529713" sldId="291"/>
            <ac:picMk id="21" creationId="{00000000-0000-0000-0000-000000000000}"/>
          </ac:picMkLst>
        </pc:picChg>
        <pc:picChg chg="del">
          <ac:chgData name="Leonard Walletzký" userId="5c6479d8-24c8-4ca4-a5c7-fde0682a328a" providerId="ADAL" clId="{0E0819E3-94FA-4753-8ACD-5F05389FBDAF}" dt="2018-12-10T08:15:11.863" v="7" actId="478"/>
          <ac:picMkLst>
            <pc:docMk/>
            <pc:sldMk cId="715529713" sldId="291"/>
            <ac:picMk id="22" creationId="{00000000-0000-0000-0000-000000000000}"/>
          </ac:picMkLst>
        </pc:picChg>
        <pc:picChg chg="del">
          <ac:chgData name="Leonard Walletzký" userId="5c6479d8-24c8-4ca4-a5c7-fde0682a328a" providerId="ADAL" clId="{0E0819E3-94FA-4753-8ACD-5F05389FBDAF}" dt="2018-12-10T08:15:11.120" v="6" actId="478"/>
          <ac:picMkLst>
            <pc:docMk/>
            <pc:sldMk cId="715529713" sldId="291"/>
            <ac:picMk id="29" creationId="{00000000-0000-0000-0000-000000000000}"/>
          </ac:picMkLst>
        </pc:picChg>
      </pc:sldChg>
      <pc:sldChg chg="modSp add">
        <pc:chgData name="Leonard Walletzký" userId="5c6479d8-24c8-4ca4-a5c7-fde0682a328a" providerId="ADAL" clId="{0E0819E3-94FA-4753-8ACD-5F05389FBDAF}" dt="2018-12-10T08:20:13.598" v="69" actId="1076"/>
        <pc:sldMkLst>
          <pc:docMk/>
          <pc:sldMk cId="36578684" sldId="337"/>
        </pc:sldMkLst>
        <pc:spChg chg="mod">
          <ac:chgData name="Leonard Walletzký" userId="5c6479d8-24c8-4ca4-a5c7-fde0682a328a" providerId="ADAL" clId="{0E0819E3-94FA-4753-8ACD-5F05389FBDAF}" dt="2018-12-10T08:20:13.598" v="69" actId="1076"/>
          <ac:spMkLst>
            <pc:docMk/>
            <pc:sldMk cId="36578684" sldId="337"/>
            <ac:spMk id="3" creationId="{00000000-0000-0000-0000-000000000000}"/>
          </ac:spMkLst>
        </pc:spChg>
        <pc:grpChg chg="mod">
          <ac:chgData name="Leonard Walletzký" userId="5c6479d8-24c8-4ca4-a5c7-fde0682a328a" providerId="ADAL" clId="{0E0819E3-94FA-4753-8ACD-5F05389FBDAF}" dt="2018-12-10T08:20:08.810" v="68" actId="1076"/>
          <ac:grpSpMkLst>
            <pc:docMk/>
            <pc:sldMk cId="36578684" sldId="337"/>
            <ac:grpSpMk id="282" creationId="{00000000-0000-0000-0000-000000000000}"/>
          </ac:grpSpMkLst>
        </pc:grpChg>
        <pc:graphicFrameChg chg="mod">
          <ac:chgData name="Leonard Walletzký" userId="5c6479d8-24c8-4ca4-a5c7-fde0682a328a" providerId="ADAL" clId="{0E0819E3-94FA-4753-8ACD-5F05389FBDAF}" dt="2018-12-10T08:19:41.275" v="65" actId="12269"/>
          <ac:graphicFrameMkLst>
            <pc:docMk/>
            <pc:sldMk cId="36578684" sldId="337"/>
            <ac:graphicFrameMk id="5" creationId="{00000000-0000-0000-0000-000000000000}"/>
          </ac:graphicFrameMkLst>
        </pc:graphicFrameChg>
        <pc:picChg chg="mod">
          <ac:chgData name="Leonard Walletzký" userId="5c6479d8-24c8-4ca4-a5c7-fde0682a328a" providerId="ADAL" clId="{0E0819E3-94FA-4753-8ACD-5F05389FBDAF}" dt="2018-12-10T08:19:51.983" v="66" actId="1076"/>
          <ac:picMkLst>
            <pc:docMk/>
            <pc:sldMk cId="36578684" sldId="337"/>
            <ac:picMk id="283" creationId="{00000000-0000-0000-0000-000000000000}"/>
          </ac:picMkLst>
        </pc:picChg>
      </pc:sldChg>
      <pc:sldChg chg="add del">
        <pc:chgData name="Leonard Walletzký" userId="5c6479d8-24c8-4ca4-a5c7-fde0682a328a" providerId="ADAL" clId="{0E0819E3-94FA-4753-8ACD-5F05389FBDAF}" dt="2018-12-10T08:20:40.890" v="72" actId="2696"/>
        <pc:sldMkLst>
          <pc:docMk/>
          <pc:sldMk cId="3162782133" sldId="338"/>
        </pc:sldMkLst>
      </pc:sldChg>
      <pc:sldChg chg="modSp add">
        <pc:chgData name="Leonard Walletzký" userId="5c6479d8-24c8-4ca4-a5c7-fde0682a328a" providerId="ADAL" clId="{0E0819E3-94FA-4753-8ACD-5F05389FBDAF}" dt="2018-12-10T08:20:20.391" v="70" actId="1076"/>
        <pc:sldMkLst>
          <pc:docMk/>
          <pc:sldMk cId="245556186" sldId="339"/>
        </pc:sldMkLst>
        <pc:spChg chg="mod">
          <ac:chgData name="Leonard Walletzký" userId="5c6479d8-24c8-4ca4-a5c7-fde0682a328a" providerId="ADAL" clId="{0E0819E3-94FA-4753-8ACD-5F05389FBDAF}" dt="2018-12-10T08:15:49.353" v="31" actId="20577"/>
          <ac:spMkLst>
            <pc:docMk/>
            <pc:sldMk cId="245556186" sldId="339"/>
            <ac:spMk id="2" creationId="{46E1AFB5-9789-41C8-8FEC-8EF6A4150A08}"/>
          </ac:spMkLst>
        </pc:spChg>
        <pc:spChg chg="mod">
          <ac:chgData name="Leonard Walletzký" userId="5c6479d8-24c8-4ca4-a5c7-fde0682a328a" providerId="ADAL" clId="{0E0819E3-94FA-4753-8ACD-5F05389FBDAF}" dt="2018-12-10T08:20:20.391" v="70" actId="1076"/>
          <ac:spMkLst>
            <pc:docMk/>
            <pc:sldMk cId="245556186" sldId="339"/>
            <ac:spMk id="3" creationId="{1859F9AF-C3A8-41BD-BEA9-651DAF578EE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372F57-0E0A-40ED-8DFF-B90590E4C829}" type="doc">
      <dgm:prSet loTypeId="urn:microsoft.com/office/officeart/2005/8/layout/chevron1" loCatId="process" qsTypeId="urn:microsoft.com/office/officeart/2005/8/quickstyle/simple5" qsCatId="simple" csTypeId="urn:microsoft.com/office/officeart/2005/8/colors/accent1_2" csCatId="accent1" phldr="1"/>
      <dgm:spPr/>
    </dgm:pt>
    <dgm:pt modelId="{3598819C-783D-4A18-BA01-9563643EFB06}">
      <dgm:prSet phldrT="[Text]"/>
      <dgm:spPr/>
      <dgm:t>
        <a:bodyPr/>
        <a:lstStyle/>
        <a:p>
          <a:r>
            <a:rPr lang="cs-CZ" dirty="0" err="1"/>
            <a:t>See</a:t>
          </a:r>
          <a:endParaRPr lang="cs-CZ" dirty="0"/>
        </a:p>
      </dgm:t>
    </dgm:pt>
    <dgm:pt modelId="{CE2EB89B-A564-43AF-9C92-56DA8413C169}" type="parTrans" cxnId="{F66A810B-CAE2-4FE0-8B5A-AE31209BADE3}">
      <dgm:prSet/>
      <dgm:spPr/>
      <dgm:t>
        <a:bodyPr/>
        <a:lstStyle/>
        <a:p>
          <a:endParaRPr lang="cs-CZ"/>
        </a:p>
      </dgm:t>
    </dgm:pt>
    <dgm:pt modelId="{CC647ED0-8C3B-49C6-B97B-BE16CC882702}" type="sibTrans" cxnId="{F66A810B-CAE2-4FE0-8B5A-AE31209BADE3}">
      <dgm:prSet/>
      <dgm:spPr/>
      <dgm:t>
        <a:bodyPr/>
        <a:lstStyle/>
        <a:p>
          <a:endParaRPr lang="cs-CZ"/>
        </a:p>
      </dgm:t>
    </dgm:pt>
    <dgm:pt modelId="{44AE2616-B4F3-4EE1-8DA7-B7355E049989}">
      <dgm:prSet phldrT="[Text]"/>
      <dgm:spPr/>
      <dgm:t>
        <a:bodyPr/>
        <a:lstStyle/>
        <a:p>
          <a:r>
            <a:rPr lang="cs-CZ" dirty="0" err="1"/>
            <a:t>Recognize</a:t>
          </a:r>
          <a:endParaRPr lang="cs-CZ" dirty="0"/>
        </a:p>
      </dgm:t>
    </dgm:pt>
    <dgm:pt modelId="{FDD2BA56-EC50-4116-A402-69376E2A0555}" type="parTrans" cxnId="{6026A81C-A8A5-45E3-8A02-2331C0401C02}">
      <dgm:prSet/>
      <dgm:spPr/>
      <dgm:t>
        <a:bodyPr/>
        <a:lstStyle/>
        <a:p>
          <a:endParaRPr lang="cs-CZ"/>
        </a:p>
      </dgm:t>
    </dgm:pt>
    <dgm:pt modelId="{F7E736BC-2EA0-42BE-A27C-F5E9E22765F6}" type="sibTrans" cxnId="{6026A81C-A8A5-45E3-8A02-2331C0401C02}">
      <dgm:prSet/>
      <dgm:spPr/>
      <dgm:t>
        <a:bodyPr/>
        <a:lstStyle/>
        <a:p>
          <a:endParaRPr lang="cs-CZ"/>
        </a:p>
      </dgm:t>
    </dgm:pt>
    <dgm:pt modelId="{49F506BA-452A-4C45-891E-E085F32BAB32}">
      <dgm:prSet phldrT="[Text]"/>
      <dgm:spPr/>
      <dgm:t>
        <a:bodyPr/>
        <a:lstStyle/>
        <a:p>
          <a:r>
            <a:rPr lang="cs-CZ" dirty="0" err="1"/>
            <a:t>Organize</a:t>
          </a:r>
          <a:endParaRPr lang="cs-CZ" dirty="0"/>
        </a:p>
      </dgm:t>
    </dgm:pt>
    <dgm:pt modelId="{BBD7384D-EA83-4752-BFBB-7C78A63E20A3}" type="parTrans" cxnId="{4E3E6FE8-493D-493B-B574-6FBE0A3164F4}">
      <dgm:prSet/>
      <dgm:spPr/>
      <dgm:t>
        <a:bodyPr/>
        <a:lstStyle/>
        <a:p>
          <a:endParaRPr lang="cs-CZ"/>
        </a:p>
      </dgm:t>
    </dgm:pt>
    <dgm:pt modelId="{81FCD958-7A1B-4B75-B1C6-877D82A91DCE}" type="sibTrans" cxnId="{4E3E6FE8-493D-493B-B574-6FBE0A3164F4}">
      <dgm:prSet/>
      <dgm:spPr/>
      <dgm:t>
        <a:bodyPr/>
        <a:lstStyle/>
        <a:p>
          <a:endParaRPr lang="cs-CZ"/>
        </a:p>
      </dgm:t>
    </dgm:pt>
    <dgm:pt modelId="{6B9DC73D-8606-4B03-A7AC-E256C44DD482}">
      <dgm:prSet phldrT="[Text]"/>
      <dgm:spPr/>
      <dgm:t>
        <a:bodyPr/>
        <a:lstStyle/>
        <a:p>
          <a:r>
            <a:rPr lang="cs-CZ" dirty="0"/>
            <a:t>Do</a:t>
          </a:r>
        </a:p>
      </dgm:t>
    </dgm:pt>
    <dgm:pt modelId="{1C8062C4-E549-4F2A-97B3-278C7601C315}" type="parTrans" cxnId="{6731B4C3-4E38-4B54-969C-C67BB4A177E7}">
      <dgm:prSet/>
      <dgm:spPr/>
      <dgm:t>
        <a:bodyPr/>
        <a:lstStyle/>
        <a:p>
          <a:endParaRPr lang="cs-CZ"/>
        </a:p>
      </dgm:t>
    </dgm:pt>
    <dgm:pt modelId="{03AD118F-A8F4-4DD8-B9B8-C36E01DE4A36}" type="sibTrans" cxnId="{6731B4C3-4E38-4B54-969C-C67BB4A177E7}">
      <dgm:prSet/>
      <dgm:spPr/>
      <dgm:t>
        <a:bodyPr/>
        <a:lstStyle/>
        <a:p>
          <a:endParaRPr lang="cs-CZ"/>
        </a:p>
      </dgm:t>
    </dgm:pt>
    <dgm:pt modelId="{278CEE54-B8AF-4E62-912C-4389D048D8B4}" type="pres">
      <dgm:prSet presAssocID="{25372F57-0E0A-40ED-8DFF-B90590E4C829}" presName="Name0" presStyleCnt="0">
        <dgm:presLayoutVars>
          <dgm:dir/>
          <dgm:animLvl val="lvl"/>
          <dgm:resizeHandles val="exact"/>
        </dgm:presLayoutVars>
      </dgm:prSet>
      <dgm:spPr/>
    </dgm:pt>
    <dgm:pt modelId="{4C207878-6BDD-4AF2-B232-5873F46DF6F1}" type="pres">
      <dgm:prSet presAssocID="{3598819C-783D-4A18-BA01-9563643EFB06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C3BEAA7-59F0-434D-B0F4-FA2F01784496}" type="pres">
      <dgm:prSet presAssocID="{CC647ED0-8C3B-49C6-B97B-BE16CC882702}" presName="parTxOnlySpace" presStyleCnt="0"/>
      <dgm:spPr/>
    </dgm:pt>
    <dgm:pt modelId="{BDD6D45E-6282-42F4-9557-89F81C48B9C8}" type="pres">
      <dgm:prSet presAssocID="{44AE2616-B4F3-4EE1-8DA7-B7355E049989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B42BA297-BE42-47F5-86E4-A09CE0D84FAE}" type="pres">
      <dgm:prSet presAssocID="{F7E736BC-2EA0-42BE-A27C-F5E9E22765F6}" presName="parTxOnlySpace" presStyleCnt="0"/>
      <dgm:spPr/>
    </dgm:pt>
    <dgm:pt modelId="{08C93B3D-BBFF-42C7-B057-72EBED506836}" type="pres">
      <dgm:prSet presAssocID="{49F506BA-452A-4C45-891E-E085F32BAB32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C4AE3127-3588-49FB-B7BB-A06CEEB95772}" type="pres">
      <dgm:prSet presAssocID="{81FCD958-7A1B-4B75-B1C6-877D82A91DCE}" presName="parTxOnlySpace" presStyleCnt="0"/>
      <dgm:spPr/>
    </dgm:pt>
    <dgm:pt modelId="{6FE3F587-B8FE-49A0-8E03-899ED4ABE312}" type="pres">
      <dgm:prSet presAssocID="{6B9DC73D-8606-4B03-A7AC-E256C44DD482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F66A810B-CAE2-4FE0-8B5A-AE31209BADE3}" srcId="{25372F57-0E0A-40ED-8DFF-B90590E4C829}" destId="{3598819C-783D-4A18-BA01-9563643EFB06}" srcOrd="0" destOrd="0" parTransId="{CE2EB89B-A564-43AF-9C92-56DA8413C169}" sibTransId="{CC647ED0-8C3B-49C6-B97B-BE16CC882702}"/>
    <dgm:cxn modelId="{6026A81C-A8A5-45E3-8A02-2331C0401C02}" srcId="{25372F57-0E0A-40ED-8DFF-B90590E4C829}" destId="{44AE2616-B4F3-4EE1-8DA7-B7355E049989}" srcOrd="1" destOrd="0" parTransId="{FDD2BA56-EC50-4116-A402-69376E2A0555}" sibTransId="{F7E736BC-2EA0-42BE-A27C-F5E9E22765F6}"/>
    <dgm:cxn modelId="{35F0C93A-3EBD-4120-9E78-C4382F815D91}" type="presOf" srcId="{6B9DC73D-8606-4B03-A7AC-E256C44DD482}" destId="{6FE3F587-B8FE-49A0-8E03-899ED4ABE312}" srcOrd="0" destOrd="0" presId="urn:microsoft.com/office/officeart/2005/8/layout/chevron1"/>
    <dgm:cxn modelId="{D098C66E-15A5-4E03-AB95-D03DC93D2131}" type="presOf" srcId="{25372F57-0E0A-40ED-8DFF-B90590E4C829}" destId="{278CEE54-B8AF-4E62-912C-4389D048D8B4}" srcOrd="0" destOrd="0" presId="urn:microsoft.com/office/officeart/2005/8/layout/chevron1"/>
    <dgm:cxn modelId="{2982C278-7ACF-40BE-A7DB-26CB5D0AE0FB}" type="presOf" srcId="{49F506BA-452A-4C45-891E-E085F32BAB32}" destId="{08C93B3D-BBFF-42C7-B057-72EBED506836}" srcOrd="0" destOrd="0" presId="urn:microsoft.com/office/officeart/2005/8/layout/chevron1"/>
    <dgm:cxn modelId="{E0CFA559-CC0F-4881-B87F-50FFA84E93C4}" type="presOf" srcId="{44AE2616-B4F3-4EE1-8DA7-B7355E049989}" destId="{BDD6D45E-6282-42F4-9557-89F81C48B9C8}" srcOrd="0" destOrd="0" presId="urn:microsoft.com/office/officeart/2005/8/layout/chevron1"/>
    <dgm:cxn modelId="{FB809194-9E36-4508-9849-98323BB86662}" type="presOf" srcId="{3598819C-783D-4A18-BA01-9563643EFB06}" destId="{4C207878-6BDD-4AF2-B232-5873F46DF6F1}" srcOrd="0" destOrd="0" presId="urn:microsoft.com/office/officeart/2005/8/layout/chevron1"/>
    <dgm:cxn modelId="{6731B4C3-4E38-4B54-969C-C67BB4A177E7}" srcId="{25372F57-0E0A-40ED-8DFF-B90590E4C829}" destId="{6B9DC73D-8606-4B03-A7AC-E256C44DD482}" srcOrd="3" destOrd="0" parTransId="{1C8062C4-E549-4F2A-97B3-278C7601C315}" sibTransId="{03AD118F-A8F4-4DD8-B9B8-C36E01DE4A36}"/>
    <dgm:cxn modelId="{4E3E6FE8-493D-493B-B574-6FBE0A3164F4}" srcId="{25372F57-0E0A-40ED-8DFF-B90590E4C829}" destId="{49F506BA-452A-4C45-891E-E085F32BAB32}" srcOrd="2" destOrd="0" parTransId="{BBD7384D-EA83-4752-BFBB-7C78A63E20A3}" sibTransId="{81FCD958-7A1B-4B75-B1C6-877D82A91DCE}"/>
    <dgm:cxn modelId="{3EDCF7EF-126F-42A6-85FA-4071FB1AC04F}" type="presParOf" srcId="{278CEE54-B8AF-4E62-912C-4389D048D8B4}" destId="{4C207878-6BDD-4AF2-B232-5873F46DF6F1}" srcOrd="0" destOrd="0" presId="urn:microsoft.com/office/officeart/2005/8/layout/chevron1"/>
    <dgm:cxn modelId="{72F17AA0-54A2-4F93-934F-C0D149ABA68B}" type="presParOf" srcId="{278CEE54-B8AF-4E62-912C-4389D048D8B4}" destId="{1C3BEAA7-59F0-434D-B0F4-FA2F01784496}" srcOrd="1" destOrd="0" presId="urn:microsoft.com/office/officeart/2005/8/layout/chevron1"/>
    <dgm:cxn modelId="{9B2257B6-0787-4FB4-B0E7-BA01D7B1D6DA}" type="presParOf" srcId="{278CEE54-B8AF-4E62-912C-4389D048D8B4}" destId="{BDD6D45E-6282-42F4-9557-89F81C48B9C8}" srcOrd="2" destOrd="0" presId="urn:microsoft.com/office/officeart/2005/8/layout/chevron1"/>
    <dgm:cxn modelId="{CA8437C4-653D-4C85-BD4A-4CD7043434EC}" type="presParOf" srcId="{278CEE54-B8AF-4E62-912C-4389D048D8B4}" destId="{B42BA297-BE42-47F5-86E4-A09CE0D84FAE}" srcOrd="3" destOrd="0" presId="urn:microsoft.com/office/officeart/2005/8/layout/chevron1"/>
    <dgm:cxn modelId="{BEA14B61-00FA-41DB-B758-E4BBA7BE9689}" type="presParOf" srcId="{278CEE54-B8AF-4E62-912C-4389D048D8B4}" destId="{08C93B3D-BBFF-42C7-B057-72EBED506836}" srcOrd="4" destOrd="0" presId="urn:microsoft.com/office/officeart/2005/8/layout/chevron1"/>
    <dgm:cxn modelId="{683AE072-1F36-4294-96B3-8E161A34E608}" type="presParOf" srcId="{278CEE54-B8AF-4E62-912C-4389D048D8B4}" destId="{C4AE3127-3588-49FB-B7BB-A06CEEB95772}" srcOrd="5" destOrd="0" presId="urn:microsoft.com/office/officeart/2005/8/layout/chevron1"/>
    <dgm:cxn modelId="{58EA9378-ABDD-44E5-8B8A-56A48B0463EB}" type="presParOf" srcId="{278CEE54-B8AF-4E62-912C-4389D048D8B4}" destId="{6FE3F587-B8FE-49A0-8E03-899ED4ABE312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207878-6BDD-4AF2-B232-5873F46DF6F1}">
      <dsp:nvSpPr>
        <dsp:cNvPr id="0" name=""/>
        <dsp:cNvSpPr/>
      </dsp:nvSpPr>
      <dsp:spPr>
        <a:xfrm>
          <a:off x="3941" y="620847"/>
          <a:ext cx="2294340" cy="91773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 err="1"/>
            <a:t>See</a:t>
          </a:r>
          <a:endParaRPr lang="cs-CZ" sz="2300" kern="1200" dirty="0"/>
        </a:p>
      </dsp:txBody>
      <dsp:txXfrm>
        <a:off x="462809" y="620847"/>
        <a:ext cx="1376604" cy="917736"/>
      </dsp:txXfrm>
    </dsp:sp>
    <dsp:sp modelId="{BDD6D45E-6282-42F4-9557-89F81C48B9C8}">
      <dsp:nvSpPr>
        <dsp:cNvPr id="0" name=""/>
        <dsp:cNvSpPr/>
      </dsp:nvSpPr>
      <dsp:spPr>
        <a:xfrm>
          <a:off x="2068848" y="620847"/>
          <a:ext cx="2294340" cy="91773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 err="1"/>
            <a:t>Recognize</a:t>
          </a:r>
          <a:endParaRPr lang="cs-CZ" sz="2300" kern="1200" dirty="0"/>
        </a:p>
      </dsp:txBody>
      <dsp:txXfrm>
        <a:off x="2527716" y="620847"/>
        <a:ext cx="1376604" cy="917736"/>
      </dsp:txXfrm>
    </dsp:sp>
    <dsp:sp modelId="{08C93B3D-BBFF-42C7-B057-72EBED506836}">
      <dsp:nvSpPr>
        <dsp:cNvPr id="0" name=""/>
        <dsp:cNvSpPr/>
      </dsp:nvSpPr>
      <dsp:spPr>
        <a:xfrm>
          <a:off x="4133754" y="620847"/>
          <a:ext cx="2294340" cy="91773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 err="1"/>
            <a:t>Organize</a:t>
          </a:r>
          <a:endParaRPr lang="cs-CZ" sz="2300" kern="1200" dirty="0"/>
        </a:p>
      </dsp:txBody>
      <dsp:txXfrm>
        <a:off x="4592622" y="620847"/>
        <a:ext cx="1376604" cy="917736"/>
      </dsp:txXfrm>
    </dsp:sp>
    <dsp:sp modelId="{6FE3F587-B8FE-49A0-8E03-899ED4ABE312}">
      <dsp:nvSpPr>
        <dsp:cNvPr id="0" name=""/>
        <dsp:cNvSpPr/>
      </dsp:nvSpPr>
      <dsp:spPr>
        <a:xfrm>
          <a:off x="6198661" y="620847"/>
          <a:ext cx="2294340" cy="91773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Do</a:t>
          </a:r>
        </a:p>
      </dsp:txBody>
      <dsp:txXfrm>
        <a:off x="6657529" y="620847"/>
        <a:ext cx="1376604" cy="9177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B5A7F-F240-4A2C-853A-152D5A0ABB66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193A1-41A7-41BD-9138-7EFE32753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407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96074-F4DD-4912-BACC-F11302C0105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87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D4C008-C5BF-4A81-BACA-AFA9375DE6F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981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739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265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783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402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7453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154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5330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919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60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68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992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884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493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81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95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810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214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2DAF5AF-1479-4572-AD54-61113F80C07A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644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Final summary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Introduction to Service Science</a:t>
            </a:r>
          </a:p>
        </p:txBody>
      </p:sp>
    </p:spTree>
    <p:extLst>
      <p:ext uri="{BB962C8B-B14F-4D97-AF65-F5344CB8AC3E}">
        <p14:creationId xmlns:p14="http://schemas.microsoft.com/office/powerpoint/2010/main" val="3799105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EE19D51F-9515-4D35-8005-ECB39974A9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065742"/>
              </p:ext>
            </p:extLst>
          </p:nvPr>
        </p:nvGraphicFramePr>
        <p:xfrm>
          <a:off x="1978843" y="1928180"/>
          <a:ext cx="9660468" cy="42246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5287">
                  <a:extLst>
                    <a:ext uri="{9D8B030D-6E8A-4147-A177-3AD203B41FA5}">
                      <a16:colId xmlns:a16="http://schemas.microsoft.com/office/drawing/2014/main" val="878516084"/>
                    </a:ext>
                  </a:extLst>
                </a:gridCol>
                <a:gridCol w="1485994">
                  <a:extLst>
                    <a:ext uri="{9D8B030D-6E8A-4147-A177-3AD203B41FA5}">
                      <a16:colId xmlns:a16="http://schemas.microsoft.com/office/drawing/2014/main" val="3178487657"/>
                    </a:ext>
                  </a:extLst>
                </a:gridCol>
                <a:gridCol w="1216087">
                  <a:extLst>
                    <a:ext uri="{9D8B030D-6E8A-4147-A177-3AD203B41FA5}">
                      <a16:colId xmlns:a16="http://schemas.microsoft.com/office/drawing/2014/main" val="6576139"/>
                    </a:ext>
                  </a:extLst>
                </a:gridCol>
                <a:gridCol w="1700717">
                  <a:extLst>
                    <a:ext uri="{9D8B030D-6E8A-4147-A177-3AD203B41FA5}">
                      <a16:colId xmlns:a16="http://schemas.microsoft.com/office/drawing/2014/main" val="1679255104"/>
                    </a:ext>
                  </a:extLst>
                </a:gridCol>
                <a:gridCol w="1220099">
                  <a:extLst>
                    <a:ext uri="{9D8B030D-6E8A-4147-A177-3AD203B41FA5}">
                      <a16:colId xmlns:a16="http://schemas.microsoft.com/office/drawing/2014/main" val="3441399657"/>
                    </a:ext>
                  </a:extLst>
                </a:gridCol>
                <a:gridCol w="1380640">
                  <a:extLst>
                    <a:ext uri="{9D8B030D-6E8A-4147-A177-3AD203B41FA5}">
                      <a16:colId xmlns:a16="http://schemas.microsoft.com/office/drawing/2014/main" val="1226947847"/>
                    </a:ext>
                  </a:extLst>
                </a:gridCol>
                <a:gridCol w="1381644">
                  <a:extLst>
                    <a:ext uri="{9D8B030D-6E8A-4147-A177-3AD203B41FA5}">
                      <a16:colId xmlns:a16="http://schemas.microsoft.com/office/drawing/2014/main" val="1899349081"/>
                    </a:ext>
                  </a:extLst>
                </a:gridCol>
              </a:tblGrid>
              <a:tr h="301764"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Context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Requirement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Service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Agent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Goal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Model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Use Case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9525457"/>
                  </a:ext>
                </a:extLst>
              </a:tr>
              <a:tr h="1207054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Healthy run of the citizen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To find optimal road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Road planner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Citizen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To be healthy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Relaxing roads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Current status of weather and air pollution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69723264"/>
                  </a:ext>
                </a:extLst>
              </a:tr>
              <a:tr h="1810581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Race of the moto bikers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To find optimal road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Road planner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Moto driver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To win the race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Race maps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Weather (rain / sunny), position of other participants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05881270"/>
                  </a:ext>
                </a:extLst>
              </a:tr>
              <a:tr h="905291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Emergency service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To find optimal road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Road planner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Driver of emergency vehicle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To get to the place of accident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City street map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Current situation of traffic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09156911"/>
                  </a:ext>
                </a:extLst>
              </a:tr>
            </a:tbl>
          </a:graphicData>
        </a:graphic>
      </p:graphicFrame>
      <p:sp>
        <p:nvSpPr>
          <p:cNvPr id="17" name="Obdélník 16">
            <a:extLst>
              <a:ext uri="{FF2B5EF4-FFF2-40B4-BE49-F238E27FC236}">
                <a16:creationId xmlns:a16="http://schemas.microsoft.com/office/drawing/2014/main" id="{A55CE188-B3E7-4B57-A2C3-4E18A471411D}"/>
              </a:ext>
            </a:extLst>
          </p:cNvPr>
          <p:cNvSpPr/>
          <p:nvPr/>
        </p:nvSpPr>
        <p:spPr>
          <a:xfrm>
            <a:off x="10285867" y="1947510"/>
            <a:ext cx="1353444" cy="42246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A300A784-E1CF-4071-A403-0BF8682B70FC}"/>
              </a:ext>
            </a:extLst>
          </p:cNvPr>
          <p:cNvSpPr/>
          <p:nvPr/>
        </p:nvSpPr>
        <p:spPr>
          <a:xfrm>
            <a:off x="8909586" y="1947510"/>
            <a:ext cx="1353444" cy="42246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66B431E9-86DA-407A-B73D-62CD57DC656A}"/>
              </a:ext>
            </a:extLst>
          </p:cNvPr>
          <p:cNvSpPr/>
          <p:nvPr/>
        </p:nvSpPr>
        <p:spPr>
          <a:xfrm>
            <a:off x="7563619" y="1947510"/>
            <a:ext cx="1335210" cy="42246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693F1D9C-8DF9-4B1B-B8DC-7F950AFC76AA}"/>
              </a:ext>
            </a:extLst>
          </p:cNvPr>
          <p:cNvSpPr/>
          <p:nvPr/>
        </p:nvSpPr>
        <p:spPr>
          <a:xfrm>
            <a:off x="5964023" y="1947510"/>
            <a:ext cx="1713755" cy="42246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D009C2C2-1B09-4726-8C74-29B729BD9729}"/>
              </a:ext>
            </a:extLst>
          </p:cNvPr>
          <p:cNvSpPr/>
          <p:nvPr/>
        </p:nvSpPr>
        <p:spPr>
          <a:xfrm>
            <a:off x="4742972" y="1947510"/>
            <a:ext cx="1221051" cy="42246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44D0CA54-B197-4ED2-8288-9A4C2225C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Realization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88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3" grpId="0" animBg="1"/>
      <p:bldP spid="23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Two parts</a:t>
            </a:r>
          </a:p>
          <a:p>
            <a:pPr lvl="1"/>
            <a:r>
              <a:rPr lang="en-GB" dirty="0"/>
              <a:t>5 closed question</a:t>
            </a:r>
          </a:p>
          <a:p>
            <a:pPr lvl="1"/>
            <a:r>
              <a:rPr lang="en-GB" dirty="0"/>
              <a:t>3 open question</a:t>
            </a:r>
          </a:p>
          <a:p>
            <a:r>
              <a:rPr lang="cs-CZ" dirty="0" err="1"/>
              <a:t>Exams</a:t>
            </a:r>
            <a:r>
              <a:rPr lang="en-GB" dirty="0"/>
              <a:t> will be open in  IS this Wednesday</a:t>
            </a:r>
          </a:p>
        </p:txBody>
      </p:sp>
    </p:spTree>
    <p:extLst>
      <p:ext uri="{BB962C8B-B14F-4D97-AF65-F5344CB8AC3E}">
        <p14:creationId xmlns:p14="http://schemas.microsoft.com/office/powerpoint/2010/main" val="1183509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Main topics to remember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Service economy</a:t>
            </a:r>
          </a:p>
          <a:p>
            <a:r>
              <a:rPr lang="en-GB" dirty="0"/>
              <a:t>Service Dominant Logic</a:t>
            </a:r>
          </a:p>
          <a:p>
            <a:r>
              <a:rPr lang="en-GB" dirty="0"/>
              <a:t>Service system modelling</a:t>
            </a:r>
          </a:p>
          <a:p>
            <a:r>
              <a:rPr lang="en-GB" dirty="0"/>
              <a:t>Service environment and service cooperation</a:t>
            </a:r>
          </a:p>
          <a:p>
            <a:r>
              <a:rPr lang="en-GB" dirty="0"/>
              <a:t>Asymmetric information and its role in IT</a:t>
            </a:r>
          </a:p>
          <a:p>
            <a:r>
              <a:rPr lang="en-GB" dirty="0"/>
              <a:t>Software as a Service</a:t>
            </a:r>
          </a:p>
          <a:p>
            <a:r>
              <a:rPr lang="en-GB" dirty="0"/>
              <a:t>Basic of Diamond Path (4 diamonds)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518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Service economy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Product economy and basic consequences</a:t>
            </a:r>
          </a:p>
          <a:p>
            <a:r>
              <a:rPr lang="en-GB" dirty="0"/>
              <a:t>Development of service economy, why it is important</a:t>
            </a:r>
          </a:p>
          <a:p>
            <a:r>
              <a:rPr lang="en-GB" dirty="0"/>
              <a:t>Role of service in global economy</a:t>
            </a:r>
          </a:p>
          <a:p>
            <a:r>
              <a:rPr lang="en-GB" dirty="0"/>
              <a:t>Why everything is a service?</a:t>
            </a:r>
          </a:p>
        </p:txBody>
      </p:sp>
    </p:spTree>
    <p:extLst>
      <p:ext uri="{BB962C8B-B14F-4D97-AF65-F5344CB8AC3E}">
        <p14:creationId xmlns:p14="http://schemas.microsoft.com/office/powerpoint/2010/main" val="4104177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Service dominant logic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Product dominant logic and its paradigm</a:t>
            </a:r>
          </a:p>
          <a:p>
            <a:r>
              <a:rPr lang="en-GB" dirty="0"/>
              <a:t>Service dominant logic basic paradigms</a:t>
            </a:r>
          </a:p>
          <a:p>
            <a:r>
              <a:rPr lang="en-GB" dirty="0"/>
              <a:t>SDL advanced paradigms</a:t>
            </a:r>
          </a:p>
          <a:p>
            <a:r>
              <a:rPr lang="en-GB" dirty="0"/>
              <a:t>What is value proposition?</a:t>
            </a:r>
          </a:p>
          <a:p>
            <a:r>
              <a:rPr lang="en-GB" dirty="0"/>
              <a:t>Difference in the role of customer in PDL and SDL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8963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Service system modelling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Basic entities and their roles</a:t>
            </a:r>
          </a:p>
          <a:p>
            <a:pPr lvl="1"/>
            <a:r>
              <a:rPr lang="en-GB" dirty="0"/>
              <a:t>Provider</a:t>
            </a:r>
          </a:p>
          <a:p>
            <a:pPr lvl="1"/>
            <a:r>
              <a:rPr lang="en-GB" dirty="0"/>
              <a:t>Client (Customer)</a:t>
            </a:r>
          </a:p>
          <a:p>
            <a:pPr lvl="1"/>
            <a:r>
              <a:rPr lang="en-GB" dirty="0"/>
              <a:t>Target</a:t>
            </a:r>
          </a:p>
          <a:p>
            <a:r>
              <a:rPr lang="en-GB" dirty="0"/>
              <a:t>Relation among them</a:t>
            </a:r>
          </a:p>
          <a:p>
            <a:r>
              <a:rPr lang="en-GB" dirty="0"/>
              <a:t>Mention and use principle</a:t>
            </a:r>
          </a:p>
          <a:p>
            <a:r>
              <a:rPr lang="en-GB" dirty="0"/>
              <a:t>Role of time</a:t>
            </a:r>
          </a:p>
        </p:txBody>
      </p:sp>
    </p:spTree>
    <p:extLst>
      <p:ext uri="{BB962C8B-B14F-4D97-AF65-F5344CB8AC3E}">
        <p14:creationId xmlns:p14="http://schemas.microsoft.com/office/powerpoint/2010/main" val="783058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Service environment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we build service environment</a:t>
            </a:r>
          </a:p>
          <a:p>
            <a:r>
              <a:rPr lang="en-GB" dirty="0"/>
              <a:t>Basic features of the environment</a:t>
            </a:r>
          </a:p>
          <a:p>
            <a:r>
              <a:rPr lang="en-GB" dirty="0"/>
              <a:t>Special cases of cooperation between service systems</a:t>
            </a:r>
          </a:p>
          <a:p>
            <a:pPr lvl="1"/>
            <a:r>
              <a:rPr lang="en-GB" dirty="0"/>
              <a:t>Cooperating service systems</a:t>
            </a:r>
          </a:p>
          <a:p>
            <a:pPr lvl="1"/>
            <a:r>
              <a:rPr lang="en-GB" dirty="0"/>
              <a:t>Dual service system</a:t>
            </a:r>
          </a:p>
        </p:txBody>
      </p:sp>
    </p:spTree>
    <p:extLst>
      <p:ext uri="{BB962C8B-B14F-4D97-AF65-F5344CB8AC3E}">
        <p14:creationId xmlns:p14="http://schemas.microsoft.com/office/powerpoint/2010/main" val="3947054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Asymmetric information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Definition and differences</a:t>
            </a:r>
          </a:p>
          <a:p>
            <a:r>
              <a:rPr lang="en-GB" dirty="0"/>
              <a:t>Basic concepts and models</a:t>
            </a:r>
          </a:p>
          <a:p>
            <a:pPr lvl="1"/>
            <a:r>
              <a:rPr lang="en-GB" dirty="0"/>
              <a:t>Information about the price</a:t>
            </a:r>
          </a:p>
          <a:p>
            <a:pPr lvl="1"/>
            <a:r>
              <a:rPr lang="en-GB" dirty="0"/>
              <a:t>Information about the quality</a:t>
            </a:r>
          </a:p>
          <a:p>
            <a:r>
              <a:rPr lang="en-GB" dirty="0"/>
              <a:t>Auction models</a:t>
            </a:r>
          </a:p>
          <a:p>
            <a:r>
              <a:rPr lang="en-GB" dirty="0"/>
              <a:t>Moral hazard</a:t>
            </a:r>
          </a:p>
          <a:p>
            <a:r>
              <a:rPr lang="en-GB" dirty="0"/>
              <a:t>Role of IT in the Framework of Asymmetric information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852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692592" y="62453"/>
            <a:ext cx="10018713" cy="1752599"/>
          </a:xfrm>
        </p:spPr>
        <p:txBody>
          <a:bodyPr/>
          <a:lstStyle/>
          <a:p>
            <a:r>
              <a:rPr lang="en-US" dirty="0"/>
              <a:t>Diamond-Path Framework</a:t>
            </a:r>
            <a:br>
              <a:rPr lang="en-US" dirty="0"/>
            </a:br>
            <a:r>
              <a:rPr lang="en-US" sz="2800" dirty="0"/>
              <a:t>Overview</a:t>
            </a:r>
            <a:endParaRPr lang="en-US" dirty="0"/>
          </a:p>
        </p:txBody>
      </p:sp>
      <p:pic>
        <p:nvPicPr>
          <p:cNvPr id="283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7801" y="3669114"/>
            <a:ext cx="2739176" cy="2053343"/>
          </a:xfrm>
        </p:spPr>
      </p:pic>
      <p:grpSp>
        <p:nvGrpSpPr>
          <p:cNvPr id="282" name="Skupina 281"/>
          <p:cNvGrpSpPr/>
          <p:nvPr/>
        </p:nvGrpSpPr>
        <p:grpSpPr>
          <a:xfrm>
            <a:off x="1766022" y="1489122"/>
            <a:ext cx="8496944" cy="2246621"/>
            <a:chOff x="1915361" y="1700808"/>
            <a:chExt cx="6096000" cy="1589636"/>
          </a:xfrm>
        </p:grpSpPr>
        <p:graphicFrame>
          <p:nvGraphicFramePr>
            <p:cNvPr id="5" name="Diagram 4"/>
            <p:cNvGraphicFramePr/>
            <p:nvPr>
              <p:extLst>
                <p:ext uri="{D42A27DB-BD31-4B8C-83A1-F6EECF244321}">
                  <p14:modId xmlns:p14="http://schemas.microsoft.com/office/powerpoint/2010/main" val="2672371645"/>
                </p:ext>
              </p:extLst>
            </p:nvPr>
          </p:nvGraphicFramePr>
          <p:xfrm>
            <a:off x="1915361" y="1700808"/>
            <a:ext cx="6096000" cy="152794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  <p:sp>
          <p:nvSpPr>
            <p:cNvPr id="6" name="TextovéPole 5"/>
            <p:cNvSpPr txBox="1"/>
            <p:nvPr/>
          </p:nvSpPr>
          <p:spPr>
            <a:xfrm>
              <a:off x="2195778" y="2920231"/>
              <a:ext cx="657276" cy="3702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 err="1"/>
                <a:t>Attention</a:t>
              </a:r>
              <a:r>
                <a:rPr lang="cs-CZ" sz="1400" dirty="0"/>
                <a:t> </a:t>
              </a:r>
            </a:p>
            <a:p>
              <a:r>
                <a:rPr lang="cs-CZ" sz="1400" dirty="0" err="1"/>
                <a:t>Focussing</a:t>
              </a:r>
              <a:endParaRPr lang="cs-CZ" sz="1400" dirty="0"/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3656409" y="2920231"/>
              <a:ext cx="652216" cy="3702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 err="1"/>
                <a:t>Cognitive</a:t>
              </a:r>
              <a:r>
                <a:rPr lang="cs-CZ" sz="1400" dirty="0"/>
                <a:t> </a:t>
              </a:r>
            </a:p>
            <a:p>
              <a:r>
                <a:rPr lang="cs-CZ" sz="1400" dirty="0" err="1"/>
                <a:t>Elements</a:t>
              </a:r>
              <a:endParaRPr lang="cs-CZ" sz="1400" dirty="0"/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5011705" y="2920231"/>
              <a:ext cx="797813" cy="3702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/>
                <a:t>Agent-Team</a:t>
              </a:r>
            </a:p>
            <a:p>
              <a:r>
                <a:rPr lang="cs-CZ" sz="1400" dirty="0" err="1"/>
                <a:t>Organization</a:t>
              </a:r>
              <a:endParaRPr lang="cs-CZ" sz="1400" dirty="0"/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6667889" y="2920231"/>
              <a:ext cx="663993" cy="3702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 err="1"/>
                <a:t>Predictive</a:t>
              </a:r>
              <a:endParaRPr lang="cs-CZ" sz="1400" dirty="0"/>
            </a:p>
            <a:p>
              <a:r>
                <a:rPr lang="cs-CZ" sz="1400" dirty="0" err="1"/>
                <a:t>Behaviour</a:t>
              </a:r>
              <a:endParaRPr lang="cs-CZ" sz="1400" dirty="0"/>
            </a:p>
          </p:txBody>
        </p:sp>
      </p:grpSp>
      <p:grpSp>
        <p:nvGrpSpPr>
          <p:cNvPr id="2" name="Skupina 1"/>
          <p:cNvGrpSpPr/>
          <p:nvPr/>
        </p:nvGrpSpPr>
        <p:grpSpPr>
          <a:xfrm>
            <a:off x="3822965" y="3705150"/>
            <a:ext cx="2586343" cy="1812824"/>
            <a:chOff x="905537" y="1991664"/>
            <a:chExt cx="7383726" cy="4677696"/>
          </a:xfrm>
        </p:grpSpPr>
        <p:sp>
          <p:nvSpPr>
            <p:cNvPr id="438" name="Rectangle 24"/>
            <p:cNvSpPr/>
            <p:nvPr/>
          </p:nvSpPr>
          <p:spPr>
            <a:xfrm>
              <a:off x="905537" y="3931741"/>
              <a:ext cx="1656971" cy="77500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sz="700" dirty="0"/>
                <a:t>CI-</a:t>
              </a:r>
              <a:r>
                <a:rPr lang="cs-CZ" sz="700" dirty="0" err="1"/>
                <a:t>connection</a:t>
              </a:r>
              <a:endParaRPr lang="cs-CZ" sz="700" dirty="0"/>
            </a:p>
          </p:txBody>
        </p:sp>
        <p:sp>
          <p:nvSpPr>
            <p:cNvPr id="439" name="Rectangle 8"/>
            <p:cNvSpPr/>
            <p:nvPr/>
          </p:nvSpPr>
          <p:spPr>
            <a:xfrm>
              <a:off x="3759681" y="1991664"/>
              <a:ext cx="1656971" cy="72013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700" dirty="0" err="1">
                  <a:solidFill>
                    <a:schemeClr val="bg1"/>
                  </a:solidFill>
                </a:rPr>
                <a:t>Category</a:t>
              </a:r>
              <a:endParaRPr lang="cs-CZ" sz="700" dirty="0">
                <a:solidFill>
                  <a:schemeClr val="bg1"/>
                </a:solidFill>
              </a:endParaRPr>
            </a:p>
          </p:txBody>
        </p:sp>
        <p:sp>
          <p:nvSpPr>
            <p:cNvPr id="440" name="Rectangle 24"/>
            <p:cNvSpPr/>
            <p:nvPr/>
          </p:nvSpPr>
          <p:spPr>
            <a:xfrm>
              <a:off x="3759681" y="3931741"/>
              <a:ext cx="1656971" cy="762671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700" dirty="0" err="1"/>
                <a:t>Item</a:t>
              </a:r>
              <a:endParaRPr lang="cs-CZ" sz="700" dirty="0"/>
            </a:p>
          </p:txBody>
        </p:sp>
        <p:cxnSp>
          <p:nvCxnSpPr>
            <p:cNvPr id="441" name="Straight Connector 23"/>
            <p:cNvCxnSpPr/>
            <p:nvPr/>
          </p:nvCxnSpPr>
          <p:spPr>
            <a:xfrm rot="5400000">
              <a:off x="3164680" y="3539351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Straight Connector 32"/>
            <p:cNvCxnSpPr/>
            <p:nvPr/>
          </p:nvCxnSpPr>
          <p:spPr>
            <a:xfrm rot="5400000" flipV="1">
              <a:off x="3576981" y="4141610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Straight Connector 23"/>
            <p:cNvCxnSpPr>
              <a:stCxn id="449" idx="0"/>
            </p:cNvCxnSpPr>
            <p:nvPr/>
          </p:nvCxnSpPr>
          <p:spPr>
            <a:xfrm flipV="1">
              <a:off x="1747757" y="2364255"/>
              <a:ext cx="1713966" cy="1276122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Straight Connector 32"/>
            <p:cNvCxnSpPr/>
            <p:nvPr/>
          </p:nvCxnSpPr>
          <p:spPr>
            <a:xfrm flipH="1">
              <a:off x="1748448" y="3647490"/>
              <a:ext cx="1494" cy="286791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Straight Connector 32"/>
            <p:cNvCxnSpPr/>
            <p:nvPr/>
          </p:nvCxnSpPr>
          <p:spPr>
            <a:xfrm flipV="1">
              <a:off x="3461723" y="2364255"/>
              <a:ext cx="292147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6" name="Skupina 445"/>
            <p:cNvGrpSpPr/>
            <p:nvPr/>
          </p:nvGrpSpPr>
          <p:grpSpPr>
            <a:xfrm>
              <a:off x="1619672" y="3640377"/>
              <a:ext cx="255935" cy="292147"/>
              <a:chOff x="4460081" y="3268293"/>
              <a:chExt cx="255935" cy="292147"/>
            </a:xfrm>
          </p:grpSpPr>
          <p:cxnSp>
            <p:nvCxnSpPr>
              <p:cNvPr id="447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8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9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cxnSp>
          <p:nvCxnSpPr>
            <p:cNvPr id="450" name="Straight Connector 32"/>
            <p:cNvCxnSpPr/>
            <p:nvPr/>
          </p:nvCxnSpPr>
          <p:spPr>
            <a:xfrm rot="16200000">
              <a:off x="3582080" y="2351583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1" name="Skupina 450"/>
            <p:cNvGrpSpPr/>
            <p:nvPr/>
          </p:nvGrpSpPr>
          <p:grpSpPr>
            <a:xfrm rot="16200000" flipV="1">
              <a:off x="2580193" y="3991150"/>
              <a:ext cx="255935" cy="292147"/>
              <a:chOff x="4460081" y="3268293"/>
              <a:chExt cx="255935" cy="292147"/>
            </a:xfrm>
          </p:grpSpPr>
          <p:cxnSp>
            <p:nvCxnSpPr>
              <p:cNvPr id="452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3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4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sp>
          <p:nvSpPr>
            <p:cNvPr id="455" name="Rectangle 24"/>
            <p:cNvSpPr/>
            <p:nvPr/>
          </p:nvSpPr>
          <p:spPr>
            <a:xfrm>
              <a:off x="6632292" y="3931741"/>
              <a:ext cx="1656971" cy="775003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700" dirty="0" err="1"/>
                <a:t>Context</a:t>
              </a:r>
              <a:endParaRPr lang="cs-CZ" sz="700" dirty="0"/>
            </a:p>
          </p:txBody>
        </p:sp>
        <p:cxnSp>
          <p:nvCxnSpPr>
            <p:cNvPr id="456" name="Straight Connector 23"/>
            <p:cNvCxnSpPr/>
            <p:nvPr/>
          </p:nvCxnSpPr>
          <p:spPr>
            <a:xfrm flipV="1">
              <a:off x="4559897" y="2713113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Straight Connector 32"/>
            <p:cNvCxnSpPr/>
            <p:nvPr/>
          </p:nvCxnSpPr>
          <p:spPr>
            <a:xfrm>
              <a:off x="4460430" y="3827140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8" name="TextovéPole 457"/>
            <p:cNvSpPr txBox="1"/>
            <p:nvPr/>
          </p:nvSpPr>
          <p:spPr>
            <a:xfrm>
              <a:off x="4085297" y="3195143"/>
              <a:ext cx="637035" cy="4367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500" dirty="0"/>
                <a:t>R</a:t>
              </a:r>
            </a:p>
          </p:txBody>
        </p:sp>
        <p:grpSp>
          <p:nvGrpSpPr>
            <p:cNvPr id="459" name="Skupina 458"/>
            <p:cNvGrpSpPr/>
            <p:nvPr/>
          </p:nvGrpSpPr>
          <p:grpSpPr>
            <a:xfrm flipV="1">
              <a:off x="4459022" y="2785120"/>
              <a:ext cx="201916" cy="211901"/>
              <a:chOff x="4271268" y="2636912"/>
              <a:chExt cx="201916" cy="211901"/>
            </a:xfrm>
          </p:grpSpPr>
          <p:cxnSp>
            <p:nvCxnSpPr>
              <p:cNvPr id="460" name="Straight Connector 32"/>
              <p:cNvCxnSpPr/>
              <p:nvPr/>
            </p:nvCxnSpPr>
            <p:spPr>
              <a:xfrm>
                <a:off x="4271268" y="284881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1" name="Oval 39"/>
              <p:cNvSpPr/>
              <p:nvPr/>
            </p:nvSpPr>
            <p:spPr>
              <a:xfrm rot="10800000">
                <a:off x="4296667" y="2636912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cxnSp>
          <p:nvCxnSpPr>
            <p:cNvPr id="462" name="Straight Connector 23"/>
            <p:cNvCxnSpPr/>
            <p:nvPr/>
          </p:nvCxnSpPr>
          <p:spPr>
            <a:xfrm rot="5400000">
              <a:off x="3164680" y="3882103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Straight Connector 32"/>
            <p:cNvCxnSpPr/>
            <p:nvPr/>
          </p:nvCxnSpPr>
          <p:spPr>
            <a:xfrm rot="5400000" flipV="1">
              <a:off x="3576981" y="4484362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64" name="Skupina 463"/>
            <p:cNvGrpSpPr/>
            <p:nvPr/>
          </p:nvGrpSpPr>
          <p:grpSpPr>
            <a:xfrm rot="5400000">
              <a:off x="2640912" y="4377004"/>
              <a:ext cx="201916" cy="211901"/>
              <a:chOff x="4271268" y="2636912"/>
              <a:chExt cx="201916" cy="211901"/>
            </a:xfrm>
          </p:grpSpPr>
          <p:cxnSp>
            <p:nvCxnSpPr>
              <p:cNvPr id="465" name="Straight Connector 32"/>
              <p:cNvCxnSpPr/>
              <p:nvPr/>
            </p:nvCxnSpPr>
            <p:spPr>
              <a:xfrm>
                <a:off x="4271268" y="284881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6" name="Oval 39"/>
              <p:cNvSpPr/>
              <p:nvPr/>
            </p:nvSpPr>
            <p:spPr>
              <a:xfrm rot="10800000">
                <a:off x="4296667" y="2636912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grpSp>
          <p:nvGrpSpPr>
            <p:cNvPr id="467" name="Skupina 466"/>
            <p:cNvGrpSpPr/>
            <p:nvPr/>
          </p:nvGrpSpPr>
          <p:grpSpPr>
            <a:xfrm rot="16200000" flipH="1" flipV="1">
              <a:off x="5935202" y="3713475"/>
              <a:ext cx="203324" cy="1201536"/>
              <a:chOff x="4475835" y="4563296"/>
              <a:chExt cx="203324" cy="1201536"/>
            </a:xfrm>
          </p:grpSpPr>
          <p:cxnSp>
            <p:nvCxnSpPr>
              <p:cNvPr id="468" name="Straight Connector 23"/>
              <p:cNvCxnSpPr/>
              <p:nvPr/>
            </p:nvCxnSpPr>
            <p:spPr>
              <a:xfrm flipV="1">
                <a:off x="4576710" y="4563296"/>
                <a:ext cx="0" cy="120153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9" name="Straight Connector 32"/>
              <p:cNvCxnSpPr/>
              <p:nvPr/>
            </p:nvCxnSpPr>
            <p:spPr>
              <a:xfrm>
                <a:off x="4477243" y="567732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0" name="Skupina 469"/>
              <p:cNvGrpSpPr/>
              <p:nvPr/>
            </p:nvGrpSpPr>
            <p:grpSpPr>
              <a:xfrm flipV="1">
                <a:off x="4475835" y="4635303"/>
                <a:ext cx="201916" cy="211901"/>
                <a:chOff x="4271268" y="2636912"/>
                <a:chExt cx="201916" cy="211901"/>
              </a:xfrm>
            </p:grpSpPr>
            <p:cxnSp>
              <p:nvCxnSpPr>
                <p:cNvPr id="471" name="Straight Connector 32"/>
                <p:cNvCxnSpPr/>
                <p:nvPr/>
              </p:nvCxnSpPr>
              <p:spPr>
                <a:xfrm>
                  <a:off x="4271268" y="2848813"/>
                  <a:ext cx="201916" cy="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2" name="Oval 39"/>
                <p:cNvSpPr/>
                <p:nvPr/>
              </p:nvSpPr>
              <p:spPr>
                <a:xfrm rot="10800000">
                  <a:off x="4296667" y="2636912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</p:grpSp>
        <p:sp>
          <p:nvSpPr>
            <p:cNvPr id="473" name="TextovéPole 472"/>
            <p:cNvSpPr txBox="1"/>
            <p:nvPr/>
          </p:nvSpPr>
          <p:spPr>
            <a:xfrm>
              <a:off x="2922848" y="4159720"/>
              <a:ext cx="637035" cy="4367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500" dirty="0"/>
                <a:t>R</a:t>
              </a:r>
            </a:p>
          </p:txBody>
        </p:sp>
        <p:sp>
          <p:nvSpPr>
            <p:cNvPr id="474" name="TextovéPole 473"/>
            <p:cNvSpPr txBox="1"/>
            <p:nvPr/>
          </p:nvSpPr>
          <p:spPr>
            <a:xfrm>
              <a:off x="5729897" y="3972005"/>
              <a:ext cx="637035" cy="4367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500" dirty="0"/>
                <a:t>R</a:t>
              </a:r>
            </a:p>
          </p:txBody>
        </p:sp>
        <p:grpSp>
          <p:nvGrpSpPr>
            <p:cNvPr id="475" name="Skupina 474"/>
            <p:cNvGrpSpPr/>
            <p:nvPr/>
          </p:nvGrpSpPr>
          <p:grpSpPr>
            <a:xfrm flipH="1">
              <a:off x="5432768" y="2365684"/>
              <a:ext cx="2134198" cy="1570026"/>
              <a:chOff x="2139919" y="2217854"/>
              <a:chExt cx="2134198" cy="1570026"/>
            </a:xfrm>
          </p:grpSpPr>
          <p:cxnSp>
            <p:nvCxnSpPr>
              <p:cNvPr id="476" name="Straight Connector 23"/>
              <p:cNvCxnSpPr>
                <a:stCxn id="482" idx="0"/>
              </p:cNvCxnSpPr>
              <p:nvPr/>
            </p:nvCxnSpPr>
            <p:spPr>
              <a:xfrm flipV="1">
                <a:off x="2268004" y="2217854"/>
                <a:ext cx="1713966" cy="1276122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7" name="Straight Connector 32"/>
              <p:cNvCxnSpPr/>
              <p:nvPr/>
            </p:nvCxnSpPr>
            <p:spPr>
              <a:xfrm flipH="1">
                <a:off x="2268695" y="3501089"/>
                <a:ext cx="1494" cy="286791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8" name="Straight Connector 32"/>
              <p:cNvCxnSpPr/>
              <p:nvPr/>
            </p:nvCxnSpPr>
            <p:spPr>
              <a:xfrm flipV="1">
                <a:off x="3981970" y="2217854"/>
                <a:ext cx="292147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9" name="Skupina 478"/>
              <p:cNvGrpSpPr/>
              <p:nvPr/>
            </p:nvGrpSpPr>
            <p:grpSpPr>
              <a:xfrm>
                <a:off x="2139919" y="3493976"/>
                <a:ext cx="255935" cy="292147"/>
                <a:chOff x="4460081" y="3268293"/>
                <a:chExt cx="255935" cy="292147"/>
              </a:xfrm>
            </p:grpSpPr>
            <p:cxnSp>
              <p:nvCxnSpPr>
                <p:cNvPr id="480" name="Straight Connector 4"/>
                <p:cNvCxnSpPr/>
                <p:nvPr/>
              </p:nvCxnSpPr>
              <p:spPr>
                <a:xfrm>
                  <a:off x="4588167" y="3416424"/>
                  <a:ext cx="127849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1" name="Straight Connector 7"/>
                <p:cNvCxnSpPr/>
                <p:nvPr/>
              </p:nvCxnSpPr>
              <p:spPr>
                <a:xfrm flipH="1">
                  <a:off x="4460081" y="3416424"/>
                  <a:ext cx="128088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2" name="Oval 21"/>
                <p:cNvSpPr/>
                <p:nvPr/>
              </p:nvSpPr>
              <p:spPr>
                <a:xfrm>
                  <a:off x="4514100" y="3268293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</p:grpSp>
        <p:sp>
          <p:nvSpPr>
            <p:cNvPr id="483" name="TextovéPole 482"/>
            <p:cNvSpPr txBox="1"/>
            <p:nvPr/>
          </p:nvSpPr>
          <p:spPr>
            <a:xfrm rot="2283157">
              <a:off x="6177638" y="2632842"/>
              <a:ext cx="943655" cy="4765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600" dirty="0"/>
                <a:t>base</a:t>
              </a:r>
              <a:endParaRPr lang="en-US" sz="600" dirty="0"/>
            </a:p>
          </p:txBody>
        </p:sp>
        <p:grpSp>
          <p:nvGrpSpPr>
            <p:cNvPr id="484" name="Skupina 483"/>
            <p:cNvGrpSpPr/>
            <p:nvPr/>
          </p:nvGrpSpPr>
          <p:grpSpPr>
            <a:xfrm rot="16200000" flipH="1" flipV="1">
              <a:off x="5458378" y="2216969"/>
              <a:ext cx="255935" cy="292147"/>
              <a:chOff x="4460081" y="3268293"/>
              <a:chExt cx="255935" cy="292147"/>
            </a:xfrm>
          </p:grpSpPr>
          <p:cxnSp>
            <p:nvCxnSpPr>
              <p:cNvPr id="485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6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7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sp>
          <p:nvSpPr>
            <p:cNvPr id="488" name="TextovéPole 487"/>
            <p:cNvSpPr txBox="1"/>
            <p:nvPr/>
          </p:nvSpPr>
          <p:spPr>
            <a:xfrm>
              <a:off x="4266874" y="5193534"/>
              <a:ext cx="637035" cy="4367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500" dirty="0"/>
                <a:t>R</a:t>
              </a:r>
            </a:p>
          </p:txBody>
        </p:sp>
        <p:grpSp>
          <p:nvGrpSpPr>
            <p:cNvPr id="489" name="Skupina 488"/>
            <p:cNvGrpSpPr/>
            <p:nvPr/>
          </p:nvGrpSpPr>
          <p:grpSpPr>
            <a:xfrm flipV="1">
              <a:off x="4475835" y="4711504"/>
              <a:ext cx="203324" cy="1201536"/>
              <a:chOff x="4475835" y="4563296"/>
              <a:chExt cx="203324" cy="1201536"/>
            </a:xfrm>
          </p:grpSpPr>
          <p:cxnSp>
            <p:nvCxnSpPr>
              <p:cNvPr id="490" name="Straight Connector 23"/>
              <p:cNvCxnSpPr/>
              <p:nvPr/>
            </p:nvCxnSpPr>
            <p:spPr>
              <a:xfrm flipV="1">
                <a:off x="4576710" y="4563296"/>
                <a:ext cx="0" cy="120153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1" name="Straight Connector 32"/>
              <p:cNvCxnSpPr/>
              <p:nvPr/>
            </p:nvCxnSpPr>
            <p:spPr>
              <a:xfrm>
                <a:off x="4477243" y="567732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2" name="Skupina 491"/>
              <p:cNvGrpSpPr/>
              <p:nvPr/>
            </p:nvGrpSpPr>
            <p:grpSpPr>
              <a:xfrm flipV="1">
                <a:off x="4475835" y="4635303"/>
                <a:ext cx="201916" cy="211901"/>
                <a:chOff x="4271268" y="2636912"/>
                <a:chExt cx="201916" cy="211901"/>
              </a:xfrm>
            </p:grpSpPr>
            <p:cxnSp>
              <p:nvCxnSpPr>
                <p:cNvPr id="493" name="Straight Connector 32"/>
                <p:cNvCxnSpPr/>
                <p:nvPr/>
              </p:nvCxnSpPr>
              <p:spPr>
                <a:xfrm>
                  <a:off x="4271268" y="2848813"/>
                  <a:ext cx="201916" cy="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4" name="Oval 39"/>
                <p:cNvSpPr/>
                <p:nvPr/>
              </p:nvSpPr>
              <p:spPr>
                <a:xfrm rot="10800000">
                  <a:off x="4296667" y="2636912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</p:grpSp>
        <p:grpSp>
          <p:nvGrpSpPr>
            <p:cNvPr id="495" name="Skupina 494"/>
            <p:cNvGrpSpPr/>
            <p:nvPr/>
          </p:nvGrpSpPr>
          <p:grpSpPr>
            <a:xfrm>
              <a:off x="1653580" y="4701864"/>
              <a:ext cx="2100290" cy="1697993"/>
              <a:chOff x="1653580" y="4701864"/>
              <a:chExt cx="2100290" cy="1697993"/>
            </a:xfrm>
          </p:grpSpPr>
          <p:cxnSp>
            <p:nvCxnSpPr>
              <p:cNvPr id="496" name="Straight Connector 23"/>
              <p:cNvCxnSpPr>
                <a:stCxn id="503" idx="0"/>
              </p:cNvCxnSpPr>
              <p:nvPr/>
            </p:nvCxnSpPr>
            <p:spPr>
              <a:xfrm flipH="1" flipV="1">
                <a:off x="1747757" y="4988655"/>
                <a:ext cx="1713965" cy="1283352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7" name="Straight Connector 32"/>
              <p:cNvCxnSpPr/>
              <p:nvPr/>
            </p:nvCxnSpPr>
            <p:spPr>
              <a:xfrm flipH="1" flipV="1">
                <a:off x="1748448" y="4701864"/>
                <a:ext cx="1494" cy="286791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8" name="Straight Connector 32"/>
              <p:cNvCxnSpPr/>
              <p:nvPr/>
            </p:nvCxnSpPr>
            <p:spPr>
              <a:xfrm>
                <a:off x="3461723" y="6271890"/>
                <a:ext cx="292147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9" name="Skupina 498"/>
              <p:cNvGrpSpPr/>
              <p:nvPr/>
            </p:nvGrpSpPr>
            <p:grpSpPr>
              <a:xfrm rot="5400000" flipV="1">
                <a:off x="3479828" y="6125816"/>
                <a:ext cx="255935" cy="292147"/>
                <a:chOff x="4460081" y="3268293"/>
                <a:chExt cx="255935" cy="292147"/>
              </a:xfrm>
            </p:grpSpPr>
            <p:cxnSp>
              <p:nvCxnSpPr>
                <p:cNvPr id="501" name="Straight Connector 4"/>
                <p:cNvCxnSpPr/>
                <p:nvPr/>
              </p:nvCxnSpPr>
              <p:spPr>
                <a:xfrm>
                  <a:off x="4588167" y="3416424"/>
                  <a:ext cx="127849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2" name="Straight Connector 7"/>
                <p:cNvCxnSpPr/>
                <p:nvPr/>
              </p:nvCxnSpPr>
              <p:spPr>
                <a:xfrm flipH="1">
                  <a:off x="4460081" y="3416424"/>
                  <a:ext cx="128088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3" name="Oval 21"/>
                <p:cNvSpPr/>
                <p:nvPr/>
              </p:nvSpPr>
              <p:spPr>
                <a:xfrm>
                  <a:off x="4514100" y="3268293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  <p:cxnSp>
            <p:nvCxnSpPr>
              <p:cNvPr id="500" name="Straight Connector 32"/>
              <p:cNvCxnSpPr/>
              <p:nvPr/>
            </p:nvCxnSpPr>
            <p:spPr>
              <a:xfrm rot="10800000" flipV="1">
                <a:off x="1653580" y="4797152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04" name="Rectangle 24"/>
            <p:cNvSpPr/>
            <p:nvPr/>
          </p:nvSpPr>
          <p:spPr>
            <a:xfrm>
              <a:off x="3741812" y="5906689"/>
              <a:ext cx="1693791" cy="762671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sz="700" dirty="0" err="1"/>
                <a:t>Manifestation</a:t>
              </a:r>
              <a:endParaRPr lang="cs-CZ" sz="700" dirty="0"/>
            </a:p>
          </p:txBody>
        </p:sp>
        <p:grpSp>
          <p:nvGrpSpPr>
            <p:cNvPr id="505" name="Skupina 504"/>
            <p:cNvGrpSpPr/>
            <p:nvPr/>
          </p:nvGrpSpPr>
          <p:grpSpPr>
            <a:xfrm flipH="1">
              <a:off x="5436096" y="4725144"/>
              <a:ext cx="2100290" cy="1697993"/>
              <a:chOff x="1653580" y="4701864"/>
              <a:chExt cx="2100290" cy="1697993"/>
            </a:xfrm>
          </p:grpSpPr>
          <p:cxnSp>
            <p:nvCxnSpPr>
              <p:cNvPr id="506" name="Straight Connector 23"/>
              <p:cNvCxnSpPr>
                <a:stCxn id="513" idx="0"/>
              </p:cNvCxnSpPr>
              <p:nvPr/>
            </p:nvCxnSpPr>
            <p:spPr>
              <a:xfrm flipH="1" flipV="1">
                <a:off x="1747757" y="4988655"/>
                <a:ext cx="1713965" cy="1283352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7" name="Straight Connector 32"/>
              <p:cNvCxnSpPr/>
              <p:nvPr/>
            </p:nvCxnSpPr>
            <p:spPr>
              <a:xfrm flipH="1" flipV="1">
                <a:off x="1748448" y="4701864"/>
                <a:ext cx="1494" cy="286791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8" name="Straight Connector 32"/>
              <p:cNvCxnSpPr/>
              <p:nvPr/>
            </p:nvCxnSpPr>
            <p:spPr>
              <a:xfrm>
                <a:off x="3461723" y="6271890"/>
                <a:ext cx="292147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09" name="Skupina 508"/>
              <p:cNvGrpSpPr/>
              <p:nvPr/>
            </p:nvGrpSpPr>
            <p:grpSpPr>
              <a:xfrm rot="5400000" flipV="1">
                <a:off x="3479828" y="6125816"/>
                <a:ext cx="255935" cy="292147"/>
                <a:chOff x="4460081" y="3268293"/>
                <a:chExt cx="255935" cy="292147"/>
              </a:xfrm>
            </p:grpSpPr>
            <p:cxnSp>
              <p:nvCxnSpPr>
                <p:cNvPr id="511" name="Straight Connector 4"/>
                <p:cNvCxnSpPr/>
                <p:nvPr/>
              </p:nvCxnSpPr>
              <p:spPr>
                <a:xfrm>
                  <a:off x="4588167" y="3416424"/>
                  <a:ext cx="127849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2" name="Straight Connector 7"/>
                <p:cNvCxnSpPr/>
                <p:nvPr/>
              </p:nvCxnSpPr>
              <p:spPr>
                <a:xfrm flipH="1">
                  <a:off x="4460081" y="3416424"/>
                  <a:ext cx="128088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3" name="Oval 21"/>
                <p:cNvSpPr/>
                <p:nvPr/>
              </p:nvSpPr>
              <p:spPr>
                <a:xfrm>
                  <a:off x="4514100" y="3268293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  <p:cxnSp>
            <p:nvCxnSpPr>
              <p:cNvPr id="510" name="Straight Connector 32"/>
              <p:cNvCxnSpPr/>
              <p:nvPr/>
            </p:nvCxnSpPr>
            <p:spPr>
              <a:xfrm rot="10800000" flipV="1">
                <a:off x="1653580" y="4797152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14" name="Skupina 513"/>
          <p:cNvGrpSpPr/>
          <p:nvPr/>
        </p:nvGrpSpPr>
        <p:grpSpPr>
          <a:xfrm>
            <a:off x="2108706" y="4708321"/>
            <a:ext cx="2400163" cy="1782754"/>
            <a:chOff x="905537" y="1843456"/>
            <a:chExt cx="7383726" cy="4620871"/>
          </a:xfrm>
        </p:grpSpPr>
        <p:sp>
          <p:nvSpPr>
            <p:cNvPr id="515" name="Rectangle 24"/>
            <p:cNvSpPr/>
            <p:nvPr/>
          </p:nvSpPr>
          <p:spPr>
            <a:xfrm>
              <a:off x="905537" y="3783533"/>
              <a:ext cx="1656971" cy="77500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700" dirty="0" err="1"/>
                <a:t>Category</a:t>
              </a:r>
              <a:endParaRPr lang="cs-CZ" sz="700" dirty="0"/>
            </a:p>
          </p:txBody>
        </p:sp>
        <p:sp>
          <p:nvSpPr>
            <p:cNvPr id="516" name="Rectangle 24"/>
            <p:cNvSpPr/>
            <p:nvPr/>
          </p:nvSpPr>
          <p:spPr>
            <a:xfrm>
              <a:off x="6632292" y="3783533"/>
              <a:ext cx="1656971" cy="775003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700" dirty="0"/>
                <a:t>Rule</a:t>
              </a:r>
            </a:p>
          </p:txBody>
        </p:sp>
        <p:sp>
          <p:nvSpPr>
            <p:cNvPr id="517" name="Rectangle 8"/>
            <p:cNvSpPr/>
            <p:nvPr/>
          </p:nvSpPr>
          <p:spPr>
            <a:xfrm>
              <a:off x="3759681" y="1843456"/>
              <a:ext cx="1656971" cy="72013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700" dirty="0" err="1">
                  <a:solidFill>
                    <a:schemeClr val="bg1"/>
                  </a:solidFill>
                </a:rPr>
                <a:t>Relationship</a:t>
              </a:r>
              <a:endParaRPr lang="cs-CZ" sz="700" dirty="0">
                <a:solidFill>
                  <a:schemeClr val="bg1"/>
                </a:solidFill>
              </a:endParaRPr>
            </a:p>
          </p:txBody>
        </p:sp>
        <p:sp>
          <p:nvSpPr>
            <p:cNvPr id="518" name="Rectangle 22"/>
            <p:cNvSpPr/>
            <p:nvPr/>
          </p:nvSpPr>
          <p:spPr>
            <a:xfrm>
              <a:off x="3759681" y="5748596"/>
              <a:ext cx="1656971" cy="715731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700" dirty="0" err="1"/>
                <a:t>Operation</a:t>
              </a:r>
              <a:endParaRPr lang="cs-CZ" sz="700" dirty="0"/>
            </a:p>
          </p:txBody>
        </p:sp>
        <p:sp>
          <p:nvSpPr>
            <p:cNvPr id="519" name="Rectangle 24"/>
            <p:cNvSpPr/>
            <p:nvPr/>
          </p:nvSpPr>
          <p:spPr>
            <a:xfrm>
              <a:off x="3759681" y="3783533"/>
              <a:ext cx="1656971" cy="762671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700" dirty="0" err="1"/>
                <a:t>Object</a:t>
              </a:r>
              <a:endParaRPr lang="cs-CZ" sz="700" dirty="0"/>
            </a:p>
          </p:txBody>
        </p:sp>
        <p:cxnSp>
          <p:nvCxnSpPr>
            <p:cNvPr id="520" name="Straight Connector 23"/>
            <p:cNvCxnSpPr/>
            <p:nvPr/>
          </p:nvCxnSpPr>
          <p:spPr>
            <a:xfrm flipV="1">
              <a:off x="4772094" y="2581998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21" name="Skupina 520"/>
            <p:cNvGrpSpPr/>
            <p:nvPr/>
          </p:nvGrpSpPr>
          <p:grpSpPr>
            <a:xfrm>
              <a:off x="4644008" y="3484193"/>
              <a:ext cx="255935" cy="292147"/>
              <a:chOff x="4460081" y="3268293"/>
              <a:chExt cx="255935" cy="292147"/>
            </a:xfrm>
          </p:grpSpPr>
          <p:cxnSp>
            <p:nvCxnSpPr>
              <p:cNvPr id="593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4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5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grpSp>
          <p:nvGrpSpPr>
            <p:cNvPr id="522" name="Skupina 521"/>
            <p:cNvGrpSpPr/>
            <p:nvPr/>
          </p:nvGrpSpPr>
          <p:grpSpPr>
            <a:xfrm flipV="1">
              <a:off x="4644008" y="2581997"/>
              <a:ext cx="255935" cy="292147"/>
              <a:chOff x="4460081" y="3268293"/>
              <a:chExt cx="255935" cy="292147"/>
            </a:xfrm>
          </p:grpSpPr>
          <p:cxnSp>
            <p:nvCxnSpPr>
              <p:cNvPr id="590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1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2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sp>
          <p:nvSpPr>
            <p:cNvPr id="523" name="TextovéPole 522"/>
            <p:cNvSpPr txBox="1"/>
            <p:nvPr/>
          </p:nvSpPr>
          <p:spPr>
            <a:xfrm>
              <a:off x="4497562" y="3046935"/>
              <a:ext cx="686449" cy="4387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500" dirty="0"/>
                <a:t>P</a:t>
              </a:r>
            </a:p>
          </p:txBody>
        </p:sp>
        <p:cxnSp>
          <p:nvCxnSpPr>
            <p:cNvPr id="524" name="Straight Connector 23"/>
            <p:cNvCxnSpPr/>
            <p:nvPr/>
          </p:nvCxnSpPr>
          <p:spPr>
            <a:xfrm flipV="1">
              <a:off x="4372143" y="2564905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Straight Connector 32"/>
            <p:cNvCxnSpPr/>
            <p:nvPr/>
          </p:nvCxnSpPr>
          <p:spPr>
            <a:xfrm>
              <a:off x="4272676" y="3678932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6" name="TextovéPole 525"/>
            <p:cNvSpPr txBox="1"/>
            <p:nvPr/>
          </p:nvSpPr>
          <p:spPr>
            <a:xfrm>
              <a:off x="4062305" y="3046935"/>
              <a:ext cx="686449" cy="4387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500" dirty="0"/>
                <a:t>R</a:t>
              </a:r>
            </a:p>
          </p:txBody>
        </p:sp>
        <p:grpSp>
          <p:nvGrpSpPr>
            <p:cNvPr id="527" name="Skupina 526"/>
            <p:cNvGrpSpPr/>
            <p:nvPr/>
          </p:nvGrpSpPr>
          <p:grpSpPr>
            <a:xfrm flipV="1">
              <a:off x="4271268" y="2636912"/>
              <a:ext cx="201916" cy="211901"/>
              <a:chOff x="4271268" y="2636912"/>
              <a:chExt cx="201916" cy="211901"/>
            </a:xfrm>
          </p:grpSpPr>
          <p:cxnSp>
            <p:nvCxnSpPr>
              <p:cNvPr id="588" name="Straight Connector 32"/>
              <p:cNvCxnSpPr/>
              <p:nvPr/>
            </p:nvCxnSpPr>
            <p:spPr>
              <a:xfrm>
                <a:off x="4271268" y="284881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9" name="Oval 39"/>
              <p:cNvSpPr/>
              <p:nvPr/>
            </p:nvSpPr>
            <p:spPr>
              <a:xfrm rot="10800000">
                <a:off x="4296667" y="2636912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sp>
          <p:nvSpPr>
            <p:cNvPr id="528" name="TextovéPole 527"/>
            <p:cNvSpPr txBox="1"/>
            <p:nvPr/>
          </p:nvSpPr>
          <p:spPr>
            <a:xfrm>
              <a:off x="4266873" y="5045327"/>
              <a:ext cx="686449" cy="4387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500" dirty="0"/>
                <a:t>R</a:t>
              </a:r>
            </a:p>
          </p:txBody>
        </p:sp>
        <p:grpSp>
          <p:nvGrpSpPr>
            <p:cNvPr id="529" name="Skupina 528"/>
            <p:cNvGrpSpPr/>
            <p:nvPr/>
          </p:nvGrpSpPr>
          <p:grpSpPr>
            <a:xfrm flipV="1">
              <a:off x="4475835" y="4563296"/>
              <a:ext cx="203324" cy="1201536"/>
              <a:chOff x="4475835" y="4563296"/>
              <a:chExt cx="203324" cy="1201536"/>
            </a:xfrm>
          </p:grpSpPr>
          <p:cxnSp>
            <p:nvCxnSpPr>
              <p:cNvPr id="583" name="Straight Connector 23"/>
              <p:cNvCxnSpPr/>
              <p:nvPr/>
            </p:nvCxnSpPr>
            <p:spPr>
              <a:xfrm flipV="1">
                <a:off x="4576710" y="4563296"/>
                <a:ext cx="0" cy="120153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4" name="Straight Connector 32"/>
              <p:cNvCxnSpPr/>
              <p:nvPr/>
            </p:nvCxnSpPr>
            <p:spPr>
              <a:xfrm>
                <a:off x="4477243" y="567732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85" name="Skupina 584"/>
              <p:cNvGrpSpPr/>
              <p:nvPr/>
            </p:nvGrpSpPr>
            <p:grpSpPr>
              <a:xfrm flipV="1">
                <a:off x="4475835" y="4635303"/>
                <a:ext cx="201916" cy="211901"/>
                <a:chOff x="4271268" y="2636912"/>
                <a:chExt cx="201916" cy="211901"/>
              </a:xfrm>
            </p:grpSpPr>
            <p:cxnSp>
              <p:nvCxnSpPr>
                <p:cNvPr id="586" name="Straight Connector 32"/>
                <p:cNvCxnSpPr/>
                <p:nvPr/>
              </p:nvCxnSpPr>
              <p:spPr>
                <a:xfrm>
                  <a:off x="4271268" y="2848813"/>
                  <a:ext cx="201916" cy="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7" name="Oval 39"/>
                <p:cNvSpPr/>
                <p:nvPr/>
              </p:nvSpPr>
              <p:spPr>
                <a:xfrm rot="10800000">
                  <a:off x="4296667" y="2636912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</p:grpSp>
        <p:cxnSp>
          <p:nvCxnSpPr>
            <p:cNvPr id="530" name="Straight Connector 23"/>
            <p:cNvCxnSpPr/>
            <p:nvPr/>
          </p:nvCxnSpPr>
          <p:spPr>
            <a:xfrm rot="5400000">
              <a:off x="3164680" y="3563313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32"/>
            <p:cNvCxnSpPr/>
            <p:nvPr/>
          </p:nvCxnSpPr>
          <p:spPr>
            <a:xfrm rot="5400000" flipV="1">
              <a:off x="3576981" y="4165572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2" name="Skupina 531"/>
            <p:cNvGrpSpPr/>
            <p:nvPr/>
          </p:nvGrpSpPr>
          <p:grpSpPr>
            <a:xfrm rot="5400000">
              <a:off x="2640912" y="4058214"/>
              <a:ext cx="201916" cy="211901"/>
              <a:chOff x="4271268" y="2636912"/>
              <a:chExt cx="201916" cy="211901"/>
            </a:xfrm>
          </p:grpSpPr>
          <p:cxnSp>
            <p:nvCxnSpPr>
              <p:cNvPr id="581" name="Straight Connector 32"/>
              <p:cNvCxnSpPr/>
              <p:nvPr/>
            </p:nvCxnSpPr>
            <p:spPr>
              <a:xfrm>
                <a:off x="4271268" y="284881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2" name="Oval 39"/>
              <p:cNvSpPr/>
              <p:nvPr/>
            </p:nvSpPr>
            <p:spPr>
              <a:xfrm rot="10800000">
                <a:off x="4296667" y="2636912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grpSp>
          <p:nvGrpSpPr>
            <p:cNvPr id="533" name="Skupina 532"/>
            <p:cNvGrpSpPr/>
            <p:nvPr/>
          </p:nvGrpSpPr>
          <p:grpSpPr>
            <a:xfrm rot="16200000" flipH="1" flipV="1">
              <a:off x="5935202" y="3565267"/>
              <a:ext cx="203324" cy="1201536"/>
              <a:chOff x="4475835" y="4563296"/>
              <a:chExt cx="203324" cy="1201536"/>
            </a:xfrm>
          </p:grpSpPr>
          <p:cxnSp>
            <p:nvCxnSpPr>
              <p:cNvPr id="576" name="Straight Connector 23"/>
              <p:cNvCxnSpPr/>
              <p:nvPr/>
            </p:nvCxnSpPr>
            <p:spPr>
              <a:xfrm flipV="1">
                <a:off x="4576710" y="4563296"/>
                <a:ext cx="0" cy="120153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7" name="Straight Connector 32"/>
              <p:cNvCxnSpPr/>
              <p:nvPr/>
            </p:nvCxnSpPr>
            <p:spPr>
              <a:xfrm>
                <a:off x="4477243" y="567732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78" name="Skupina 577"/>
              <p:cNvGrpSpPr/>
              <p:nvPr/>
            </p:nvGrpSpPr>
            <p:grpSpPr>
              <a:xfrm flipV="1">
                <a:off x="4475835" y="4635303"/>
                <a:ext cx="201916" cy="211901"/>
                <a:chOff x="4271268" y="2636912"/>
                <a:chExt cx="201916" cy="211901"/>
              </a:xfrm>
            </p:grpSpPr>
            <p:cxnSp>
              <p:nvCxnSpPr>
                <p:cNvPr id="579" name="Straight Connector 32"/>
                <p:cNvCxnSpPr/>
                <p:nvPr/>
              </p:nvCxnSpPr>
              <p:spPr>
                <a:xfrm>
                  <a:off x="4271268" y="2848813"/>
                  <a:ext cx="201916" cy="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0" name="Oval 39"/>
                <p:cNvSpPr/>
                <p:nvPr/>
              </p:nvSpPr>
              <p:spPr>
                <a:xfrm rot="10800000">
                  <a:off x="4296667" y="2636912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</p:grpSp>
        <p:sp>
          <p:nvSpPr>
            <p:cNvPr id="534" name="TextovéPole 533"/>
            <p:cNvSpPr txBox="1"/>
            <p:nvPr/>
          </p:nvSpPr>
          <p:spPr>
            <a:xfrm>
              <a:off x="3085886" y="3866630"/>
              <a:ext cx="686449" cy="4387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500" dirty="0"/>
                <a:t>R</a:t>
              </a:r>
            </a:p>
          </p:txBody>
        </p:sp>
        <p:sp>
          <p:nvSpPr>
            <p:cNvPr id="535" name="TextovéPole 534"/>
            <p:cNvSpPr txBox="1"/>
            <p:nvPr/>
          </p:nvSpPr>
          <p:spPr>
            <a:xfrm>
              <a:off x="5810970" y="3858268"/>
              <a:ext cx="686449" cy="4387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500" dirty="0"/>
                <a:t>R</a:t>
              </a:r>
            </a:p>
          </p:txBody>
        </p:sp>
        <p:grpSp>
          <p:nvGrpSpPr>
            <p:cNvPr id="536" name="Skupina 535"/>
            <p:cNvGrpSpPr/>
            <p:nvPr/>
          </p:nvGrpSpPr>
          <p:grpSpPr>
            <a:xfrm>
              <a:off x="1619672" y="4553656"/>
              <a:ext cx="2134198" cy="1683656"/>
              <a:chOff x="1619672" y="4553656"/>
              <a:chExt cx="2134198" cy="1683656"/>
            </a:xfrm>
          </p:grpSpPr>
          <p:cxnSp>
            <p:nvCxnSpPr>
              <p:cNvPr id="567" name="Straight Connector 23"/>
              <p:cNvCxnSpPr>
                <a:stCxn id="575" idx="0"/>
              </p:cNvCxnSpPr>
              <p:nvPr/>
            </p:nvCxnSpPr>
            <p:spPr>
              <a:xfrm>
                <a:off x="1747757" y="4847560"/>
                <a:ext cx="1713966" cy="1276122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8" name="Straight Connector 32"/>
              <p:cNvCxnSpPr/>
              <p:nvPr/>
            </p:nvCxnSpPr>
            <p:spPr>
              <a:xfrm flipH="1" flipV="1">
                <a:off x="1748448" y="4553656"/>
                <a:ext cx="1494" cy="286791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9" name="Straight Connector 32"/>
              <p:cNvCxnSpPr/>
              <p:nvPr/>
            </p:nvCxnSpPr>
            <p:spPr>
              <a:xfrm>
                <a:off x="3461723" y="6123682"/>
                <a:ext cx="292147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0" name="TextovéPole 569"/>
              <p:cNvSpPr txBox="1"/>
              <p:nvPr/>
            </p:nvSpPr>
            <p:spPr>
              <a:xfrm rot="2167460" flipH="1">
                <a:off x="1952182" y="5157516"/>
                <a:ext cx="1643140" cy="4387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500" dirty="0" err="1"/>
                  <a:t>characteristic</a:t>
                </a:r>
                <a:endParaRPr lang="cs-CZ" sz="500" dirty="0"/>
              </a:p>
            </p:txBody>
          </p:sp>
          <p:grpSp>
            <p:nvGrpSpPr>
              <p:cNvPr id="571" name="Skupina 570"/>
              <p:cNvGrpSpPr/>
              <p:nvPr/>
            </p:nvGrpSpPr>
            <p:grpSpPr>
              <a:xfrm flipV="1">
                <a:off x="1619672" y="4555413"/>
                <a:ext cx="255935" cy="292147"/>
                <a:chOff x="4460081" y="3268293"/>
                <a:chExt cx="255935" cy="292147"/>
              </a:xfrm>
            </p:grpSpPr>
            <p:cxnSp>
              <p:nvCxnSpPr>
                <p:cNvPr id="573" name="Straight Connector 4"/>
                <p:cNvCxnSpPr/>
                <p:nvPr/>
              </p:nvCxnSpPr>
              <p:spPr>
                <a:xfrm>
                  <a:off x="4588167" y="3416424"/>
                  <a:ext cx="127849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4" name="Straight Connector 7"/>
                <p:cNvCxnSpPr/>
                <p:nvPr/>
              </p:nvCxnSpPr>
              <p:spPr>
                <a:xfrm flipH="1">
                  <a:off x="4460081" y="3416424"/>
                  <a:ext cx="128088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75" name="Oval 21"/>
                <p:cNvSpPr/>
                <p:nvPr/>
              </p:nvSpPr>
              <p:spPr>
                <a:xfrm>
                  <a:off x="4514100" y="3268293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  <p:cxnSp>
            <p:nvCxnSpPr>
              <p:cNvPr id="572" name="Straight Connector 32"/>
              <p:cNvCxnSpPr/>
              <p:nvPr/>
            </p:nvCxnSpPr>
            <p:spPr>
              <a:xfrm rot="5400000" flipV="1">
                <a:off x="3582080" y="6136354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7" name="Skupina 536"/>
            <p:cNvGrpSpPr/>
            <p:nvPr/>
          </p:nvGrpSpPr>
          <p:grpSpPr>
            <a:xfrm flipH="1">
              <a:off x="5432819" y="4555009"/>
              <a:ext cx="2134198" cy="1683656"/>
              <a:chOff x="1619672" y="4553656"/>
              <a:chExt cx="2134198" cy="1683656"/>
            </a:xfrm>
          </p:grpSpPr>
          <p:cxnSp>
            <p:nvCxnSpPr>
              <p:cNvPr id="558" name="Straight Connector 23"/>
              <p:cNvCxnSpPr>
                <a:stCxn id="566" idx="0"/>
              </p:cNvCxnSpPr>
              <p:nvPr/>
            </p:nvCxnSpPr>
            <p:spPr>
              <a:xfrm>
                <a:off x="1747757" y="4847560"/>
                <a:ext cx="1713966" cy="1276122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9" name="Straight Connector 32"/>
              <p:cNvCxnSpPr/>
              <p:nvPr/>
            </p:nvCxnSpPr>
            <p:spPr>
              <a:xfrm flipH="1" flipV="1">
                <a:off x="1748448" y="4553656"/>
                <a:ext cx="1494" cy="286791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0" name="Straight Connector 32"/>
              <p:cNvCxnSpPr/>
              <p:nvPr/>
            </p:nvCxnSpPr>
            <p:spPr>
              <a:xfrm>
                <a:off x="3461723" y="6123682"/>
                <a:ext cx="292147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1" name="TextovéPole 560"/>
              <p:cNvSpPr txBox="1"/>
              <p:nvPr/>
            </p:nvSpPr>
            <p:spPr>
              <a:xfrm rot="2167460" flipH="1">
                <a:off x="1952188" y="5157516"/>
                <a:ext cx="1643140" cy="4387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500" dirty="0" err="1"/>
                  <a:t>characteristic</a:t>
                </a:r>
                <a:endParaRPr lang="cs-CZ" sz="500" dirty="0"/>
              </a:p>
            </p:txBody>
          </p:sp>
          <p:grpSp>
            <p:nvGrpSpPr>
              <p:cNvPr id="562" name="Skupina 561"/>
              <p:cNvGrpSpPr/>
              <p:nvPr/>
            </p:nvGrpSpPr>
            <p:grpSpPr>
              <a:xfrm flipV="1">
                <a:off x="1619672" y="4555413"/>
                <a:ext cx="255935" cy="292147"/>
                <a:chOff x="4460081" y="3268293"/>
                <a:chExt cx="255935" cy="292147"/>
              </a:xfrm>
            </p:grpSpPr>
            <p:cxnSp>
              <p:nvCxnSpPr>
                <p:cNvPr id="564" name="Straight Connector 4"/>
                <p:cNvCxnSpPr/>
                <p:nvPr/>
              </p:nvCxnSpPr>
              <p:spPr>
                <a:xfrm>
                  <a:off x="4588167" y="3416424"/>
                  <a:ext cx="127849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5" name="Straight Connector 7"/>
                <p:cNvCxnSpPr/>
                <p:nvPr/>
              </p:nvCxnSpPr>
              <p:spPr>
                <a:xfrm flipH="1">
                  <a:off x="4460081" y="3416424"/>
                  <a:ext cx="128088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6" name="Oval 21"/>
                <p:cNvSpPr/>
                <p:nvPr/>
              </p:nvSpPr>
              <p:spPr>
                <a:xfrm>
                  <a:off x="4514100" y="3268293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  <p:cxnSp>
            <p:nvCxnSpPr>
              <p:cNvPr id="563" name="Straight Connector 32"/>
              <p:cNvCxnSpPr/>
              <p:nvPr/>
            </p:nvCxnSpPr>
            <p:spPr>
              <a:xfrm rot="5400000" flipV="1">
                <a:off x="3582080" y="6136354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8" name="Skupina 537"/>
            <p:cNvGrpSpPr/>
            <p:nvPr/>
          </p:nvGrpSpPr>
          <p:grpSpPr>
            <a:xfrm flipV="1">
              <a:off x="1619672" y="2102417"/>
              <a:ext cx="2134198" cy="1683656"/>
              <a:chOff x="1619672" y="4553656"/>
              <a:chExt cx="2134198" cy="1683656"/>
            </a:xfrm>
          </p:grpSpPr>
          <p:cxnSp>
            <p:nvCxnSpPr>
              <p:cNvPr id="549" name="Straight Connector 23"/>
              <p:cNvCxnSpPr>
                <a:stCxn id="557" idx="0"/>
              </p:cNvCxnSpPr>
              <p:nvPr/>
            </p:nvCxnSpPr>
            <p:spPr>
              <a:xfrm>
                <a:off x="1747757" y="4847560"/>
                <a:ext cx="1713966" cy="1276122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0" name="Straight Connector 32"/>
              <p:cNvCxnSpPr/>
              <p:nvPr/>
            </p:nvCxnSpPr>
            <p:spPr>
              <a:xfrm flipH="1" flipV="1">
                <a:off x="1748448" y="4553656"/>
                <a:ext cx="1494" cy="286791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1" name="Straight Connector 32"/>
              <p:cNvCxnSpPr/>
              <p:nvPr/>
            </p:nvCxnSpPr>
            <p:spPr>
              <a:xfrm>
                <a:off x="3461723" y="6123682"/>
                <a:ext cx="292147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2" name="TextovéPole 551"/>
              <p:cNvSpPr txBox="1"/>
              <p:nvPr/>
            </p:nvSpPr>
            <p:spPr>
              <a:xfrm rot="13007415" flipH="1">
                <a:off x="1952182" y="5157527"/>
                <a:ext cx="1643140" cy="4387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500" dirty="0" err="1"/>
                  <a:t>characteristic</a:t>
                </a:r>
                <a:endParaRPr lang="cs-CZ" sz="500" dirty="0"/>
              </a:p>
            </p:txBody>
          </p:sp>
          <p:grpSp>
            <p:nvGrpSpPr>
              <p:cNvPr id="553" name="Skupina 552"/>
              <p:cNvGrpSpPr/>
              <p:nvPr/>
            </p:nvGrpSpPr>
            <p:grpSpPr>
              <a:xfrm flipV="1">
                <a:off x="1619672" y="4555413"/>
                <a:ext cx="255935" cy="292147"/>
                <a:chOff x="4460081" y="3268293"/>
                <a:chExt cx="255935" cy="292147"/>
              </a:xfrm>
            </p:grpSpPr>
            <p:cxnSp>
              <p:nvCxnSpPr>
                <p:cNvPr id="555" name="Straight Connector 4"/>
                <p:cNvCxnSpPr/>
                <p:nvPr/>
              </p:nvCxnSpPr>
              <p:spPr>
                <a:xfrm>
                  <a:off x="4588167" y="3416424"/>
                  <a:ext cx="127849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6" name="Straight Connector 7"/>
                <p:cNvCxnSpPr/>
                <p:nvPr/>
              </p:nvCxnSpPr>
              <p:spPr>
                <a:xfrm flipH="1">
                  <a:off x="4460081" y="3416424"/>
                  <a:ext cx="128088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57" name="Oval 21"/>
                <p:cNvSpPr/>
                <p:nvPr/>
              </p:nvSpPr>
              <p:spPr>
                <a:xfrm>
                  <a:off x="4514100" y="3268293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  <p:cxnSp>
            <p:nvCxnSpPr>
              <p:cNvPr id="554" name="Straight Connector 32"/>
              <p:cNvCxnSpPr/>
              <p:nvPr/>
            </p:nvCxnSpPr>
            <p:spPr>
              <a:xfrm rot="5400000" flipV="1">
                <a:off x="3582080" y="6136354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9" name="Skupina 538"/>
            <p:cNvGrpSpPr/>
            <p:nvPr/>
          </p:nvGrpSpPr>
          <p:grpSpPr>
            <a:xfrm flipH="1" flipV="1">
              <a:off x="5432819" y="2103770"/>
              <a:ext cx="2134198" cy="1683656"/>
              <a:chOff x="1619672" y="4553656"/>
              <a:chExt cx="2134198" cy="1683656"/>
            </a:xfrm>
          </p:grpSpPr>
          <p:cxnSp>
            <p:nvCxnSpPr>
              <p:cNvPr id="540" name="Straight Connector 23"/>
              <p:cNvCxnSpPr>
                <a:stCxn id="548" idx="0"/>
              </p:cNvCxnSpPr>
              <p:nvPr/>
            </p:nvCxnSpPr>
            <p:spPr>
              <a:xfrm>
                <a:off x="1747757" y="4847560"/>
                <a:ext cx="1713966" cy="1276122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1" name="Straight Connector 32"/>
              <p:cNvCxnSpPr/>
              <p:nvPr/>
            </p:nvCxnSpPr>
            <p:spPr>
              <a:xfrm flipH="1" flipV="1">
                <a:off x="1748448" y="4553656"/>
                <a:ext cx="1494" cy="286791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2" name="Straight Connector 32"/>
              <p:cNvCxnSpPr/>
              <p:nvPr/>
            </p:nvCxnSpPr>
            <p:spPr>
              <a:xfrm>
                <a:off x="3461723" y="6123682"/>
                <a:ext cx="292147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3" name="TextovéPole 542"/>
              <p:cNvSpPr txBox="1"/>
              <p:nvPr/>
            </p:nvSpPr>
            <p:spPr>
              <a:xfrm rot="13019275" flipH="1">
                <a:off x="1952188" y="5157527"/>
                <a:ext cx="1643140" cy="4387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500" dirty="0" err="1"/>
                  <a:t>characteristic</a:t>
                </a:r>
                <a:endParaRPr lang="cs-CZ" sz="500" dirty="0"/>
              </a:p>
            </p:txBody>
          </p:sp>
          <p:grpSp>
            <p:nvGrpSpPr>
              <p:cNvPr id="544" name="Skupina 543"/>
              <p:cNvGrpSpPr/>
              <p:nvPr/>
            </p:nvGrpSpPr>
            <p:grpSpPr>
              <a:xfrm flipV="1">
                <a:off x="1619672" y="4555413"/>
                <a:ext cx="255935" cy="292147"/>
                <a:chOff x="4460081" y="3268293"/>
                <a:chExt cx="255935" cy="292147"/>
              </a:xfrm>
            </p:grpSpPr>
            <p:cxnSp>
              <p:nvCxnSpPr>
                <p:cNvPr id="546" name="Straight Connector 4"/>
                <p:cNvCxnSpPr/>
                <p:nvPr/>
              </p:nvCxnSpPr>
              <p:spPr>
                <a:xfrm>
                  <a:off x="4588167" y="3416424"/>
                  <a:ext cx="127849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7" name="Straight Connector 7"/>
                <p:cNvCxnSpPr/>
                <p:nvPr/>
              </p:nvCxnSpPr>
              <p:spPr>
                <a:xfrm flipH="1">
                  <a:off x="4460081" y="3416424"/>
                  <a:ext cx="128088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8" name="Oval 21"/>
                <p:cNvSpPr/>
                <p:nvPr/>
              </p:nvSpPr>
              <p:spPr>
                <a:xfrm>
                  <a:off x="4514100" y="3268293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  <p:cxnSp>
            <p:nvCxnSpPr>
              <p:cNvPr id="545" name="Straight Connector 32"/>
              <p:cNvCxnSpPr/>
              <p:nvPr/>
            </p:nvCxnSpPr>
            <p:spPr>
              <a:xfrm rot="5400000" flipV="1">
                <a:off x="3582080" y="6136354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96" name="Skupina 595"/>
          <p:cNvGrpSpPr/>
          <p:nvPr/>
        </p:nvGrpSpPr>
        <p:grpSpPr>
          <a:xfrm>
            <a:off x="5856606" y="4536607"/>
            <a:ext cx="2399635" cy="2087608"/>
            <a:chOff x="905537" y="1304034"/>
            <a:chExt cx="7383726" cy="5483268"/>
          </a:xfrm>
        </p:grpSpPr>
        <p:cxnSp>
          <p:nvCxnSpPr>
            <p:cNvPr id="597" name="Straight Connector 23"/>
            <p:cNvCxnSpPr>
              <a:stCxn id="600" idx="4"/>
              <a:endCxn id="855" idx="0"/>
            </p:cNvCxnSpPr>
            <p:nvPr/>
          </p:nvCxnSpPr>
          <p:spPr>
            <a:xfrm flipV="1">
              <a:off x="1901028" y="2443987"/>
              <a:ext cx="1562721" cy="1045643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8" name="Skupina 597"/>
            <p:cNvGrpSpPr/>
            <p:nvPr/>
          </p:nvGrpSpPr>
          <p:grpSpPr>
            <a:xfrm rot="5400000" flipV="1">
              <a:off x="3481855" y="2297796"/>
              <a:ext cx="255935" cy="292147"/>
              <a:chOff x="4460081" y="3268293"/>
              <a:chExt cx="255935" cy="292147"/>
            </a:xfrm>
          </p:grpSpPr>
          <p:cxnSp>
            <p:nvCxnSpPr>
              <p:cNvPr id="853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4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5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cxnSp>
          <p:nvCxnSpPr>
            <p:cNvPr id="599" name="Straight Connector 32"/>
            <p:cNvCxnSpPr/>
            <p:nvPr/>
          </p:nvCxnSpPr>
          <p:spPr>
            <a:xfrm>
              <a:off x="1801564" y="3701531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0" name="Oval 39"/>
            <p:cNvSpPr/>
            <p:nvPr/>
          </p:nvSpPr>
          <p:spPr>
            <a:xfrm rot="10800000">
              <a:off x="1826963" y="3489630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700"/>
            </a:p>
          </p:txBody>
        </p:sp>
        <p:cxnSp>
          <p:nvCxnSpPr>
            <p:cNvPr id="601" name="Straight Connector 32"/>
            <p:cNvCxnSpPr>
              <a:stCxn id="600" idx="0"/>
            </p:cNvCxnSpPr>
            <p:nvPr/>
          </p:nvCxnSpPr>
          <p:spPr>
            <a:xfrm>
              <a:off x="1901028" y="3637761"/>
              <a:ext cx="0" cy="145773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2" name="Straight Connector 32"/>
            <p:cNvCxnSpPr>
              <a:stCxn id="855" idx="4"/>
            </p:cNvCxnSpPr>
            <p:nvPr/>
          </p:nvCxnSpPr>
          <p:spPr>
            <a:xfrm>
              <a:off x="3611880" y="2443987"/>
              <a:ext cx="1440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3" name="Straight Connector 23"/>
            <p:cNvCxnSpPr>
              <a:stCxn id="849" idx="0"/>
              <a:endCxn id="852" idx="0"/>
            </p:cNvCxnSpPr>
            <p:nvPr/>
          </p:nvCxnSpPr>
          <p:spPr>
            <a:xfrm flipV="1">
              <a:off x="1492319" y="2185209"/>
              <a:ext cx="1970597" cy="1308044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04" name="Skupina 603"/>
            <p:cNvGrpSpPr/>
            <p:nvPr/>
          </p:nvGrpSpPr>
          <p:grpSpPr>
            <a:xfrm rot="5400000" flipV="1">
              <a:off x="3481022" y="2039018"/>
              <a:ext cx="255935" cy="292147"/>
              <a:chOff x="4460081" y="3268293"/>
              <a:chExt cx="255935" cy="292147"/>
            </a:xfrm>
          </p:grpSpPr>
          <p:cxnSp>
            <p:nvCxnSpPr>
              <p:cNvPr id="850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1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2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cxnSp>
          <p:nvCxnSpPr>
            <p:cNvPr id="605" name="Straight Connector 32"/>
            <p:cNvCxnSpPr>
              <a:stCxn id="852" idx="4"/>
            </p:cNvCxnSpPr>
            <p:nvPr/>
          </p:nvCxnSpPr>
          <p:spPr>
            <a:xfrm>
              <a:off x="3611047" y="2185209"/>
              <a:ext cx="1440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06" name="Skupina 605"/>
            <p:cNvGrpSpPr/>
            <p:nvPr/>
          </p:nvGrpSpPr>
          <p:grpSpPr>
            <a:xfrm>
              <a:off x="1364234" y="3493253"/>
              <a:ext cx="255935" cy="292147"/>
              <a:chOff x="1203672" y="3497956"/>
              <a:chExt cx="255935" cy="292147"/>
            </a:xfrm>
          </p:grpSpPr>
          <p:cxnSp>
            <p:nvCxnSpPr>
              <p:cNvPr id="845" name="Straight Connector 32"/>
              <p:cNvCxnSpPr>
                <a:stCxn id="849" idx="4"/>
              </p:cNvCxnSpPr>
              <p:nvPr/>
            </p:nvCxnSpPr>
            <p:spPr>
              <a:xfrm>
                <a:off x="1331757" y="3646087"/>
                <a:ext cx="0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46" name="Skupina 845"/>
              <p:cNvGrpSpPr/>
              <p:nvPr/>
            </p:nvGrpSpPr>
            <p:grpSpPr>
              <a:xfrm>
                <a:off x="1203672" y="3497956"/>
                <a:ext cx="255935" cy="292147"/>
                <a:chOff x="4460081" y="3268293"/>
                <a:chExt cx="255935" cy="292147"/>
              </a:xfrm>
            </p:grpSpPr>
            <p:cxnSp>
              <p:nvCxnSpPr>
                <p:cNvPr id="847" name="Straight Connector 4"/>
                <p:cNvCxnSpPr/>
                <p:nvPr/>
              </p:nvCxnSpPr>
              <p:spPr>
                <a:xfrm>
                  <a:off x="4588167" y="3416424"/>
                  <a:ext cx="127849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8" name="Straight Connector 7"/>
                <p:cNvCxnSpPr/>
                <p:nvPr/>
              </p:nvCxnSpPr>
              <p:spPr>
                <a:xfrm flipH="1">
                  <a:off x="4460081" y="3416424"/>
                  <a:ext cx="128088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49" name="Oval 21"/>
                <p:cNvSpPr/>
                <p:nvPr/>
              </p:nvSpPr>
              <p:spPr>
                <a:xfrm>
                  <a:off x="4514100" y="3268293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</p:grpSp>
        <p:cxnSp>
          <p:nvCxnSpPr>
            <p:cNvPr id="607" name="Straight Connector 23"/>
            <p:cNvCxnSpPr>
              <a:stCxn id="610" idx="4"/>
              <a:endCxn id="844" idx="0"/>
            </p:cNvCxnSpPr>
            <p:nvPr/>
          </p:nvCxnSpPr>
          <p:spPr>
            <a:xfrm flipH="1" flipV="1">
              <a:off x="5728243" y="2435011"/>
              <a:ext cx="1562721" cy="1045643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08" name="Skupina 607"/>
            <p:cNvGrpSpPr/>
            <p:nvPr/>
          </p:nvGrpSpPr>
          <p:grpSpPr>
            <a:xfrm rot="16200000" flipH="1" flipV="1">
              <a:off x="5454202" y="2288820"/>
              <a:ext cx="255935" cy="292147"/>
              <a:chOff x="4460081" y="3268293"/>
              <a:chExt cx="255935" cy="292147"/>
            </a:xfrm>
          </p:grpSpPr>
          <p:cxnSp>
            <p:nvCxnSpPr>
              <p:cNvPr id="842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3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4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cxnSp>
          <p:nvCxnSpPr>
            <p:cNvPr id="609" name="Straight Connector 32"/>
            <p:cNvCxnSpPr/>
            <p:nvPr/>
          </p:nvCxnSpPr>
          <p:spPr>
            <a:xfrm flipH="1">
              <a:off x="7188512" y="3692555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0" name="Oval 39"/>
            <p:cNvSpPr/>
            <p:nvPr/>
          </p:nvSpPr>
          <p:spPr>
            <a:xfrm rot="10800000" flipH="1">
              <a:off x="7216898" y="3480654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700"/>
            </a:p>
          </p:txBody>
        </p:sp>
        <p:cxnSp>
          <p:nvCxnSpPr>
            <p:cNvPr id="611" name="Straight Connector 32"/>
            <p:cNvCxnSpPr>
              <a:stCxn id="610" idx="0"/>
            </p:cNvCxnSpPr>
            <p:nvPr/>
          </p:nvCxnSpPr>
          <p:spPr>
            <a:xfrm flipH="1">
              <a:off x="7290964" y="3628785"/>
              <a:ext cx="0" cy="145773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2" name="Straight Connector 32"/>
            <p:cNvCxnSpPr>
              <a:stCxn id="844" idx="4"/>
            </p:cNvCxnSpPr>
            <p:nvPr/>
          </p:nvCxnSpPr>
          <p:spPr>
            <a:xfrm flipH="1">
              <a:off x="5436096" y="2435011"/>
              <a:ext cx="1440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3" name="Straight Connector 23"/>
            <p:cNvCxnSpPr>
              <a:stCxn id="838" idx="0"/>
              <a:endCxn id="841" idx="0"/>
            </p:cNvCxnSpPr>
            <p:nvPr/>
          </p:nvCxnSpPr>
          <p:spPr>
            <a:xfrm flipH="1" flipV="1">
              <a:off x="5729076" y="2176233"/>
              <a:ext cx="1970597" cy="1308044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4" name="Skupina 613"/>
            <p:cNvGrpSpPr/>
            <p:nvPr/>
          </p:nvGrpSpPr>
          <p:grpSpPr>
            <a:xfrm rot="16200000" flipH="1" flipV="1">
              <a:off x="5455035" y="2030042"/>
              <a:ext cx="255935" cy="292147"/>
              <a:chOff x="4460081" y="3268293"/>
              <a:chExt cx="255935" cy="292147"/>
            </a:xfrm>
          </p:grpSpPr>
          <p:cxnSp>
            <p:nvCxnSpPr>
              <p:cNvPr id="839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0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1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cxnSp>
          <p:nvCxnSpPr>
            <p:cNvPr id="615" name="Straight Connector 32"/>
            <p:cNvCxnSpPr>
              <a:stCxn id="841" idx="4"/>
            </p:cNvCxnSpPr>
            <p:nvPr/>
          </p:nvCxnSpPr>
          <p:spPr>
            <a:xfrm flipH="1">
              <a:off x="5436929" y="2176233"/>
              <a:ext cx="1440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6" name="Skupina 615"/>
            <p:cNvGrpSpPr/>
            <p:nvPr/>
          </p:nvGrpSpPr>
          <p:grpSpPr>
            <a:xfrm flipH="1">
              <a:off x="7571823" y="3484277"/>
              <a:ext cx="255935" cy="292147"/>
              <a:chOff x="1203672" y="3497956"/>
              <a:chExt cx="255935" cy="292147"/>
            </a:xfrm>
          </p:grpSpPr>
          <p:cxnSp>
            <p:nvCxnSpPr>
              <p:cNvPr id="834" name="Straight Connector 32"/>
              <p:cNvCxnSpPr>
                <a:stCxn id="838" idx="4"/>
              </p:cNvCxnSpPr>
              <p:nvPr/>
            </p:nvCxnSpPr>
            <p:spPr>
              <a:xfrm>
                <a:off x="1331757" y="3646087"/>
                <a:ext cx="0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35" name="Skupina 834"/>
              <p:cNvGrpSpPr/>
              <p:nvPr/>
            </p:nvGrpSpPr>
            <p:grpSpPr>
              <a:xfrm>
                <a:off x="1203672" y="3497956"/>
                <a:ext cx="255935" cy="292147"/>
                <a:chOff x="4460081" y="3268293"/>
                <a:chExt cx="255935" cy="292147"/>
              </a:xfrm>
            </p:grpSpPr>
            <p:cxnSp>
              <p:nvCxnSpPr>
                <p:cNvPr id="836" name="Straight Connector 4"/>
                <p:cNvCxnSpPr/>
                <p:nvPr/>
              </p:nvCxnSpPr>
              <p:spPr>
                <a:xfrm>
                  <a:off x="4588167" y="3416424"/>
                  <a:ext cx="127849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7" name="Straight Connector 7"/>
                <p:cNvCxnSpPr/>
                <p:nvPr/>
              </p:nvCxnSpPr>
              <p:spPr>
                <a:xfrm flipH="1">
                  <a:off x="4460081" y="3416424"/>
                  <a:ext cx="128088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38" name="Oval 21"/>
                <p:cNvSpPr/>
                <p:nvPr/>
              </p:nvSpPr>
              <p:spPr>
                <a:xfrm>
                  <a:off x="4514100" y="3268293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</p:grpSp>
        <p:sp>
          <p:nvSpPr>
            <p:cNvPr id="617" name="TextovéPole 616"/>
            <p:cNvSpPr txBox="1"/>
            <p:nvPr/>
          </p:nvSpPr>
          <p:spPr>
            <a:xfrm rot="19527921">
              <a:off x="1784239" y="2418321"/>
              <a:ext cx="1258766" cy="4446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00" dirty="0" err="1"/>
                <a:t>reaching</a:t>
              </a:r>
              <a:endParaRPr lang="cs-CZ" sz="500" dirty="0"/>
            </a:p>
          </p:txBody>
        </p:sp>
        <p:sp>
          <p:nvSpPr>
            <p:cNvPr id="618" name="TextovéPole 617"/>
            <p:cNvSpPr txBox="1"/>
            <p:nvPr/>
          </p:nvSpPr>
          <p:spPr>
            <a:xfrm rot="19527921">
              <a:off x="2126591" y="2873040"/>
              <a:ext cx="1209441" cy="4446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00" dirty="0" err="1"/>
                <a:t>fulfilling</a:t>
              </a:r>
              <a:endParaRPr lang="cs-CZ" sz="500" dirty="0"/>
            </a:p>
          </p:txBody>
        </p:sp>
        <p:grpSp>
          <p:nvGrpSpPr>
            <p:cNvPr id="619" name="Skupina 618"/>
            <p:cNvGrpSpPr/>
            <p:nvPr/>
          </p:nvGrpSpPr>
          <p:grpSpPr>
            <a:xfrm flipH="1">
              <a:off x="5781832" y="2369901"/>
              <a:ext cx="1551793" cy="899339"/>
              <a:chOff x="6318989" y="2088369"/>
              <a:chExt cx="1551793" cy="899339"/>
            </a:xfrm>
          </p:grpSpPr>
          <p:sp>
            <p:nvSpPr>
              <p:cNvPr id="832" name="TextovéPole 831"/>
              <p:cNvSpPr txBox="1"/>
              <p:nvPr/>
            </p:nvSpPr>
            <p:spPr>
              <a:xfrm rot="19527921">
                <a:off x="6318989" y="2088369"/>
                <a:ext cx="1258766" cy="444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500" dirty="0" err="1"/>
                  <a:t>reaching</a:t>
                </a:r>
                <a:endParaRPr lang="cs-CZ" sz="500" dirty="0"/>
              </a:p>
            </p:txBody>
          </p:sp>
          <p:sp>
            <p:nvSpPr>
              <p:cNvPr id="833" name="TextovéPole 832"/>
              <p:cNvSpPr txBox="1"/>
              <p:nvPr/>
            </p:nvSpPr>
            <p:spPr>
              <a:xfrm rot="19527921">
                <a:off x="6661341" y="2543088"/>
                <a:ext cx="1209441" cy="444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500" dirty="0" err="1"/>
                  <a:t>fulfilling</a:t>
                </a:r>
                <a:endParaRPr lang="cs-CZ" sz="500" dirty="0"/>
              </a:p>
            </p:txBody>
          </p:sp>
        </p:grpSp>
        <p:cxnSp>
          <p:nvCxnSpPr>
            <p:cNvPr id="620" name="Straight Connector 23"/>
            <p:cNvCxnSpPr>
              <a:endCxn id="831" idx="0"/>
            </p:cNvCxnSpPr>
            <p:nvPr/>
          </p:nvCxnSpPr>
          <p:spPr>
            <a:xfrm flipH="1">
              <a:off x="5708799" y="4830176"/>
              <a:ext cx="1562721" cy="1058343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1" name="Skupina 620"/>
            <p:cNvGrpSpPr/>
            <p:nvPr/>
          </p:nvGrpSpPr>
          <p:grpSpPr>
            <a:xfrm rot="5400000" flipH="1">
              <a:off x="5434758" y="5742563"/>
              <a:ext cx="255935" cy="292147"/>
              <a:chOff x="4460081" y="3268293"/>
              <a:chExt cx="255935" cy="292147"/>
            </a:xfrm>
          </p:grpSpPr>
          <p:cxnSp>
            <p:nvCxnSpPr>
              <p:cNvPr id="829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0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1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cxnSp>
          <p:nvCxnSpPr>
            <p:cNvPr id="622" name="Straight Connector 32"/>
            <p:cNvCxnSpPr/>
            <p:nvPr/>
          </p:nvCxnSpPr>
          <p:spPr>
            <a:xfrm flipH="1" flipV="1">
              <a:off x="7169068" y="4618275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3" name="Straight Connector 32"/>
            <p:cNvCxnSpPr/>
            <p:nvPr/>
          </p:nvCxnSpPr>
          <p:spPr>
            <a:xfrm flipV="1">
              <a:off x="7270026" y="4536273"/>
              <a:ext cx="1494" cy="286791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4" name="Straight Connector 32"/>
            <p:cNvCxnSpPr>
              <a:stCxn id="831" idx="4"/>
            </p:cNvCxnSpPr>
            <p:nvPr/>
          </p:nvCxnSpPr>
          <p:spPr>
            <a:xfrm flipH="1" flipV="1">
              <a:off x="5416652" y="5888519"/>
              <a:ext cx="1440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5" name="TextovéPole 624"/>
            <p:cNvSpPr txBox="1"/>
            <p:nvPr/>
          </p:nvSpPr>
          <p:spPr>
            <a:xfrm rot="19527921">
              <a:off x="5708412" y="5057593"/>
              <a:ext cx="1239036" cy="4446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00" dirty="0" err="1"/>
                <a:t>focusing</a:t>
              </a:r>
              <a:endParaRPr lang="cs-CZ" sz="500" dirty="0"/>
            </a:p>
          </p:txBody>
        </p:sp>
        <p:cxnSp>
          <p:nvCxnSpPr>
            <p:cNvPr id="626" name="Straight Connector 23"/>
            <p:cNvCxnSpPr>
              <a:endCxn id="828" idx="0"/>
            </p:cNvCxnSpPr>
            <p:nvPr/>
          </p:nvCxnSpPr>
          <p:spPr>
            <a:xfrm>
              <a:off x="1899002" y="4847560"/>
              <a:ext cx="1562721" cy="1058343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7" name="Skupina 626"/>
            <p:cNvGrpSpPr/>
            <p:nvPr/>
          </p:nvGrpSpPr>
          <p:grpSpPr>
            <a:xfrm rot="16200000">
              <a:off x="3479829" y="5759947"/>
              <a:ext cx="255935" cy="292147"/>
              <a:chOff x="4460081" y="3268293"/>
              <a:chExt cx="255935" cy="292147"/>
            </a:xfrm>
          </p:grpSpPr>
          <p:cxnSp>
            <p:nvCxnSpPr>
              <p:cNvPr id="826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7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8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cxnSp>
          <p:nvCxnSpPr>
            <p:cNvPr id="628" name="Straight Connector 32"/>
            <p:cNvCxnSpPr/>
            <p:nvPr/>
          </p:nvCxnSpPr>
          <p:spPr>
            <a:xfrm flipV="1">
              <a:off x="1799539" y="4635658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9" name="Straight Connector 32"/>
            <p:cNvCxnSpPr/>
            <p:nvPr/>
          </p:nvCxnSpPr>
          <p:spPr>
            <a:xfrm flipH="1" flipV="1">
              <a:off x="1899003" y="4553656"/>
              <a:ext cx="1494" cy="286791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0" name="Straight Connector 32"/>
            <p:cNvCxnSpPr>
              <a:stCxn id="828" idx="4"/>
            </p:cNvCxnSpPr>
            <p:nvPr/>
          </p:nvCxnSpPr>
          <p:spPr>
            <a:xfrm flipV="1">
              <a:off x="3609854" y="5905903"/>
              <a:ext cx="1440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1" name="TextovéPole 630"/>
            <p:cNvSpPr txBox="1"/>
            <p:nvPr/>
          </p:nvSpPr>
          <p:spPr>
            <a:xfrm rot="2072079" flipH="1">
              <a:off x="2215671" y="5074974"/>
              <a:ext cx="1253834" cy="4446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00" dirty="0" err="1"/>
                <a:t>covering</a:t>
              </a:r>
              <a:endParaRPr lang="cs-CZ" sz="500" dirty="0"/>
            </a:p>
          </p:txBody>
        </p:sp>
        <p:sp>
          <p:nvSpPr>
            <p:cNvPr id="632" name="Rectangle 24"/>
            <p:cNvSpPr/>
            <p:nvPr/>
          </p:nvSpPr>
          <p:spPr>
            <a:xfrm>
              <a:off x="905537" y="3783533"/>
              <a:ext cx="1656971" cy="77500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700" dirty="0" err="1"/>
                <a:t>Action</a:t>
              </a:r>
              <a:endParaRPr lang="cs-CZ" sz="700" dirty="0"/>
            </a:p>
          </p:txBody>
        </p:sp>
        <p:sp>
          <p:nvSpPr>
            <p:cNvPr id="633" name="Rectangle 24"/>
            <p:cNvSpPr/>
            <p:nvPr/>
          </p:nvSpPr>
          <p:spPr>
            <a:xfrm>
              <a:off x="6632292" y="3783533"/>
              <a:ext cx="1656971" cy="775003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700" dirty="0" err="1"/>
                <a:t>Flow</a:t>
              </a:r>
              <a:endParaRPr lang="cs-CZ" sz="700" dirty="0"/>
            </a:p>
          </p:txBody>
        </p:sp>
        <p:cxnSp>
          <p:nvCxnSpPr>
            <p:cNvPr id="634" name="Straight Connector 23"/>
            <p:cNvCxnSpPr/>
            <p:nvPr/>
          </p:nvCxnSpPr>
          <p:spPr>
            <a:xfrm rot="5400000" flipV="1">
              <a:off x="3167828" y="3556374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5" name="Skupina 634"/>
            <p:cNvGrpSpPr/>
            <p:nvPr/>
          </p:nvGrpSpPr>
          <p:grpSpPr>
            <a:xfrm rot="5400000">
              <a:off x="2592360" y="4010950"/>
              <a:ext cx="255935" cy="292147"/>
              <a:chOff x="4460081" y="3268293"/>
              <a:chExt cx="255935" cy="292147"/>
            </a:xfrm>
          </p:grpSpPr>
          <p:cxnSp>
            <p:nvCxnSpPr>
              <p:cNvPr id="823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4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5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sp>
          <p:nvSpPr>
            <p:cNvPr id="636" name="TextovéPole 635"/>
            <p:cNvSpPr txBox="1"/>
            <p:nvPr/>
          </p:nvSpPr>
          <p:spPr>
            <a:xfrm>
              <a:off x="2565070" y="4065954"/>
              <a:ext cx="1322888" cy="4446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00" dirty="0" err="1"/>
                <a:t>organizer</a:t>
              </a:r>
              <a:endParaRPr lang="cs-CZ" sz="500" dirty="0"/>
            </a:p>
          </p:txBody>
        </p:sp>
        <p:cxnSp>
          <p:nvCxnSpPr>
            <p:cNvPr id="637" name="Straight Connector 23"/>
            <p:cNvCxnSpPr/>
            <p:nvPr/>
          </p:nvCxnSpPr>
          <p:spPr>
            <a:xfrm rot="5400000" flipV="1">
              <a:off x="3155128" y="3819006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8" name="Skupina 637"/>
            <p:cNvGrpSpPr/>
            <p:nvPr/>
          </p:nvGrpSpPr>
          <p:grpSpPr>
            <a:xfrm rot="5400000">
              <a:off x="2592360" y="4273582"/>
              <a:ext cx="255935" cy="292147"/>
              <a:chOff x="4460081" y="3268293"/>
              <a:chExt cx="255935" cy="292147"/>
            </a:xfrm>
          </p:grpSpPr>
          <p:cxnSp>
            <p:nvCxnSpPr>
              <p:cNvPr id="820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1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2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grpSp>
          <p:nvGrpSpPr>
            <p:cNvPr id="639" name="Skupina 638"/>
            <p:cNvGrpSpPr/>
            <p:nvPr/>
          </p:nvGrpSpPr>
          <p:grpSpPr>
            <a:xfrm rot="5400000" flipV="1">
              <a:off x="3494556" y="4273582"/>
              <a:ext cx="255935" cy="292147"/>
              <a:chOff x="4460081" y="3268293"/>
              <a:chExt cx="255935" cy="292147"/>
            </a:xfrm>
          </p:grpSpPr>
          <p:cxnSp>
            <p:nvCxnSpPr>
              <p:cNvPr id="817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8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9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sp>
          <p:nvSpPr>
            <p:cNvPr id="640" name="TextovéPole 639"/>
            <p:cNvSpPr txBox="1"/>
            <p:nvPr/>
          </p:nvSpPr>
          <p:spPr>
            <a:xfrm>
              <a:off x="2560965" y="4391968"/>
              <a:ext cx="1253834" cy="4446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00" dirty="0" err="1"/>
                <a:t>member</a:t>
              </a:r>
              <a:endParaRPr lang="cs-CZ" sz="500" dirty="0"/>
            </a:p>
          </p:txBody>
        </p:sp>
        <p:cxnSp>
          <p:nvCxnSpPr>
            <p:cNvPr id="641" name="Straight Connector 32"/>
            <p:cNvCxnSpPr/>
            <p:nvPr/>
          </p:nvCxnSpPr>
          <p:spPr>
            <a:xfrm rot="5400000">
              <a:off x="3574423" y="4162095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2" name="Straight Connector 23"/>
            <p:cNvCxnSpPr/>
            <p:nvPr/>
          </p:nvCxnSpPr>
          <p:spPr>
            <a:xfrm rot="16200000" flipH="1" flipV="1">
              <a:off x="6021364" y="3554911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3" name="Skupina 642"/>
            <p:cNvGrpSpPr/>
            <p:nvPr/>
          </p:nvGrpSpPr>
          <p:grpSpPr>
            <a:xfrm rot="16200000" flipH="1">
              <a:off x="6340897" y="4009487"/>
              <a:ext cx="255935" cy="292147"/>
              <a:chOff x="4460081" y="3268293"/>
              <a:chExt cx="255935" cy="292147"/>
            </a:xfrm>
          </p:grpSpPr>
          <p:cxnSp>
            <p:nvCxnSpPr>
              <p:cNvPr id="814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5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6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sp>
          <p:nvSpPr>
            <p:cNvPr id="644" name="TextovéPole 643"/>
            <p:cNvSpPr txBox="1"/>
            <p:nvPr/>
          </p:nvSpPr>
          <p:spPr>
            <a:xfrm flipH="1">
              <a:off x="5328702" y="4057326"/>
              <a:ext cx="1322888" cy="4446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00" dirty="0" err="1"/>
                <a:t>organizer</a:t>
              </a:r>
              <a:endParaRPr lang="cs-CZ" sz="500" dirty="0"/>
            </a:p>
          </p:txBody>
        </p:sp>
        <p:cxnSp>
          <p:nvCxnSpPr>
            <p:cNvPr id="645" name="Straight Connector 23"/>
            <p:cNvCxnSpPr/>
            <p:nvPr/>
          </p:nvCxnSpPr>
          <p:spPr>
            <a:xfrm rot="16200000" flipH="1" flipV="1">
              <a:off x="6034064" y="3817543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6" name="Skupina 645"/>
            <p:cNvGrpSpPr/>
            <p:nvPr/>
          </p:nvGrpSpPr>
          <p:grpSpPr>
            <a:xfrm rot="16200000" flipH="1">
              <a:off x="6340897" y="4272119"/>
              <a:ext cx="255935" cy="292147"/>
              <a:chOff x="4460081" y="3268293"/>
              <a:chExt cx="255935" cy="292147"/>
            </a:xfrm>
          </p:grpSpPr>
          <p:cxnSp>
            <p:nvCxnSpPr>
              <p:cNvPr id="811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2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3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grpSp>
          <p:nvGrpSpPr>
            <p:cNvPr id="647" name="Skupina 646"/>
            <p:cNvGrpSpPr/>
            <p:nvPr/>
          </p:nvGrpSpPr>
          <p:grpSpPr>
            <a:xfrm rot="16200000" flipH="1" flipV="1">
              <a:off x="5438701" y="4272119"/>
              <a:ext cx="255935" cy="292147"/>
              <a:chOff x="4460081" y="3268293"/>
              <a:chExt cx="255935" cy="292147"/>
            </a:xfrm>
          </p:grpSpPr>
          <p:cxnSp>
            <p:nvCxnSpPr>
              <p:cNvPr id="808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9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0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sp>
          <p:nvSpPr>
            <p:cNvPr id="648" name="TextovéPole 647"/>
            <p:cNvSpPr txBox="1"/>
            <p:nvPr/>
          </p:nvSpPr>
          <p:spPr>
            <a:xfrm flipH="1">
              <a:off x="5374383" y="4390502"/>
              <a:ext cx="1253834" cy="4446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00" dirty="0" err="1"/>
                <a:t>member</a:t>
              </a:r>
              <a:endParaRPr lang="cs-CZ" sz="500" dirty="0"/>
            </a:p>
          </p:txBody>
        </p:sp>
        <p:sp>
          <p:nvSpPr>
            <p:cNvPr id="649" name="Rectangle 8"/>
            <p:cNvSpPr/>
            <p:nvPr/>
          </p:nvSpPr>
          <p:spPr>
            <a:xfrm>
              <a:off x="3759681" y="1843456"/>
              <a:ext cx="1656971" cy="72013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700" dirty="0" err="1">
                  <a:solidFill>
                    <a:schemeClr val="bg1"/>
                  </a:solidFill>
                </a:rPr>
                <a:t>Goal</a:t>
              </a:r>
              <a:endParaRPr lang="cs-CZ" sz="700" dirty="0">
                <a:solidFill>
                  <a:schemeClr val="bg1"/>
                </a:solidFill>
              </a:endParaRPr>
            </a:p>
          </p:txBody>
        </p:sp>
        <p:sp>
          <p:nvSpPr>
            <p:cNvPr id="650" name="Rectangle 22"/>
            <p:cNvSpPr/>
            <p:nvPr/>
          </p:nvSpPr>
          <p:spPr>
            <a:xfrm>
              <a:off x="3759681" y="5748596"/>
              <a:ext cx="1656971" cy="715731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700" dirty="0" err="1"/>
                <a:t>Activity</a:t>
              </a:r>
              <a:endParaRPr lang="cs-CZ" sz="700" dirty="0"/>
            </a:p>
          </p:txBody>
        </p:sp>
        <p:sp>
          <p:nvSpPr>
            <p:cNvPr id="651" name="Rectangle 24"/>
            <p:cNvSpPr/>
            <p:nvPr/>
          </p:nvSpPr>
          <p:spPr>
            <a:xfrm>
              <a:off x="3759681" y="3783533"/>
              <a:ext cx="1656971" cy="762671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700" dirty="0"/>
                <a:t>Agent</a:t>
              </a:r>
            </a:p>
          </p:txBody>
        </p:sp>
        <p:cxnSp>
          <p:nvCxnSpPr>
            <p:cNvPr id="652" name="Straight Connector 23"/>
            <p:cNvCxnSpPr/>
            <p:nvPr/>
          </p:nvCxnSpPr>
          <p:spPr>
            <a:xfrm flipV="1">
              <a:off x="4772094" y="2581998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53" name="Skupina 652"/>
            <p:cNvGrpSpPr/>
            <p:nvPr/>
          </p:nvGrpSpPr>
          <p:grpSpPr>
            <a:xfrm>
              <a:off x="4644008" y="3484193"/>
              <a:ext cx="255935" cy="292147"/>
              <a:chOff x="4460081" y="3268293"/>
              <a:chExt cx="255935" cy="292147"/>
            </a:xfrm>
          </p:grpSpPr>
          <p:cxnSp>
            <p:nvCxnSpPr>
              <p:cNvPr id="805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6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7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grpSp>
          <p:nvGrpSpPr>
            <p:cNvPr id="654" name="Skupina 653"/>
            <p:cNvGrpSpPr/>
            <p:nvPr/>
          </p:nvGrpSpPr>
          <p:grpSpPr>
            <a:xfrm flipV="1">
              <a:off x="4644008" y="2581997"/>
              <a:ext cx="255935" cy="292147"/>
              <a:chOff x="4460081" y="3268293"/>
              <a:chExt cx="255935" cy="292147"/>
            </a:xfrm>
          </p:grpSpPr>
          <p:cxnSp>
            <p:nvCxnSpPr>
              <p:cNvPr id="802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3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4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sp>
          <p:nvSpPr>
            <p:cNvPr id="655" name="TextovéPole 654"/>
            <p:cNvSpPr txBox="1"/>
            <p:nvPr/>
          </p:nvSpPr>
          <p:spPr>
            <a:xfrm rot="16200000">
              <a:off x="4055145" y="2940381"/>
              <a:ext cx="1053448" cy="5208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500" dirty="0" err="1"/>
                <a:t>follower</a:t>
              </a:r>
              <a:endParaRPr lang="cs-CZ" sz="500" dirty="0"/>
            </a:p>
          </p:txBody>
        </p:sp>
        <p:cxnSp>
          <p:nvCxnSpPr>
            <p:cNvPr id="656" name="Straight Connector 23"/>
            <p:cNvCxnSpPr/>
            <p:nvPr/>
          </p:nvCxnSpPr>
          <p:spPr>
            <a:xfrm flipV="1">
              <a:off x="4372143" y="2564905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57" name="Skupina 656"/>
            <p:cNvGrpSpPr/>
            <p:nvPr/>
          </p:nvGrpSpPr>
          <p:grpSpPr>
            <a:xfrm flipV="1">
              <a:off x="4244057" y="2564904"/>
              <a:ext cx="255935" cy="292147"/>
              <a:chOff x="4460081" y="3268293"/>
              <a:chExt cx="255935" cy="292147"/>
            </a:xfrm>
          </p:grpSpPr>
          <p:cxnSp>
            <p:nvCxnSpPr>
              <p:cNvPr id="799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0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1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cxnSp>
          <p:nvCxnSpPr>
            <p:cNvPr id="658" name="Straight Connector 32"/>
            <p:cNvCxnSpPr/>
            <p:nvPr/>
          </p:nvCxnSpPr>
          <p:spPr>
            <a:xfrm>
              <a:off x="4272676" y="3678932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9" name="TextovéPole 658"/>
            <p:cNvSpPr txBox="1"/>
            <p:nvPr/>
          </p:nvSpPr>
          <p:spPr>
            <a:xfrm rot="16200000">
              <a:off x="3512833" y="2940386"/>
              <a:ext cx="1234493" cy="5208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500" dirty="0" err="1"/>
                <a:t>establisher</a:t>
              </a:r>
              <a:endParaRPr lang="cs-CZ" sz="500" dirty="0"/>
            </a:p>
          </p:txBody>
        </p:sp>
        <p:sp>
          <p:nvSpPr>
            <p:cNvPr id="660" name="Oval 39"/>
            <p:cNvSpPr/>
            <p:nvPr/>
          </p:nvSpPr>
          <p:spPr>
            <a:xfrm rot="10800000">
              <a:off x="4298075" y="3467031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700"/>
            </a:p>
          </p:txBody>
        </p:sp>
        <p:cxnSp>
          <p:nvCxnSpPr>
            <p:cNvPr id="661" name="Straight Connector 23"/>
            <p:cNvCxnSpPr/>
            <p:nvPr/>
          </p:nvCxnSpPr>
          <p:spPr>
            <a:xfrm flipV="1">
              <a:off x="3980255" y="4551544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62" name="Skupina 661"/>
            <p:cNvGrpSpPr/>
            <p:nvPr/>
          </p:nvGrpSpPr>
          <p:grpSpPr>
            <a:xfrm>
              <a:off x="3852169" y="5453739"/>
              <a:ext cx="255935" cy="292147"/>
              <a:chOff x="4460081" y="3268293"/>
              <a:chExt cx="255935" cy="292147"/>
            </a:xfrm>
          </p:grpSpPr>
          <p:cxnSp>
            <p:nvCxnSpPr>
              <p:cNvPr id="796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7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8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grpSp>
          <p:nvGrpSpPr>
            <p:cNvPr id="663" name="Skupina 662"/>
            <p:cNvGrpSpPr/>
            <p:nvPr/>
          </p:nvGrpSpPr>
          <p:grpSpPr>
            <a:xfrm flipV="1">
              <a:off x="3852169" y="4551543"/>
              <a:ext cx="255935" cy="292147"/>
              <a:chOff x="4460081" y="3268293"/>
              <a:chExt cx="255935" cy="292147"/>
            </a:xfrm>
          </p:grpSpPr>
          <p:cxnSp>
            <p:nvCxnSpPr>
              <p:cNvPr id="793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4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5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sp>
          <p:nvSpPr>
            <p:cNvPr id="664" name="TextovéPole 663"/>
            <p:cNvSpPr txBox="1"/>
            <p:nvPr/>
          </p:nvSpPr>
          <p:spPr>
            <a:xfrm rot="16200000">
              <a:off x="3260954" y="4909930"/>
              <a:ext cx="1057656" cy="5208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500" dirty="0"/>
                <a:t>superior</a:t>
              </a:r>
            </a:p>
          </p:txBody>
        </p:sp>
        <p:cxnSp>
          <p:nvCxnSpPr>
            <p:cNvPr id="665" name="Straight Connector 23"/>
            <p:cNvCxnSpPr/>
            <p:nvPr/>
          </p:nvCxnSpPr>
          <p:spPr>
            <a:xfrm flipV="1">
              <a:off x="4340295" y="4545837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66" name="Skupina 665"/>
            <p:cNvGrpSpPr/>
            <p:nvPr/>
          </p:nvGrpSpPr>
          <p:grpSpPr>
            <a:xfrm>
              <a:off x="4212209" y="5448032"/>
              <a:ext cx="255935" cy="292147"/>
              <a:chOff x="4460081" y="3268293"/>
              <a:chExt cx="255935" cy="292147"/>
            </a:xfrm>
          </p:grpSpPr>
          <p:cxnSp>
            <p:nvCxnSpPr>
              <p:cNvPr id="790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1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2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sp>
          <p:nvSpPr>
            <p:cNvPr id="667" name="TextovéPole 666"/>
            <p:cNvSpPr txBox="1"/>
            <p:nvPr/>
          </p:nvSpPr>
          <p:spPr>
            <a:xfrm rot="16200000">
              <a:off x="3677836" y="4904220"/>
              <a:ext cx="943977" cy="5208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500" dirty="0" err="1"/>
                <a:t>author</a:t>
              </a:r>
              <a:endParaRPr lang="cs-CZ" sz="500" dirty="0"/>
            </a:p>
          </p:txBody>
        </p:sp>
        <p:cxnSp>
          <p:nvCxnSpPr>
            <p:cNvPr id="668" name="Straight Connector 23"/>
            <p:cNvCxnSpPr/>
            <p:nvPr/>
          </p:nvCxnSpPr>
          <p:spPr>
            <a:xfrm flipV="1">
              <a:off x="4776732" y="4558537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69" name="Skupina 668"/>
            <p:cNvGrpSpPr/>
            <p:nvPr/>
          </p:nvGrpSpPr>
          <p:grpSpPr>
            <a:xfrm>
              <a:off x="4648646" y="5448032"/>
              <a:ext cx="255935" cy="292147"/>
              <a:chOff x="4460081" y="3268293"/>
              <a:chExt cx="255935" cy="292147"/>
            </a:xfrm>
          </p:grpSpPr>
          <p:cxnSp>
            <p:nvCxnSpPr>
              <p:cNvPr id="787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8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9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grpSp>
          <p:nvGrpSpPr>
            <p:cNvPr id="670" name="Skupina 669"/>
            <p:cNvGrpSpPr/>
            <p:nvPr/>
          </p:nvGrpSpPr>
          <p:grpSpPr>
            <a:xfrm flipV="1">
              <a:off x="4648646" y="4545836"/>
              <a:ext cx="255935" cy="292147"/>
              <a:chOff x="4460081" y="3268293"/>
              <a:chExt cx="255935" cy="292147"/>
            </a:xfrm>
          </p:grpSpPr>
          <p:cxnSp>
            <p:nvCxnSpPr>
              <p:cNvPr id="784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5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6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sp>
          <p:nvSpPr>
            <p:cNvPr id="671" name="TextovéPole 670"/>
            <p:cNvSpPr txBox="1"/>
            <p:nvPr/>
          </p:nvSpPr>
          <p:spPr>
            <a:xfrm rot="16200000">
              <a:off x="3902773" y="4904220"/>
              <a:ext cx="1318704" cy="5208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500" dirty="0" err="1"/>
                <a:t>collaborator</a:t>
              </a:r>
              <a:endParaRPr lang="cs-CZ" sz="500" dirty="0"/>
            </a:p>
          </p:txBody>
        </p:sp>
        <p:cxnSp>
          <p:nvCxnSpPr>
            <p:cNvPr id="672" name="Straight Connector 23"/>
            <p:cNvCxnSpPr/>
            <p:nvPr/>
          </p:nvCxnSpPr>
          <p:spPr>
            <a:xfrm flipV="1">
              <a:off x="5164231" y="4540261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3" name="Skupina 672"/>
            <p:cNvGrpSpPr/>
            <p:nvPr/>
          </p:nvGrpSpPr>
          <p:grpSpPr>
            <a:xfrm>
              <a:off x="5036145" y="5456540"/>
              <a:ext cx="255935" cy="292147"/>
              <a:chOff x="4460081" y="3268293"/>
              <a:chExt cx="255935" cy="292147"/>
            </a:xfrm>
          </p:grpSpPr>
          <p:cxnSp>
            <p:nvCxnSpPr>
              <p:cNvPr id="781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2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3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grpSp>
          <p:nvGrpSpPr>
            <p:cNvPr id="674" name="Skupina 673"/>
            <p:cNvGrpSpPr/>
            <p:nvPr/>
          </p:nvGrpSpPr>
          <p:grpSpPr>
            <a:xfrm flipV="1">
              <a:off x="5036145" y="4540260"/>
              <a:ext cx="255935" cy="292147"/>
              <a:chOff x="4460081" y="3268293"/>
              <a:chExt cx="255935" cy="292147"/>
            </a:xfrm>
          </p:grpSpPr>
          <p:cxnSp>
            <p:nvCxnSpPr>
              <p:cNvPr id="778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9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0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sp>
          <p:nvSpPr>
            <p:cNvPr id="675" name="TextovéPole 674"/>
            <p:cNvSpPr txBox="1"/>
            <p:nvPr/>
          </p:nvSpPr>
          <p:spPr>
            <a:xfrm rot="16200000">
              <a:off x="4484931" y="4898646"/>
              <a:ext cx="977661" cy="5208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500" dirty="0" err="1"/>
                <a:t>learner</a:t>
              </a:r>
              <a:endParaRPr lang="cs-CZ" sz="500" dirty="0"/>
            </a:p>
          </p:txBody>
        </p:sp>
        <p:cxnSp>
          <p:nvCxnSpPr>
            <p:cNvPr id="676" name="Straight Connector 32"/>
            <p:cNvCxnSpPr/>
            <p:nvPr/>
          </p:nvCxnSpPr>
          <p:spPr>
            <a:xfrm>
              <a:off x="4244290" y="4639052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7" name="Straight Connector 32"/>
            <p:cNvCxnSpPr/>
            <p:nvPr/>
          </p:nvCxnSpPr>
          <p:spPr>
            <a:xfrm rot="5400000">
              <a:off x="5407146" y="4156822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8" name="Skupina 677"/>
            <p:cNvGrpSpPr/>
            <p:nvPr/>
          </p:nvGrpSpPr>
          <p:grpSpPr>
            <a:xfrm>
              <a:off x="3469962" y="1311894"/>
              <a:ext cx="922048" cy="694184"/>
              <a:chOff x="3469962" y="1311894"/>
              <a:chExt cx="922048" cy="694184"/>
            </a:xfrm>
          </p:grpSpPr>
          <p:cxnSp>
            <p:nvCxnSpPr>
              <p:cNvPr id="765" name="Straight Connector 23"/>
              <p:cNvCxnSpPr>
                <a:stCxn id="776" idx="2"/>
              </p:cNvCxnSpPr>
              <p:nvPr/>
            </p:nvCxnSpPr>
            <p:spPr>
              <a:xfrm flipV="1">
                <a:off x="3544027" y="1627436"/>
                <a:ext cx="0" cy="205112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66" name="Skupina 765"/>
              <p:cNvGrpSpPr/>
              <p:nvPr/>
            </p:nvGrpSpPr>
            <p:grpSpPr>
              <a:xfrm>
                <a:off x="3469962" y="1804162"/>
                <a:ext cx="283908" cy="201916"/>
                <a:chOff x="3469962" y="1804162"/>
                <a:chExt cx="283908" cy="201916"/>
              </a:xfrm>
            </p:grpSpPr>
            <p:cxnSp>
              <p:nvCxnSpPr>
                <p:cNvPr id="775" name="Straight Connector 32"/>
                <p:cNvCxnSpPr/>
                <p:nvPr/>
              </p:nvCxnSpPr>
              <p:spPr>
                <a:xfrm rot="16200000">
                  <a:off x="3580905" y="1905120"/>
                  <a:ext cx="201916" cy="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76" name="Oval 39"/>
                <p:cNvSpPr/>
                <p:nvPr/>
              </p:nvSpPr>
              <p:spPr>
                <a:xfrm rot="5400000">
                  <a:off x="3469962" y="1832548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  <p:cxnSp>
              <p:nvCxnSpPr>
                <p:cNvPr id="777" name="Straight Connector 32"/>
                <p:cNvCxnSpPr>
                  <a:stCxn id="776" idx="0"/>
                </p:cNvCxnSpPr>
                <p:nvPr/>
              </p:nvCxnSpPr>
              <p:spPr>
                <a:xfrm>
                  <a:off x="3618093" y="1906614"/>
                  <a:ext cx="135777" cy="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67" name="Straight Connector 23"/>
              <p:cNvCxnSpPr/>
              <p:nvPr/>
            </p:nvCxnSpPr>
            <p:spPr>
              <a:xfrm>
                <a:off x="3542752" y="1624879"/>
                <a:ext cx="647917" cy="2557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68" name="Skupina 767"/>
              <p:cNvGrpSpPr/>
              <p:nvPr/>
            </p:nvGrpSpPr>
            <p:grpSpPr>
              <a:xfrm>
                <a:off x="4136075" y="1561126"/>
                <a:ext cx="255935" cy="292147"/>
                <a:chOff x="1203672" y="3497956"/>
                <a:chExt cx="255935" cy="292147"/>
              </a:xfrm>
            </p:grpSpPr>
            <p:cxnSp>
              <p:nvCxnSpPr>
                <p:cNvPr id="770" name="Straight Connector 32"/>
                <p:cNvCxnSpPr>
                  <a:stCxn id="774" idx="4"/>
                </p:cNvCxnSpPr>
                <p:nvPr/>
              </p:nvCxnSpPr>
              <p:spPr>
                <a:xfrm>
                  <a:off x="1331757" y="3646087"/>
                  <a:ext cx="0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71" name="Skupina 770"/>
                <p:cNvGrpSpPr/>
                <p:nvPr/>
              </p:nvGrpSpPr>
              <p:grpSpPr>
                <a:xfrm>
                  <a:off x="1203672" y="3497956"/>
                  <a:ext cx="255935" cy="292147"/>
                  <a:chOff x="4460081" y="3268293"/>
                  <a:chExt cx="255935" cy="292147"/>
                </a:xfrm>
              </p:grpSpPr>
              <p:cxnSp>
                <p:nvCxnSpPr>
                  <p:cNvPr id="772" name="Straight Connector 4"/>
                  <p:cNvCxnSpPr/>
                  <p:nvPr/>
                </p:nvCxnSpPr>
                <p:spPr>
                  <a:xfrm>
                    <a:off x="4588167" y="3416424"/>
                    <a:ext cx="127849" cy="144016"/>
                  </a:xfrm>
                  <a:prstGeom prst="line">
                    <a:avLst/>
                  </a:prstGeom>
                  <a:ln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3" name="Straight Connector 7"/>
                  <p:cNvCxnSpPr/>
                  <p:nvPr/>
                </p:nvCxnSpPr>
                <p:spPr>
                  <a:xfrm flipH="1">
                    <a:off x="4460081" y="3416424"/>
                    <a:ext cx="128088" cy="144016"/>
                  </a:xfrm>
                  <a:prstGeom prst="line">
                    <a:avLst/>
                  </a:prstGeom>
                  <a:ln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74" name="Oval 21"/>
                  <p:cNvSpPr/>
                  <p:nvPr/>
                </p:nvSpPr>
                <p:spPr>
                  <a:xfrm>
                    <a:off x="4514100" y="3268293"/>
                    <a:ext cx="148131" cy="148131"/>
                  </a:xfrm>
                  <a:prstGeom prst="ellipse">
                    <a:avLst/>
                  </a:prstGeom>
                  <a:ln w="12700">
                    <a:solidFill>
                      <a:srgbClr val="00B050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700"/>
                  </a:p>
                </p:txBody>
              </p:sp>
            </p:grpSp>
          </p:grpSp>
          <p:sp>
            <p:nvSpPr>
              <p:cNvPr id="769" name="TextovéPole 768"/>
              <p:cNvSpPr txBox="1"/>
              <p:nvPr/>
            </p:nvSpPr>
            <p:spPr>
              <a:xfrm>
                <a:off x="3470204" y="1311894"/>
                <a:ext cx="888832" cy="444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500" dirty="0"/>
                  <a:t>GBS</a:t>
                </a:r>
              </a:p>
            </p:txBody>
          </p:sp>
        </p:grpSp>
        <p:grpSp>
          <p:nvGrpSpPr>
            <p:cNvPr id="679" name="Skupina 678"/>
            <p:cNvGrpSpPr/>
            <p:nvPr/>
          </p:nvGrpSpPr>
          <p:grpSpPr>
            <a:xfrm>
              <a:off x="2673472" y="3255139"/>
              <a:ext cx="1406740" cy="725431"/>
              <a:chOff x="2673472" y="3255139"/>
              <a:chExt cx="1406740" cy="725431"/>
            </a:xfrm>
          </p:grpSpPr>
          <p:cxnSp>
            <p:nvCxnSpPr>
              <p:cNvPr id="752" name="Straight Connector 23"/>
              <p:cNvCxnSpPr>
                <a:stCxn id="763" idx="2"/>
              </p:cNvCxnSpPr>
              <p:nvPr/>
            </p:nvCxnSpPr>
            <p:spPr>
              <a:xfrm flipH="1" flipV="1">
                <a:off x="3540407" y="3554953"/>
                <a:ext cx="1087" cy="252087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53" name="Skupina 752"/>
              <p:cNvGrpSpPr/>
              <p:nvPr/>
            </p:nvGrpSpPr>
            <p:grpSpPr>
              <a:xfrm>
                <a:off x="3467429" y="3778654"/>
                <a:ext cx="283908" cy="201916"/>
                <a:chOff x="3469962" y="1804162"/>
                <a:chExt cx="283908" cy="201916"/>
              </a:xfrm>
            </p:grpSpPr>
            <p:cxnSp>
              <p:nvCxnSpPr>
                <p:cNvPr id="762" name="Straight Connector 32"/>
                <p:cNvCxnSpPr/>
                <p:nvPr/>
              </p:nvCxnSpPr>
              <p:spPr>
                <a:xfrm rot="16200000">
                  <a:off x="3580905" y="1905120"/>
                  <a:ext cx="201916" cy="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63" name="Oval 39"/>
                <p:cNvSpPr/>
                <p:nvPr/>
              </p:nvSpPr>
              <p:spPr>
                <a:xfrm rot="5400000">
                  <a:off x="3469962" y="1832548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  <p:cxnSp>
              <p:nvCxnSpPr>
                <p:cNvPr id="764" name="Straight Connector 32"/>
                <p:cNvCxnSpPr>
                  <a:stCxn id="763" idx="0"/>
                </p:cNvCxnSpPr>
                <p:nvPr/>
              </p:nvCxnSpPr>
              <p:spPr>
                <a:xfrm>
                  <a:off x="3618093" y="1906614"/>
                  <a:ext cx="135777" cy="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54" name="Straight Connector 23"/>
              <p:cNvCxnSpPr/>
              <p:nvPr/>
            </p:nvCxnSpPr>
            <p:spPr>
              <a:xfrm flipV="1">
                <a:off x="3542752" y="3554414"/>
                <a:ext cx="309795" cy="40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55" name="Skupina 754"/>
              <p:cNvGrpSpPr/>
              <p:nvPr/>
            </p:nvGrpSpPr>
            <p:grpSpPr>
              <a:xfrm>
                <a:off x="3797953" y="3488104"/>
                <a:ext cx="255935" cy="292147"/>
                <a:chOff x="1203672" y="3497956"/>
                <a:chExt cx="255935" cy="292147"/>
              </a:xfrm>
            </p:grpSpPr>
            <p:cxnSp>
              <p:nvCxnSpPr>
                <p:cNvPr id="757" name="Straight Connector 32"/>
                <p:cNvCxnSpPr>
                  <a:stCxn id="761" idx="4"/>
                </p:cNvCxnSpPr>
                <p:nvPr/>
              </p:nvCxnSpPr>
              <p:spPr>
                <a:xfrm>
                  <a:off x="1331757" y="3646087"/>
                  <a:ext cx="0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58" name="Skupina 757"/>
                <p:cNvGrpSpPr/>
                <p:nvPr/>
              </p:nvGrpSpPr>
              <p:grpSpPr>
                <a:xfrm>
                  <a:off x="1203672" y="3497956"/>
                  <a:ext cx="255935" cy="292147"/>
                  <a:chOff x="4460081" y="3268293"/>
                  <a:chExt cx="255935" cy="292147"/>
                </a:xfrm>
              </p:grpSpPr>
              <p:cxnSp>
                <p:nvCxnSpPr>
                  <p:cNvPr id="759" name="Straight Connector 4"/>
                  <p:cNvCxnSpPr/>
                  <p:nvPr/>
                </p:nvCxnSpPr>
                <p:spPr>
                  <a:xfrm>
                    <a:off x="4588167" y="3416424"/>
                    <a:ext cx="127849" cy="144016"/>
                  </a:xfrm>
                  <a:prstGeom prst="line">
                    <a:avLst/>
                  </a:prstGeom>
                  <a:ln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0" name="Straight Connector 7"/>
                  <p:cNvCxnSpPr/>
                  <p:nvPr/>
                </p:nvCxnSpPr>
                <p:spPr>
                  <a:xfrm flipH="1">
                    <a:off x="4460081" y="3416424"/>
                    <a:ext cx="128088" cy="144016"/>
                  </a:xfrm>
                  <a:prstGeom prst="line">
                    <a:avLst/>
                  </a:prstGeom>
                  <a:ln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61" name="Oval 21"/>
                  <p:cNvSpPr/>
                  <p:nvPr/>
                </p:nvSpPr>
                <p:spPr>
                  <a:xfrm>
                    <a:off x="4514100" y="3268293"/>
                    <a:ext cx="148131" cy="148131"/>
                  </a:xfrm>
                  <a:prstGeom prst="ellipse">
                    <a:avLst/>
                  </a:prstGeom>
                  <a:ln w="12700">
                    <a:solidFill>
                      <a:srgbClr val="00B050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700"/>
                  </a:p>
                </p:txBody>
              </p:sp>
            </p:grpSp>
          </p:grpSp>
          <p:sp>
            <p:nvSpPr>
              <p:cNvPr id="756" name="TextovéPole 755"/>
              <p:cNvSpPr txBox="1"/>
              <p:nvPr/>
            </p:nvSpPr>
            <p:spPr>
              <a:xfrm>
                <a:off x="2673472" y="3255139"/>
                <a:ext cx="1406740" cy="444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500" dirty="0" err="1"/>
                  <a:t>composite</a:t>
                </a:r>
                <a:endParaRPr lang="cs-CZ" sz="500" dirty="0"/>
              </a:p>
            </p:txBody>
          </p:sp>
        </p:grpSp>
        <p:grpSp>
          <p:nvGrpSpPr>
            <p:cNvPr id="680" name="Skupina 679"/>
            <p:cNvGrpSpPr/>
            <p:nvPr/>
          </p:nvGrpSpPr>
          <p:grpSpPr>
            <a:xfrm>
              <a:off x="2693990" y="6314539"/>
              <a:ext cx="1700704" cy="472763"/>
              <a:chOff x="2693990" y="6314539"/>
              <a:chExt cx="1700704" cy="472763"/>
            </a:xfrm>
          </p:grpSpPr>
          <p:cxnSp>
            <p:nvCxnSpPr>
              <p:cNvPr id="739" name="Straight Connector 23"/>
              <p:cNvCxnSpPr>
                <a:stCxn id="750" idx="2"/>
              </p:cNvCxnSpPr>
              <p:nvPr/>
            </p:nvCxnSpPr>
            <p:spPr>
              <a:xfrm>
                <a:off x="3546711" y="6488069"/>
                <a:ext cx="0" cy="205112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40" name="Skupina 739"/>
              <p:cNvGrpSpPr/>
              <p:nvPr/>
            </p:nvGrpSpPr>
            <p:grpSpPr>
              <a:xfrm flipV="1">
                <a:off x="3472646" y="6314539"/>
                <a:ext cx="283908" cy="201916"/>
                <a:chOff x="3469962" y="1804162"/>
                <a:chExt cx="283908" cy="201916"/>
              </a:xfrm>
            </p:grpSpPr>
            <p:cxnSp>
              <p:nvCxnSpPr>
                <p:cNvPr id="749" name="Straight Connector 32"/>
                <p:cNvCxnSpPr/>
                <p:nvPr/>
              </p:nvCxnSpPr>
              <p:spPr>
                <a:xfrm rot="16200000">
                  <a:off x="3580905" y="1905120"/>
                  <a:ext cx="201916" cy="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50" name="Oval 39"/>
                <p:cNvSpPr/>
                <p:nvPr/>
              </p:nvSpPr>
              <p:spPr>
                <a:xfrm rot="5400000">
                  <a:off x="3469962" y="1832548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  <p:cxnSp>
              <p:nvCxnSpPr>
                <p:cNvPr id="751" name="Straight Connector 32"/>
                <p:cNvCxnSpPr>
                  <a:stCxn id="750" idx="0"/>
                </p:cNvCxnSpPr>
                <p:nvPr/>
              </p:nvCxnSpPr>
              <p:spPr>
                <a:xfrm>
                  <a:off x="3618093" y="1906614"/>
                  <a:ext cx="135777" cy="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41" name="Straight Connector 23"/>
              <p:cNvCxnSpPr/>
              <p:nvPr/>
            </p:nvCxnSpPr>
            <p:spPr>
              <a:xfrm flipV="1">
                <a:off x="3545436" y="6693181"/>
                <a:ext cx="647917" cy="2557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42" name="Skupina 741"/>
              <p:cNvGrpSpPr/>
              <p:nvPr/>
            </p:nvGrpSpPr>
            <p:grpSpPr>
              <a:xfrm flipV="1">
                <a:off x="4138759" y="6467344"/>
                <a:ext cx="255935" cy="292147"/>
                <a:chOff x="1203672" y="3497956"/>
                <a:chExt cx="255935" cy="292147"/>
              </a:xfrm>
            </p:grpSpPr>
            <p:cxnSp>
              <p:nvCxnSpPr>
                <p:cNvPr id="744" name="Straight Connector 32"/>
                <p:cNvCxnSpPr>
                  <a:stCxn id="748" idx="4"/>
                </p:cNvCxnSpPr>
                <p:nvPr/>
              </p:nvCxnSpPr>
              <p:spPr>
                <a:xfrm>
                  <a:off x="1331757" y="3646087"/>
                  <a:ext cx="0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45" name="Skupina 744"/>
                <p:cNvGrpSpPr/>
                <p:nvPr/>
              </p:nvGrpSpPr>
              <p:grpSpPr>
                <a:xfrm>
                  <a:off x="1203672" y="3497956"/>
                  <a:ext cx="255935" cy="292147"/>
                  <a:chOff x="4460081" y="3268293"/>
                  <a:chExt cx="255935" cy="292147"/>
                </a:xfrm>
              </p:grpSpPr>
              <p:cxnSp>
                <p:nvCxnSpPr>
                  <p:cNvPr id="746" name="Straight Connector 4"/>
                  <p:cNvCxnSpPr/>
                  <p:nvPr/>
                </p:nvCxnSpPr>
                <p:spPr>
                  <a:xfrm>
                    <a:off x="4588167" y="3416424"/>
                    <a:ext cx="127849" cy="144016"/>
                  </a:xfrm>
                  <a:prstGeom prst="line">
                    <a:avLst/>
                  </a:prstGeom>
                  <a:ln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7" name="Straight Connector 7"/>
                  <p:cNvCxnSpPr/>
                  <p:nvPr/>
                </p:nvCxnSpPr>
                <p:spPr>
                  <a:xfrm flipH="1">
                    <a:off x="4460081" y="3416424"/>
                    <a:ext cx="128088" cy="144016"/>
                  </a:xfrm>
                  <a:prstGeom prst="line">
                    <a:avLst/>
                  </a:prstGeom>
                  <a:ln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48" name="Oval 21"/>
                  <p:cNvSpPr/>
                  <p:nvPr/>
                </p:nvSpPr>
                <p:spPr>
                  <a:xfrm>
                    <a:off x="4514100" y="3268293"/>
                    <a:ext cx="148131" cy="148131"/>
                  </a:xfrm>
                  <a:prstGeom prst="ellipse">
                    <a:avLst/>
                  </a:prstGeom>
                  <a:ln w="12700">
                    <a:solidFill>
                      <a:srgbClr val="00B050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700"/>
                  </a:p>
                </p:txBody>
              </p:sp>
            </p:grpSp>
          </p:grpSp>
          <p:sp>
            <p:nvSpPr>
              <p:cNvPr id="743" name="TextovéPole 742"/>
              <p:cNvSpPr txBox="1"/>
              <p:nvPr/>
            </p:nvSpPr>
            <p:spPr>
              <a:xfrm rot="10800000" flipV="1">
                <a:off x="2693990" y="6342683"/>
                <a:ext cx="1017076" cy="4446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500" dirty="0"/>
                  <a:t>detail</a:t>
                </a:r>
              </a:p>
            </p:txBody>
          </p:sp>
        </p:grpSp>
        <p:grpSp>
          <p:nvGrpSpPr>
            <p:cNvPr id="681" name="Skupina 680"/>
            <p:cNvGrpSpPr/>
            <p:nvPr/>
          </p:nvGrpSpPr>
          <p:grpSpPr>
            <a:xfrm>
              <a:off x="1418253" y="4575629"/>
              <a:ext cx="2342607" cy="1674258"/>
              <a:chOff x="1418253" y="4575629"/>
              <a:chExt cx="2342607" cy="1674258"/>
            </a:xfrm>
          </p:grpSpPr>
          <p:cxnSp>
            <p:nvCxnSpPr>
              <p:cNvPr id="732" name="Straight Connector 23"/>
              <p:cNvCxnSpPr>
                <a:stCxn id="738" idx="0"/>
                <a:endCxn id="733" idx="0"/>
              </p:cNvCxnSpPr>
              <p:nvPr/>
            </p:nvCxnSpPr>
            <p:spPr>
              <a:xfrm>
                <a:off x="1492319" y="4867776"/>
                <a:ext cx="1970597" cy="1308044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3" name="Oval 21"/>
              <p:cNvSpPr/>
              <p:nvPr/>
            </p:nvSpPr>
            <p:spPr>
              <a:xfrm rot="16200000">
                <a:off x="3462917" y="6101756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  <p:grpSp>
            <p:nvGrpSpPr>
              <p:cNvPr id="734" name="Skupina 733"/>
              <p:cNvGrpSpPr/>
              <p:nvPr/>
            </p:nvGrpSpPr>
            <p:grpSpPr>
              <a:xfrm flipV="1">
                <a:off x="1418253" y="4575629"/>
                <a:ext cx="148131" cy="292147"/>
                <a:chOff x="1257691" y="3497956"/>
                <a:chExt cx="148131" cy="292147"/>
              </a:xfrm>
            </p:grpSpPr>
            <p:cxnSp>
              <p:nvCxnSpPr>
                <p:cNvPr id="737" name="Straight Connector 32"/>
                <p:cNvCxnSpPr>
                  <a:stCxn id="738" idx="4"/>
                </p:cNvCxnSpPr>
                <p:nvPr/>
              </p:nvCxnSpPr>
              <p:spPr>
                <a:xfrm>
                  <a:off x="1331757" y="3646087"/>
                  <a:ext cx="0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38" name="Oval 21"/>
                <p:cNvSpPr/>
                <p:nvPr/>
              </p:nvSpPr>
              <p:spPr>
                <a:xfrm>
                  <a:off x="1257691" y="3497956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  <p:cxnSp>
            <p:nvCxnSpPr>
              <p:cNvPr id="735" name="Straight Connector 32"/>
              <p:cNvCxnSpPr/>
              <p:nvPr/>
            </p:nvCxnSpPr>
            <p:spPr>
              <a:xfrm flipV="1">
                <a:off x="3616844" y="6174830"/>
                <a:ext cx="1440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6" name="TextovéPole 735"/>
              <p:cNvSpPr txBox="1"/>
              <p:nvPr/>
            </p:nvSpPr>
            <p:spPr>
              <a:xfrm rot="2072079" flipH="1">
                <a:off x="2050479" y="5514621"/>
                <a:ext cx="874034" cy="444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500" dirty="0"/>
                  <a:t>R01</a:t>
                </a:r>
              </a:p>
            </p:txBody>
          </p:sp>
        </p:grpSp>
        <p:grpSp>
          <p:nvGrpSpPr>
            <p:cNvPr id="682" name="Skupina 681"/>
            <p:cNvGrpSpPr/>
            <p:nvPr/>
          </p:nvGrpSpPr>
          <p:grpSpPr>
            <a:xfrm flipH="1">
              <a:off x="5403601" y="4575311"/>
              <a:ext cx="2342607" cy="1674258"/>
              <a:chOff x="1418253" y="4575629"/>
              <a:chExt cx="2342607" cy="1674258"/>
            </a:xfrm>
          </p:grpSpPr>
          <p:cxnSp>
            <p:nvCxnSpPr>
              <p:cNvPr id="725" name="Straight Connector 23"/>
              <p:cNvCxnSpPr>
                <a:stCxn id="731" idx="0"/>
                <a:endCxn id="726" idx="0"/>
              </p:cNvCxnSpPr>
              <p:nvPr/>
            </p:nvCxnSpPr>
            <p:spPr>
              <a:xfrm>
                <a:off x="1492319" y="4867776"/>
                <a:ext cx="1970597" cy="1308044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6" name="Oval 21"/>
              <p:cNvSpPr/>
              <p:nvPr/>
            </p:nvSpPr>
            <p:spPr>
              <a:xfrm rot="16200000">
                <a:off x="3462917" y="6101756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  <p:grpSp>
            <p:nvGrpSpPr>
              <p:cNvPr id="727" name="Skupina 726"/>
              <p:cNvGrpSpPr/>
              <p:nvPr/>
            </p:nvGrpSpPr>
            <p:grpSpPr>
              <a:xfrm flipV="1">
                <a:off x="1418253" y="4575629"/>
                <a:ext cx="148131" cy="292147"/>
                <a:chOff x="1257691" y="3497956"/>
                <a:chExt cx="148131" cy="292147"/>
              </a:xfrm>
            </p:grpSpPr>
            <p:cxnSp>
              <p:nvCxnSpPr>
                <p:cNvPr id="730" name="Straight Connector 32"/>
                <p:cNvCxnSpPr>
                  <a:stCxn id="731" idx="4"/>
                </p:cNvCxnSpPr>
                <p:nvPr/>
              </p:nvCxnSpPr>
              <p:spPr>
                <a:xfrm>
                  <a:off x="1331757" y="3646087"/>
                  <a:ext cx="0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31" name="Oval 21"/>
                <p:cNvSpPr/>
                <p:nvPr/>
              </p:nvSpPr>
              <p:spPr>
                <a:xfrm>
                  <a:off x="1257691" y="3497956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  <p:cxnSp>
            <p:nvCxnSpPr>
              <p:cNvPr id="728" name="Straight Connector 32"/>
              <p:cNvCxnSpPr/>
              <p:nvPr/>
            </p:nvCxnSpPr>
            <p:spPr>
              <a:xfrm flipV="1">
                <a:off x="3616844" y="6174830"/>
                <a:ext cx="1440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9" name="TextovéPole 728"/>
              <p:cNvSpPr txBox="1"/>
              <p:nvPr/>
            </p:nvSpPr>
            <p:spPr>
              <a:xfrm rot="2072079" flipH="1">
                <a:off x="2050489" y="5514621"/>
                <a:ext cx="874034" cy="444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500" dirty="0"/>
                  <a:t>R02</a:t>
                </a:r>
              </a:p>
            </p:txBody>
          </p:sp>
        </p:grpSp>
        <p:cxnSp>
          <p:nvCxnSpPr>
            <p:cNvPr id="683" name="Straight Connector 32"/>
            <p:cNvCxnSpPr/>
            <p:nvPr/>
          </p:nvCxnSpPr>
          <p:spPr>
            <a:xfrm flipH="1" flipV="1">
              <a:off x="7572344" y="4615036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4" name="Straight Connector 32"/>
            <p:cNvCxnSpPr/>
            <p:nvPr/>
          </p:nvCxnSpPr>
          <p:spPr>
            <a:xfrm flipH="1" flipV="1">
              <a:off x="1391361" y="4635658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5" name="Skupina 684"/>
            <p:cNvGrpSpPr/>
            <p:nvPr/>
          </p:nvGrpSpPr>
          <p:grpSpPr>
            <a:xfrm>
              <a:off x="4809752" y="1304034"/>
              <a:ext cx="900320" cy="694184"/>
              <a:chOff x="4809752" y="1304034"/>
              <a:chExt cx="900320" cy="694184"/>
            </a:xfrm>
          </p:grpSpPr>
          <p:cxnSp>
            <p:nvCxnSpPr>
              <p:cNvPr id="714" name="Straight Connector 23"/>
              <p:cNvCxnSpPr>
                <a:stCxn id="723" idx="2"/>
              </p:cNvCxnSpPr>
              <p:nvPr/>
            </p:nvCxnSpPr>
            <p:spPr>
              <a:xfrm flipH="1" flipV="1">
                <a:off x="5636007" y="1619576"/>
                <a:ext cx="0" cy="205112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15" name="Skupina 714"/>
              <p:cNvGrpSpPr/>
              <p:nvPr/>
            </p:nvGrpSpPr>
            <p:grpSpPr>
              <a:xfrm flipH="1">
                <a:off x="5426164" y="1796302"/>
                <a:ext cx="283908" cy="201916"/>
                <a:chOff x="3469962" y="1804162"/>
                <a:chExt cx="283908" cy="201916"/>
              </a:xfrm>
            </p:grpSpPr>
            <p:cxnSp>
              <p:nvCxnSpPr>
                <p:cNvPr id="722" name="Straight Connector 32"/>
                <p:cNvCxnSpPr/>
                <p:nvPr/>
              </p:nvCxnSpPr>
              <p:spPr>
                <a:xfrm rot="16200000">
                  <a:off x="3580905" y="1905120"/>
                  <a:ext cx="201916" cy="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23" name="Oval 39"/>
                <p:cNvSpPr/>
                <p:nvPr/>
              </p:nvSpPr>
              <p:spPr>
                <a:xfrm rot="5400000">
                  <a:off x="3469962" y="1832548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  <p:cxnSp>
              <p:nvCxnSpPr>
                <p:cNvPr id="724" name="Straight Connector 32"/>
                <p:cNvCxnSpPr>
                  <a:stCxn id="723" idx="0"/>
                </p:cNvCxnSpPr>
                <p:nvPr/>
              </p:nvCxnSpPr>
              <p:spPr>
                <a:xfrm>
                  <a:off x="3618093" y="1906614"/>
                  <a:ext cx="135777" cy="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16" name="Straight Connector 23"/>
              <p:cNvCxnSpPr/>
              <p:nvPr/>
            </p:nvCxnSpPr>
            <p:spPr>
              <a:xfrm flipH="1">
                <a:off x="4989365" y="1617019"/>
                <a:ext cx="647917" cy="2557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7" name="TextovéPole 716"/>
              <p:cNvSpPr txBox="1"/>
              <p:nvPr/>
            </p:nvSpPr>
            <p:spPr>
              <a:xfrm flipH="1">
                <a:off x="4828390" y="1304034"/>
                <a:ext cx="874034" cy="444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500" dirty="0"/>
                  <a:t>R22</a:t>
                </a:r>
              </a:p>
            </p:txBody>
          </p:sp>
          <p:grpSp>
            <p:nvGrpSpPr>
              <p:cNvPr id="718" name="Skupina 717"/>
              <p:cNvGrpSpPr/>
              <p:nvPr/>
            </p:nvGrpSpPr>
            <p:grpSpPr>
              <a:xfrm rot="16200000" flipH="1">
                <a:off x="4768756" y="1597301"/>
                <a:ext cx="283908" cy="201916"/>
                <a:chOff x="3469962" y="1804162"/>
                <a:chExt cx="283908" cy="201916"/>
              </a:xfrm>
            </p:grpSpPr>
            <p:cxnSp>
              <p:nvCxnSpPr>
                <p:cNvPr id="719" name="Straight Connector 32"/>
                <p:cNvCxnSpPr/>
                <p:nvPr/>
              </p:nvCxnSpPr>
              <p:spPr>
                <a:xfrm rot="16200000">
                  <a:off x="3580905" y="1905120"/>
                  <a:ext cx="201916" cy="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20" name="Oval 39"/>
                <p:cNvSpPr/>
                <p:nvPr/>
              </p:nvSpPr>
              <p:spPr>
                <a:xfrm rot="5400000">
                  <a:off x="3469962" y="1832548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  <p:cxnSp>
              <p:nvCxnSpPr>
                <p:cNvPr id="721" name="Straight Connector 32"/>
                <p:cNvCxnSpPr>
                  <a:stCxn id="720" idx="0"/>
                </p:cNvCxnSpPr>
                <p:nvPr/>
              </p:nvCxnSpPr>
              <p:spPr>
                <a:xfrm>
                  <a:off x="3618093" y="1906614"/>
                  <a:ext cx="135777" cy="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86" name="Skupina 685"/>
            <p:cNvGrpSpPr/>
            <p:nvPr/>
          </p:nvGrpSpPr>
          <p:grpSpPr>
            <a:xfrm>
              <a:off x="5083707" y="3261186"/>
              <a:ext cx="874034" cy="711524"/>
              <a:chOff x="5083707" y="3261186"/>
              <a:chExt cx="874034" cy="711524"/>
            </a:xfrm>
          </p:grpSpPr>
          <p:grpSp>
            <p:nvGrpSpPr>
              <p:cNvPr id="702" name="Skupina 701"/>
              <p:cNvGrpSpPr/>
              <p:nvPr/>
            </p:nvGrpSpPr>
            <p:grpSpPr>
              <a:xfrm flipH="1">
                <a:off x="5083707" y="3261186"/>
                <a:ext cx="874034" cy="711524"/>
                <a:chOff x="3231511" y="3269046"/>
                <a:chExt cx="874034" cy="711524"/>
              </a:xfrm>
            </p:grpSpPr>
            <p:cxnSp>
              <p:nvCxnSpPr>
                <p:cNvPr id="704" name="Straight Connector 23"/>
                <p:cNvCxnSpPr>
                  <a:stCxn id="712" idx="2"/>
                </p:cNvCxnSpPr>
                <p:nvPr/>
              </p:nvCxnSpPr>
              <p:spPr>
                <a:xfrm flipH="1" flipV="1">
                  <a:off x="3540407" y="3554953"/>
                  <a:ext cx="1087" cy="252087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05" name="Skupina 704"/>
                <p:cNvGrpSpPr/>
                <p:nvPr/>
              </p:nvGrpSpPr>
              <p:grpSpPr>
                <a:xfrm>
                  <a:off x="3467429" y="3778654"/>
                  <a:ext cx="283908" cy="201916"/>
                  <a:chOff x="3469962" y="1804162"/>
                  <a:chExt cx="283908" cy="201916"/>
                </a:xfrm>
              </p:grpSpPr>
              <p:cxnSp>
                <p:nvCxnSpPr>
                  <p:cNvPr id="711" name="Straight Connector 32"/>
                  <p:cNvCxnSpPr/>
                  <p:nvPr/>
                </p:nvCxnSpPr>
                <p:spPr>
                  <a:xfrm rot="16200000">
                    <a:off x="3580905" y="1905120"/>
                    <a:ext cx="201916" cy="0"/>
                  </a:xfrm>
                  <a:prstGeom prst="line">
                    <a:avLst/>
                  </a:prstGeom>
                  <a:ln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12" name="Oval 39"/>
                  <p:cNvSpPr/>
                  <p:nvPr/>
                </p:nvSpPr>
                <p:spPr>
                  <a:xfrm rot="5400000">
                    <a:off x="3469962" y="1832548"/>
                    <a:ext cx="148131" cy="148131"/>
                  </a:xfrm>
                  <a:prstGeom prst="ellipse">
                    <a:avLst/>
                  </a:prstGeom>
                  <a:ln w="12700">
                    <a:solidFill>
                      <a:srgbClr val="00B050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700"/>
                  </a:p>
                </p:txBody>
              </p:sp>
              <p:cxnSp>
                <p:nvCxnSpPr>
                  <p:cNvPr id="713" name="Straight Connector 32"/>
                  <p:cNvCxnSpPr>
                    <a:stCxn id="712" idx="0"/>
                  </p:cNvCxnSpPr>
                  <p:nvPr/>
                </p:nvCxnSpPr>
                <p:spPr>
                  <a:xfrm>
                    <a:off x="3618093" y="1906614"/>
                    <a:ext cx="135777" cy="0"/>
                  </a:xfrm>
                  <a:prstGeom prst="line">
                    <a:avLst/>
                  </a:prstGeom>
                  <a:ln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706" name="Straight Connector 23"/>
                <p:cNvCxnSpPr/>
                <p:nvPr/>
              </p:nvCxnSpPr>
              <p:spPr>
                <a:xfrm flipV="1">
                  <a:off x="3542752" y="3554414"/>
                  <a:ext cx="309795" cy="40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07" name="Skupina 706"/>
                <p:cNvGrpSpPr/>
                <p:nvPr/>
              </p:nvGrpSpPr>
              <p:grpSpPr>
                <a:xfrm>
                  <a:off x="3851972" y="3488104"/>
                  <a:ext cx="148131" cy="292147"/>
                  <a:chOff x="1257691" y="3497956"/>
                  <a:chExt cx="148131" cy="292147"/>
                </a:xfrm>
              </p:grpSpPr>
              <p:cxnSp>
                <p:nvCxnSpPr>
                  <p:cNvPr id="709" name="Straight Connector 32"/>
                  <p:cNvCxnSpPr>
                    <a:stCxn id="710" idx="4"/>
                  </p:cNvCxnSpPr>
                  <p:nvPr/>
                </p:nvCxnSpPr>
                <p:spPr>
                  <a:xfrm>
                    <a:off x="1331757" y="3646087"/>
                    <a:ext cx="0" cy="144016"/>
                  </a:xfrm>
                  <a:prstGeom prst="line">
                    <a:avLst/>
                  </a:prstGeom>
                  <a:ln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10" name="Oval 21"/>
                  <p:cNvSpPr/>
                  <p:nvPr/>
                </p:nvSpPr>
                <p:spPr>
                  <a:xfrm>
                    <a:off x="1257691" y="3497956"/>
                    <a:ext cx="148131" cy="148131"/>
                  </a:xfrm>
                  <a:prstGeom prst="ellipse">
                    <a:avLst/>
                  </a:prstGeom>
                  <a:ln w="12700">
                    <a:solidFill>
                      <a:srgbClr val="00B050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700"/>
                  </a:p>
                </p:txBody>
              </p:sp>
            </p:grpSp>
            <p:sp>
              <p:nvSpPr>
                <p:cNvPr id="708" name="TextovéPole 707"/>
                <p:cNvSpPr txBox="1"/>
                <p:nvPr/>
              </p:nvSpPr>
              <p:spPr>
                <a:xfrm>
                  <a:off x="3231511" y="3269046"/>
                  <a:ext cx="874034" cy="44461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cs-CZ" sz="500" dirty="0"/>
                    <a:t>R11</a:t>
                  </a:r>
                </a:p>
              </p:txBody>
            </p:sp>
          </p:grpSp>
          <p:cxnSp>
            <p:nvCxnSpPr>
              <p:cNvPr id="703" name="Straight Connector 32"/>
              <p:cNvCxnSpPr/>
              <p:nvPr/>
            </p:nvCxnSpPr>
            <p:spPr>
              <a:xfrm flipH="1">
                <a:off x="5164659" y="370038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7" name="Skupina 686"/>
            <p:cNvGrpSpPr/>
            <p:nvPr/>
          </p:nvGrpSpPr>
          <p:grpSpPr>
            <a:xfrm>
              <a:off x="4848380" y="6306679"/>
              <a:ext cx="1575389" cy="472763"/>
              <a:chOff x="4848380" y="6306679"/>
              <a:chExt cx="1575389" cy="472763"/>
            </a:xfrm>
          </p:grpSpPr>
          <p:grpSp>
            <p:nvGrpSpPr>
              <p:cNvPr id="690" name="Skupina 689"/>
              <p:cNvGrpSpPr/>
              <p:nvPr/>
            </p:nvGrpSpPr>
            <p:grpSpPr>
              <a:xfrm flipH="1">
                <a:off x="4848380" y="6306679"/>
                <a:ext cx="1575389" cy="472763"/>
                <a:chOff x="2765520" y="6314539"/>
                <a:chExt cx="1575389" cy="472763"/>
              </a:xfrm>
            </p:grpSpPr>
            <p:cxnSp>
              <p:nvCxnSpPr>
                <p:cNvPr id="692" name="Straight Connector 23"/>
                <p:cNvCxnSpPr>
                  <a:stCxn id="700" idx="2"/>
                </p:cNvCxnSpPr>
                <p:nvPr/>
              </p:nvCxnSpPr>
              <p:spPr>
                <a:xfrm>
                  <a:off x="3546711" y="6488069"/>
                  <a:ext cx="0" cy="205112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93" name="Skupina 692"/>
                <p:cNvGrpSpPr/>
                <p:nvPr/>
              </p:nvGrpSpPr>
              <p:grpSpPr>
                <a:xfrm flipV="1">
                  <a:off x="3472646" y="6314539"/>
                  <a:ext cx="283908" cy="201916"/>
                  <a:chOff x="3469962" y="1804162"/>
                  <a:chExt cx="283908" cy="201916"/>
                </a:xfrm>
              </p:grpSpPr>
              <p:cxnSp>
                <p:nvCxnSpPr>
                  <p:cNvPr id="699" name="Straight Connector 32"/>
                  <p:cNvCxnSpPr/>
                  <p:nvPr/>
                </p:nvCxnSpPr>
                <p:spPr>
                  <a:xfrm rot="16200000">
                    <a:off x="3580905" y="1905120"/>
                    <a:ext cx="201916" cy="0"/>
                  </a:xfrm>
                  <a:prstGeom prst="line">
                    <a:avLst/>
                  </a:prstGeom>
                  <a:ln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00" name="Oval 39"/>
                  <p:cNvSpPr/>
                  <p:nvPr/>
                </p:nvSpPr>
                <p:spPr>
                  <a:xfrm rot="5400000">
                    <a:off x="3469962" y="1832548"/>
                    <a:ext cx="148131" cy="148131"/>
                  </a:xfrm>
                  <a:prstGeom prst="ellipse">
                    <a:avLst/>
                  </a:prstGeom>
                  <a:ln w="12700">
                    <a:solidFill>
                      <a:srgbClr val="00B050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700"/>
                  </a:p>
                </p:txBody>
              </p:sp>
              <p:cxnSp>
                <p:nvCxnSpPr>
                  <p:cNvPr id="701" name="Straight Connector 32"/>
                  <p:cNvCxnSpPr>
                    <a:stCxn id="700" idx="0"/>
                  </p:cNvCxnSpPr>
                  <p:nvPr/>
                </p:nvCxnSpPr>
                <p:spPr>
                  <a:xfrm>
                    <a:off x="3618093" y="1906614"/>
                    <a:ext cx="135777" cy="0"/>
                  </a:xfrm>
                  <a:prstGeom prst="line">
                    <a:avLst/>
                  </a:prstGeom>
                  <a:ln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94" name="Straight Connector 23"/>
                <p:cNvCxnSpPr/>
                <p:nvPr/>
              </p:nvCxnSpPr>
              <p:spPr>
                <a:xfrm flipV="1">
                  <a:off x="3545436" y="6693181"/>
                  <a:ext cx="647917" cy="2557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95" name="Skupina 694"/>
                <p:cNvGrpSpPr/>
                <p:nvPr/>
              </p:nvGrpSpPr>
              <p:grpSpPr>
                <a:xfrm flipV="1">
                  <a:off x="4192778" y="6467344"/>
                  <a:ext cx="148131" cy="292147"/>
                  <a:chOff x="1257691" y="3497956"/>
                  <a:chExt cx="148131" cy="292147"/>
                </a:xfrm>
              </p:grpSpPr>
              <p:cxnSp>
                <p:nvCxnSpPr>
                  <p:cNvPr id="697" name="Straight Connector 32"/>
                  <p:cNvCxnSpPr>
                    <a:stCxn id="698" idx="4"/>
                  </p:cNvCxnSpPr>
                  <p:nvPr/>
                </p:nvCxnSpPr>
                <p:spPr>
                  <a:xfrm>
                    <a:off x="1331757" y="3646087"/>
                    <a:ext cx="0" cy="144016"/>
                  </a:xfrm>
                  <a:prstGeom prst="line">
                    <a:avLst/>
                  </a:prstGeom>
                  <a:ln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98" name="Oval 21"/>
                  <p:cNvSpPr/>
                  <p:nvPr/>
                </p:nvSpPr>
                <p:spPr>
                  <a:xfrm>
                    <a:off x="1257691" y="3497956"/>
                    <a:ext cx="148131" cy="148131"/>
                  </a:xfrm>
                  <a:prstGeom prst="ellipse">
                    <a:avLst/>
                  </a:prstGeom>
                  <a:ln w="12700">
                    <a:solidFill>
                      <a:srgbClr val="00B050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700"/>
                  </a:p>
                </p:txBody>
              </p:sp>
            </p:grpSp>
            <p:sp>
              <p:nvSpPr>
                <p:cNvPr id="696" name="TextovéPole 695"/>
                <p:cNvSpPr txBox="1"/>
                <p:nvPr/>
              </p:nvSpPr>
              <p:spPr>
                <a:xfrm rot="10800000" flipV="1">
                  <a:off x="2765520" y="6342683"/>
                  <a:ext cx="874034" cy="44461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cs-CZ" sz="500" dirty="0"/>
                    <a:t>R33</a:t>
                  </a:r>
                </a:p>
              </p:txBody>
            </p:sp>
          </p:grpSp>
          <p:cxnSp>
            <p:nvCxnSpPr>
              <p:cNvPr id="691" name="Straight Connector 32"/>
              <p:cNvCxnSpPr/>
              <p:nvPr/>
            </p:nvCxnSpPr>
            <p:spPr>
              <a:xfrm flipH="1" flipV="1">
                <a:off x="4860159" y="6516455"/>
                <a:ext cx="135777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88" name="Straight Connector 32"/>
            <p:cNvCxnSpPr/>
            <p:nvPr/>
          </p:nvCxnSpPr>
          <p:spPr>
            <a:xfrm rot="5400000" flipV="1">
              <a:off x="3587331" y="6175202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9" name="Straight Connector 32"/>
            <p:cNvCxnSpPr/>
            <p:nvPr/>
          </p:nvCxnSpPr>
          <p:spPr>
            <a:xfrm rot="16200000" flipH="1" flipV="1">
              <a:off x="5402383" y="6165114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578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E1AFB5-9789-41C8-8FEC-8EF6A4150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Simple</a:t>
            </a:r>
            <a:r>
              <a:rPr lang="cs-CZ" dirty="0"/>
              <a:t> case study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59F9AF-C3A8-41BD-BEA9-651DAF578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101" y="2230978"/>
            <a:ext cx="10515600" cy="1603375"/>
          </a:xfrm>
        </p:spPr>
        <p:txBody>
          <a:bodyPr/>
          <a:lstStyle/>
          <a:p>
            <a:r>
              <a:rPr lang="en-US" dirty="0"/>
              <a:t>Assignment:</a:t>
            </a:r>
          </a:p>
          <a:p>
            <a:r>
              <a:rPr lang="en-US" dirty="0"/>
              <a:t>To develop a service that recommend a proper road to the user, depending on the particular situation of the user.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5561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19</TotalTime>
  <Words>382</Words>
  <Application>Microsoft Office PowerPoint</Application>
  <PresentationFormat>Širokoúhlá obrazovka</PresentationFormat>
  <Paragraphs>148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Corbel</vt:lpstr>
      <vt:lpstr>Times New Roman</vt:lpstr>
      <vt:lpstr>Paralaxa</vt:lpstr>
      <vt:lpstr>Final summary</vt:lpstr>
      <vt:lpstr>Main topics to remember</vt:lpstr>
      <vt:lpstr>Service economy</vt:lpstr>
      <vt:lpstr>Service dominant logic</vt:lpstr>
      <vt:lpstr>Service system modelling</vt:lpstr>
      <vt:lpstr>Service environment </vt:lpstr>
      <vt:lpstr>Asymmetric information</vt:lpstr>
      <vt:lpstr>Diamond-Path Framework Overview</vt:lpstr>
      <vt:lpstr>Simple case study</vt:lpstr>
      <vt:lpstr>Realization</vt:lpstr>
      <vt:lpstr>Exam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summary</dc:title>
  <dc:creator>Leonard Walletzky</dc:creator>
  <cp:lastModifiedBy>Leonard Walletzky</cp:lastModifiedBy>
  <cp:revision>3</cp:revision>
  <dcterms:created xsi:type="dcterms:W3CDTF">2016-12-13T08:50:01Z</dcterms:created>
  <dcterms:modified xsi:type="dcterms:W3CDTF">2018-12-10T08:21:18Z</dcterms:modified>
</cp:coreProperties>
</file>