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60" r:id="rId1"/>
    <p:sldMasterId id="2147483945" r:id="rId2"/>
  </p:sldMasterIdLst>
  <p:notesMasterIdLst>
    <p:notesMasterId r:id="rId68"/>
  </p:notesMasterIdLst>
  <p:handoutMasterIdLst>
    <p:handoutMasterId r:id="rId69"/>
  </p:handoutMasterIdLst>
  <p:sldIdLst>
    <p:sldId id="812" r:id="rId3"/>
    <p:sldId id="903" r:id="rId4"/>
    <p:sldId id="871" r:id="rId5"/>
    <p:sldId id="904" r:id="rId6"/>
    <p:sldId id="932" r:id="rId7"/>
    <p:sldId id="873" r:id="rId8"/>
    <p:sldId id="874" r:id="rId9"/>
    <p:sldId id="908" r:id="rId10"/>
    <p:sldId id="966" r:id="rId11"/>
    <p:sldId id="967" r:id="rId12"/>
    <p:sldId id="875" r:id="rId13"/>
    <p:sldId id="877" r:id="rId14"/>
    <p:sldId id="500" r:id="rId15"/>
    <p:sldId id="786" r:id="rId16"/>
    <p:sldId id="791" r:id="rId17"/>
    <p:sldId id="991" r:id="rId18"/>
    <p:sldId id="1051" r:id="rId19"/>
    <p:sldId id="1052" r:id="rId20"/>
    <p:sldId id="1053" r:id="rId21"/>
    <p:sldId id="1080" r:id="rId22"/>
    <p:sldId id="1054" r:id="rId23"/>
    <p:sldId id="1081" r:id="rId24"/>
    <p:sldId id="1055" r:id="rId25"/>
    <p:sldId id="1056" r:id="rId26"/>
    <p:sldId id="1057" r:id="rId27"/>
    <p:sldId id="1058" r:id="rId28"/>
    <p:sldId id="1059" r:id="rId29"/>
    <p:sldId id="912" r:id="rId30"/>
    <p:sldId id="1089" r:id="rId31"/>
    <p:sldId id="1060" r:id="rId32"/>
    <p:sldId id="913" r:id="rId33"/>
    <p:sldId id="1061" r:id="rId34"/>
    <p:sldId id="1062" r:id="rId35"/>
    <p:sldId id="1082" r:id="rId36"/>
    <p:sldId id="1063" r:id="rId37"/>
    <p:sldId id="1083" r:id="rId38"/>
    <p:sldId id="1064" r:id="rId39"/>
    <p:sldId id="1084" r:id="rId40"/>
    <p:sldId id="1065" r:id="rId41"/>
    <p:sldId id="1085" r:id="rId42"/>
    <p:sldId id="1086" r:id="rId43"/>
    <p:sldId id="1087" r:id="rId44"/>
    <p:sldId id="1088" r:id="rId45"/>
    <p:sldId id="1070" r:id="rId46"/>
    <p:sldId id="1071" r:id="rId47"/>
    <p:sldId id="976" r:id="rId48"/>
    <p:sldId id="1073" r:id="rId49"/>
    <p:sldId id="1074" r:id="rId50"/>
    <p:sldId id="1090" r:id="rId51"/>
    <p:sldId id="1075" r:id="rId52"/>
    <p:sldId id="1091" r:id="rId53"/>
    <p:sldId id="1076" r:id="rId54"/>
    <p:sldId id="1077" r:id="rId55"/>
    <p:sldId id="1092" r:id="rId56"/>
    <p:sldId id="1093" r:id="rId57"/>
    <p:sldId id="1078" r:id="rId58"/>
    <p:sldId id="1094" r:id="rId59"/>
    <p:sldId id="1079" r:id="rId60"/>
    <p:sldId id="1095" r:id="rId61"/>
    <p:sldId id="1096" r:id="rId62"/>
    <p:sldId id="883" r:id="rId63"/>
    <p:sldId id="946" r:id="rId64"/>
    <p:sldId id="1050" r:id="rId65"/>
    <p:sldId id="884" r:id="rId66"/>
    <p:sldId id="885" r:id="rId67"/>
  </p:sldIdLst>
  <p:sldSz cx="9144000" cy="6858000" type="screen4x3"/>
  <p:notesSz cx="7010400" cy="9296400"/>
  <p:defaultTextStyle>
    <a:defPPr>
      <a:defRPr lang="en-US"/>
    </a:defPPr>
    <a:lvl1pPr algn="ctr" rtl="0" eaLnBrk="0" fontAlgn="base" hangingPunct="0">
      <a:lnSpc>
        <a:spcPct val="90000"/>
      </a:lnSpc>
      <a:spcBef>
        <a:spcPct val="0"/>
      </a:spcBef>
      <a:spcAft>
        <a:spcPct val="0"/>
      </a:spcAft>
      <a:defRPr sz="2400" kern="1200">
        <a:solidFill>
          <a:schemeClr val="tx1"/>
        </a:solidFill>
        <a:latin typeface="Arial" charset="0"/>
        <a:ea typeface="ＭＳ Ｐゴシック" charset="0"/>
        <a:cs typeface="ＭＳ Ｐゴシック" charset="0"/>
      </a:defRPr>
    </a:lvl1pPr>
    <a:lvl2pPr marL="457200" algn="ctr" rtl="0" eaLnBrk="0" fontAlgn="base" hangingPunct="0">
      <a:lnSpc>
        <a:spcPct val="90000"/>
      </a:lnSpc>
      <a:spcBef>
        <a:spcPct val="0"/>
      </a:spcBef>
      <a:spcAft>
        <a:spcPct val="0"/>
      </a:spcAft>
      <a:defRPr sz="2400" kern="1200">
        <a:solidFill>
          <a:schemeClr val="tx1"/>
        </a:solidFill>
        <a:latin typeface="Arial" charset="0"/>
        <a:ea typeface="ＭＳ Ｐゴシック" charset="0"/>
        <a:cs typeface="ＭＳ Ｐゴシック" charset="0"/>
      </a:defRPr>
    </a:lvl2pPr>
    <a:lvl3pPr marL="914400" algn="ctr" rtl="0" eaLnBrk="0" fontAlgn="base" hangingPunct="0">
      <a:lnSpc>
        <a:spcPct val="90000"/>
      </a:lnSpc>
      <a:spcBef>
        <a:spcPct val="0"/>
      </a:spcBef>
      <a:spcAft>
        <a:spcPct val="0"/>
      </a:spcAft>
      <a:defRPr sz="2400" kern="1200">
        <a:solidFill>
          <a:schemeClr val="tx1"/>
        </a:solidFill>
        <a:latin typeface="Arial" charset="0"/>
        <a:ea typeface="ＭＳ Ｐゴシック" charset="0"/>
        <a:cs typeface="ＭＳ Ｐゴシック" charset="0"/>
      </a:defRPr>
    </a:lvl3pPr>
    <a:lvl4pPr marL="1371600" algn="ctr" rtl="0" eaLnBrk="0" fontAlgn="base" hangingPunct="0">
      <a:lnSpc>
        <a:spcPct val="90000"/>
      </a:lnSpc>
      <a:spcBef>
        <a:spcPct val="0"/>
      </a:spcBef>
      <a:spcAft>
        <a:spcPct val="0"/>
      </a:spcAft>
      <a:defRPr sz="2400" kern="1200">
        <a:solidFill>
          <a:schemeClr val="tx1"/>
        </a:solidFill>
        <a:latin typeface="Arial" charset="0"/>
        <a:ea typeface="ＭＳ Ｐゴシック" charset="0"/>
        <a:cs typeface="ＭＳ Ｐゴシック" charset="0"/>
      </a:defRPr>
    </a:lvl4pPr>
    <a:lvl5pPr marL="1828800" algn="ctr" rtl="0" eaLnBrk="0" fontAlgn="base" hangingPunct="0">
      <a:lnSpc>
        <a:spcPct val="90000"/>
      </a:lnSpc>
      <a:spcBef>
        <a:spcPct val="0"/>
      </a:spcBef>
      <a:spcAft>
        <a:spcPct val="0"/>
      </a:spcAft>
      <a:defRPr sz="2400" kern="1200">
        <a:solidFill>
          <a:schemeClr val="tx1"/>
        </a:solidFill>
        <a:latin typeface="Arial" charset="0"/>
        <a:ea typeface="ＭＳ Ｐゴシック" charset="0"/>
        <a:cs typeface="ＭＳ Ｐゴシック" charset="0"/>
      </a:defRPr>
    </a:lvl5pPr>
    <a:lvl6pPr marL="2286000" algn="l" defTabSz="457200" rtl="0" eaLnBrk="1" latinLnBrk="0" hangingPunct="1">
      <a:defRPr sz="2400" kern="1200">
        <a:solidFill>
          <a:schemeClr val="tx1"/>
        </a:solidFill>
        <a:latin typeface="Arial" charset="0"/>
        <a:ea typeface="ＭＳ Ｐゴシック" charset="0"/>
        <a:cs typeface="ＭＳ Ｐゴシック" charset="0"/>
      </a:defRPr>
    </a:lvl6pPr>
    <a:lvl7pPr marL="2743200" algn="l" defTabSz="457200" rtl="0" eaLnBrk="1" latinLnBrk="0" hangingPunct="1">
      <a:defRPr sz="2400" kern="1200">
        <a:solidFill>
          <a:schemeClr val="tx1"/>
        </a:solidFill>
        <a:latin typeface="Arial" charset="0"/>
        <a:ea typeface="ＭＳ Ｐゴシック" charset="0"/>
        <a:cs typeface="ＭＳ Ｐゴシック" charset="0"/>
      </a:defRPr>
    </a:lvl7pPr>
    <a:lvl8pPr marL="3200400" algn="l" defTabSz="457200" rtl="0" eaLnBrk="1" latinLnBrk="0" hangingPunct="1">
      <a:defRPr sz="2400" kern="1200">
        <a:solidFill>
          <a:schemeClr val="tx1"/>
        </a:solidFill>
        <a:latin typeface="Arial" charset="0"/>
        <a:ea typeface="ＭＳ Ｐゴシック" charset="0"/>
        <a:cs typeface="ＭＳ Ｐゴシック" charset="0"/>
      </a:defRPr>
    </a:lvl8pPr>
    <a:lvl9pPr marL="3657600" algn="l" defTabSz="457200" rtl="0" eaLnBrk="1" latinLnBrk="0" hangingPunct="1">
      <a:defRPr sz="2400" kern="1200">
        <a:solidFill>
          <a:schemeClr val="tx1"/>
        </a:solidFill>
        <a:latin typeface="Arial" charset="0"/>
        <a:ea typeface="ＭＳ Ｐゴシック" charset="0"/>
        <a:cs typeface="ＭＳ Ｐゴシック"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Jane Gibbons" initials="JG" lastIdx="12" clrIdx="0"/>
  <p:cmAuthor id="1" name="Rodrigo Floriano" initials="RF" lastIdx="2"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0C0C4"/>
    <a:srgbClr val="678DC5"/>
    <a:srgbClr val="3E67A4"/>
    <a:srgbClr val="3E8DC5"/>
    <a:srgbClr val="5F5F65"/>
    <a:srgbClr val="7E7E86"/>
    <a:srgbClr val="FFFFFF"/>
    <a:srgbClr val="8E8E95"/>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7352" autoAdjust="0"/>
    <p:restoredTop sz="89338" autoAdjust="0"/>
  </p:normalViewPr>
  <p:slideViewPr>
    <p:cSldViewPr snapToGrid="0">
      <p:cViewPr varScale="1">
        <p:scale>
          <a:sx n="71" d="100"/>
          <a:sy n="71" d="100"/>
        </p:scale>
        <p:origin x="1008" y="43"/>
      </p:cViewPr>
      <p:guideLst>
        <p:guide orient="horz" pos="2160"/>
        <p:guide pos="2880"/>
      </p:guideLst>
    </p:cSldViewPr>
  </p:slideViewPr>
  <p:outlineViewPr>
    <p:cViewPr>
      <p:scale>
        <a:sx n="33" d="100"/>
        <a:sy n="33" d="100"/>
      </p:scale>
      <p:origin x="0" y="5022"/>
    </p:cViewPr>
    <p:sldLst>
      <p:sld r:id="rId1" collapse="1"/>
      <p:sld r:id="rId2" collapse="1"/>
      <p:sld r:id="rId3" collapse="1"/>
      <p:sld r:id="rId4" collapse="1"/>
      <p:sld r:id="rId5" collapse="1"/>
      <p:sld r:id="rId6" collapse="1"/>
      <p:sld r:id="rId7" collapse="1"/>
      <p:sld r:id="rId8" collapse="1"/>
      <p:sld r:id="rId9" collapse="1"/>
      <p:sld r:id="rId10" collapse="1"/>
      <p:sld r:id="rId11" collapse="1"/>
      <p:sld r:id="rId12" collapse="1"/>
      <p:sld r:id="rId13" collapse="1"/>
      <p:sld r:id="rId14" collapse="1"/>
      <p:sld r:id="rId15" collapse="1"/>
      <p:sld r:id="rId16" collapse="1"/>
      <p:sld r:id="rId17" collapse="1"/>
      <p:sld r:id="rId18" collapse="1"/>
      <p:sld r:id="rId19" collapse="1"/>
      <p:sld r:id="rId20" collapse="1"/>
      <p:sld r:id="rId21" collapse="1"/>
      <p:sld r:id="rId22" collapse="1"/>
      <p:sld r:id="rId23" collapse="1"/>
      <p:sld r:id="rId24" collapse="1"/>
      <p:sld r:id="rId25" collapse="1"/>
      <p:sld r:id="rId26" collapse="1"/>
      <p:sld r:id="rId27" collapse="1"/>
      <p:sld r:id="rId28" collapse="1"/>
      <p:sld r:id="rId29" collapse="1"/>
      <p:sld r:id="rId30" collapse="1"/>
      <p:sld r:id="rId31" collapse="1"/>
      <p:sld r:id="rId32" collapse="1"/>
      <p:sld r:id="rId33" collapse="1"/>
      <p:sld r:id="rId34" collapse="1"/>
      <p:sld r:id="rId35" collapse="1"/>
      <p:sld r:id="rId36" collapse="1"/>
      <p:sld r:id="rId37" collapse="1"/>
      <p:sld r:id="rId38" collapse="1"/>
      <p:sld r:id="rId39" collapse="1"/>
      <p:sld r:id="rId40" collapse="1"/>
      <p:sld r:id="rId41" collapse="1"/>
      <p:sld r:id="rId42" collapse="1"/>
      <p:sld r:id="rId43" collapse="1"/>
      <p:sld r:id="rId44" collapse="1"/>
      <p:sld r:id="rId45" collapse="1"/>
    </p:sldLst>
  </p:outlineViewPr>
  <p:notesTextViewPr>
    <p:cViewPr>
      <p:scale>
        <a:sx n="100" d="100"/>
        <a:sy n="100" d="100"/>
      </p:scale>
      <p:origin x="0" y="0"/>
    </p:cViewPr>
  </p:notesTextViewPr>
  <p:sorterViewPr>
    <p:cViewPr>
      <p:scale>
        <a:sx n="100" d="100"/>
        <a:sy n="100" d="100"/>
      </p:scale>
      <p:origin x="0" y="0"/>
    </p:cViewPr>
  </p:sorterViewPr>
  <p:notesViewPr>
    <p:cSldViewPr snapToGrid="0">
      <p:cViewPr varScale="1">
        <p:scale>
          <a:sx n="66" d="100"/>
          <a:sy n="66" d="100"/>
        </p:scale>
        <p:origin x="0" y="0"/>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slide" Target="slides/slide48.xml"/><Relationship Id="rId55" Type="http://schemas.openxmlformats.org/officeDocument/2006/relationships/slide" Target="slides/slide53.xml"/><Relationship Id="rId63" Type="http://schemas.openxmlformats.org/officeDocument/2006/relationships/slide" Target="slides/slide61.xml"/><Relationship Id="rId68" Type="http://schemas.openxmlformats.org/officeDocument/2006/relationships/notesMaster" Target="notesMasters/notesMaster1.xml"/><Relationship Id="rId7" Type="http://schemas.openxmlformats.org/officeDocument/2006/relationships/slide" Target="slides/slide5.xml"/><Relationship Id="rId71"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slide" Target="slides/slide51.xml"/><Relationship Id="rId58" Type="http://schemas.openxmlformats.org/officeDocument/2006/relationships/slide" Target="slides/slide56.xml"/><Relationship Id="rId66" Type="http://schemas.openxmlformats.org/officeDocument/2006/relationships/slide" Target="slides/slide64.xml"/><Relationship Id="rId74"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slide" Target="slides/slide55.xml"/><Relationship Id="rId61" Type="http://schemas.openxmlformats.org/officeDocument/2006/relationships/slide" Target="slides/slide59.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slide" Target="slides/slide58.xml"/><Relationship Id="rId65" Type="http://schemas.openxmlformats.org/officeDocument/2006/relationships/slide" Target="slides/slide63.xml"/><Relationship Id="rId73"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slide" Target="slides/slide54.xml"/><Relationship Id="rId64" Type="http://schemas.openxmlformats.org/officeDocument/2006/relationships/slide" Target="slides/slide62.xml"/><Relationship Id="rId69" Type="http://schemas.openxmlformats.org/officeDocument/2006/relationships/handoutMaster" Target="handoutMasters/handoutMaster1.xml"/><Relationship Id="rId8" Type="http://schemas.openxmlformats.org/officeDocument/2006/relationships/slide" Target="slides/slide6.xml"/><Relationship Id="rId51" Type="http://schemas.openxmlformats.org/officeDocument/2006/relationships/slide" Target="slides/slide49.xml"/><Relationship Id="rId72" Type="http://schemas.openxmlformats.org/officeDocument/2006/relationships/viewProps" Target="viewProps.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slide" Target="slides/slide57.xml"/><Relationship Id="rId67" Type="http://schemas.openxmlformats.org/officeDocument/2006/relationships/slide" Target="slides/slide65.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slide" Target="slides/slide52.xml"/><Relationship Id="rId62" Type="http://schemas.openxmlformats.org/officeDocument/2006/relationships/slide" Target="slides/slide60.xml"/><Relationship Id="rId70" Type="http://schemas.openxmlformats.org/officeDocument/2006/relationships/commentAuthors" Target="commentAuthors.xml"/><Relationship Id="rId1" Type="http://schemas.openxmlformats.org/officeDocument/2006/relationships/slideMaster" Target="slideMasters/slideMaster1.xml"/><Relationship Id="rId6" Type="http://schemas.openxmlformats.org/officeDocument/2006/relationships/slide" Target="slides/slide4.xml"/></Relationships>
</file>

<file path=ppt/_rels/viewProps.xml.rels><?xml version="1.0" encoding="UTF-8" standalone="yes"?>
<Relationships xmlns="http://schemas.openxmlformats.org/package/2006/relationships"><Relationship Id="rId8" Type="http://schemas.openxmlformats.org/officeDocument/2006/relationships/slide" Target="slides/slide23.xml"/><Relationship Id="rId13" Type="http://schemas.openxmlformats.org/officeDocument/2006/relationships/slide" Target="slides/slide28.xml"/><Relationship Id="rId18" Type="http://schemas.openxmlformats.org/officeDocument/2006/relationships/slide" Target="slides/slide34.xml"/><Relationship Id="rId26" Type="http://schemas.openxmlformats.org/officeDocument/2006/relationships/slide" Target="slides/slide42.xml"/><Relationship Id="rId39" Type="http://schemas.openxmlformats.org/officeDocument/2006/relationships/slide" Target="slides/slide56.xml"/><Relationship Id="rId3" Type="http://schemas.openxmlformats.org/officeDocument/2006/relationships/slide" Target="slides/slide18.xml"/><Relationship Id="rId21" Type="http://schemas.openxmlformats.org/officeDocument/2006/relationships/slide" Target="slides/slide37.xml"/><Relationship Id="rId34" Type="http://schemas.openxmlformats.org/officeDocument/2006/relationships/slide" Target="slides/slide51.xml"/><Relationship Id="rId42" Type="http://schemas.openxmlformats.org/officeDocument/2006/relationships/slide" Target="slides/slide59.xml"/><Relationship Id="rId7" Type="http://schemas.openxmlformats.org/officeDocument/2006/relationships/slide" Target="slides/slide22.xml"/><Relationship Id="rId12" Type="http://schemas.openxmlformats.org/officeDocument/2006/relationships/slide" Target="slides/slide27.xml"/><Relationship Id="rId17" Type="http://schemas.openxmlformats.org/officeDocument/2006/relationships/slide" Target="slides/slide33.xml"/><Relationship Id="rId25" Type="http://schemas.openxmlformats.org/officeDocument/2006/relationships/slide" Target="slides/slide41.xml"/><Relationship Id="rId33" Type="http://schemas.openxmlformats.org/officeDocument/2006/relationships/slide" Target="slides/slide50.xml"/><Relationship Id="rId38" Type="http://schemas.openxmlformats.org/officeDocument/2006/relationships/slide" Target="slides/slide55.xml"/><Relationship Id="rId2" Type="http://schemas.openxmlformats.org/officeDocument/2006/relationships/slide" Target="slides/slide17.xml"/><Relationship Id="rId16" Type="http://schemas.openxmlformats.org/officeDocument/2006/relationships/slide" Target="slides/slide32.xml"/><Relationship Id="rId20" Type="http://schemas.openxmlformats.org/officeDocument/2006/relationships/slide" Target="slides/slide36.xml"/><Relationship Id="rId29" Type="http://schemas.openxmlformats.org/officeDocument/2006/relationships/slide" Target="slides/slide45.xml"/><Relationship Id="rId41" Type="http://schemas.openxmlformats.org/officeDocument/2006/relationships/slide" Target="slides/slide58.xml"/><Relationship Id="rId1" Type="http://schemas.openxmlformats.org/officeDocument/2006/relationships/slide" Target="slides/slide16.xml"/><Relationship Id="rId6" Type="http://schemas.openxmlformats.org/officeDocument/2006/relationships/slide" Target="slides/slide21.xml"/><Relationship Id="rId11" Type="http://schemas.openxmlformats.org/officeDocument/2006/relationships/slide" Target="slides/slide26.xml"/><Relationship Id="rId24" Type="http://schemas.openxmlformats.org/officeDocument/2006/relationships/slide" Target="slides/slide40.xml"/><Relationship Id="rId32" Type="http://schemas.openxmlformats.org/officeDocument/2006/relationships/slide" Target="slides/slide49.xml"/><Relationship Id="rId37" Type="http://schemas.openxmlformats.org/officeDocument/2006/relationships/slide" Target="slides/slide54.xml"/><Relationship Id="rId40" Type="http://schemas.openxmlformats.org/officeDocument/2006/relationships/slide" Target="slides/slide57.xml"/><Relationship Id="rId45" Type="http://schemas.openxmlformats.org/officeDocument/2006/relationships/slide" Target="slides/slide63.xml"/><Relationship Id="rId5" Type="http://schemas.openxmlformats.org/officeDocument/2006/relationships/slide" Target="slides/slide20.xml"/><Relationship Id="rId15" Type="http://schemas.openxmlformats.org/officeDocument/2006/relationships/slide" Target="slides/slide30.xml"/><Relationship Id="rId23" Type="http://schemas.openxmlformats.org/officeDocument/2006/relationships/slide" Target="slides/slide39.xml"/><Relationship Id="rId28" Type="http://schemas.openxmlformats.org/officeDocument/2006/relationships/slide" Target="slides/slide44.xml"/><Relationship Id="rId36" Type="http://schemas.openxmlformats.org/officeDocument/2006/relationships/slide" Target="slides/slide53.xml"/><Relationship Id="rId10" Type="http://schemas.openxmlformats.org/officeDocument/2006/relationships/slide" Target="slides/slide25.xml"/><Relationship Id="rId19" Type="http://schemas.openxmlformats.org/officeDocument/2006/relationships/slide" Target="slides/slide35.xml"/><Relationship Id="rId31" Type="http://schemas.openxmlformats.org/officeDocument/2006/relationships/slide" Target="slides/slide48.xml"/><Relationship Id="rId44" Type="http://schemas.openxmlformats.org/officeDocument/2006/relationships/slide" Target="slides/slide62.xml"/><Relationship Id="rId4" Type="http://schemas.openxmlformats.org/officeDocument/2006/relationships/slide" Target="slides/slide19.xml"/><Relationship Id="rId9" Type="http://schemas.openxmlformats.org/officeDocument/2006/relationships/slide" Target="slides/slide24.xml"/><Relationship Id="rId14" Type="http://schemas.openxmlformats.org/officeDocument/2006/relationships/slide" Target="slides/slide29.xml"/><Relationship Id="rId22" Type="http://schemas.openxmlformats.org/officeDocument/2006/relationships/slide" Target="slides/slide38.xml"/><Relationship Id="rId27" Type="http://schemas.openxmlformats.org/officeDocument/2006/relationships/slide" Target="slides/slide43.xml"/><Relationship Id="rId30" Type="http://schemas.openxmlformats.org/officeDocument/2006/relationships/slide" Target="slides/slide47.xml"/><Relationship Id="rId35" Type="http://schemas.openxmlformats.org/officeDocument/2006/relationships/slide" Target="slides/slide52.xml"/><Relationship Id="rId43" Type="http://schemas.openxmlformats.org/officeDocument/2006/relationships/slide" Target="slides/slide6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2" name="Rectangle 11"/>
          <p:cNvSpPr>
            <a:spLocks noChangeArrowheads="1"/>
          </p:cNvSpPr>
          <p:nvPr/>
        </p:nvSpPr>
        <p:spPr bwMode="auto">
          <a:xfrm>
            <a:off x="6249988" y="8609013"/>
            <a:ext cx="449262" cy="212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p>
        </p:txBody>
      </p:sp>
      <p:sp>
        <p:nvSpPr>
          <p:cNvPr id="5123" name="Rectangle 12"/>
          <p:cNvSpPr>
            <a:spLocks noChangeArrowheads="1"/>
          </p:cNvSpPr>
          <p:nvPr/>
        </p:nvSpPr>
        <p:spPr bwMode="auto">
          <a:xfrm>
            <a:off x="57150" y="8785225"/>
            <a:ext cx="2619375" cy="347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5667" tIns="50185" rIns="95667" bIns="50185">
            <a:spAutoFit/>
          </a:bodyPr>
          <a:lstStyle/>
          <a:p>
            <a:pPr algn="l" defTabSz="611188">
              <a:lnSpc>
                <a:spcPct val="100000"/>
              </a:lnSpc>
              <a:tabLst>
                <a:tab pos="2387600" algn="l"/>
                <a:tab pos="4830763" algn="l"/>
              </a:tabLst>
            </a:pPr>
            <a:r>
              <a:rPr lang="en-US" sz="800"/>
              <a:t>© 2006, Cisco Systems, Inc. All rights reserved.</a:t>
            </a:r>
          </a:p>
          <a:p>
            <a:pPr algn="l" defTabSz="611188">
              <a:lnSpc>
                <a:spcPct val="100000"/>
              </a:lnSpc>
              <a:tabLst>
                <a:tab pos="2387600" algn="l"/>
                <a:tab pos="4830763" algn="l"/>
              </a:tabLst>
            </a:pPr>
            <a:r>
              <a:rPr lang="en-US" sz="800"/>
              <a:t>Presentation_ID.scr</a:t>
            </a:r>
          </a:p>
        </p:txBody>
      </p:sp>
      <p:sp>
        <p:nvSpPr>
          <p:cNvPr id="5124" name="Line 13"/>
          <p:cNvSpPr>
            <a:spLocks noChangeShapeType="1"/>
          </p:cNvSpPr>
          <p:nvPr/>
        </p:nvSpPr>
        <p:spPr bwMode="auto">
          <a:xfrm>
            <a:off x="152400" y="8799513"/>
            <a:ext cx="6653213"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5125" name="Rectangle 14"/>
          <p:cNvSpPr>
            <a:spLocks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p>
            <a:pPr algn="r" defTabSz="903288">
              <a:lnSpc>
                <a:spcPct val="100000"/>
              </a:lnSpc>
            </a:pPr>
            <a:fld id="{22244E67-557B-7741-B9F5-F61AA18495DF}" type="slidenum">
              <a:rPr lang="en-US" sz="800"/>
              <a:pPr algn="r" defTabSz="903288">
                <a:lnSpc>
                  <a:spcPct val="100000"/>
                </a:lnSpc>
              </a:pPr>
              <a:t>‹#›</a:t>
            </a:fld>
            <a:endParaRPr lang="en-US" sz="800"/>
          </a:p>
        </p:txBody>
      </p:sp>
    </p:spTree>
    <p:extLst>
      <p:ext uri="{BB962C8B-B14F-4D97-AF65-F5344CB8AC3E}">
        <p14:creationId xmlns:p14="http://schemas.microsoft.com/office/powerpoint/2010/main" val="218101517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46" name="Rectangle 8"/>
          <p:cNvSpPr>
            <a:spLocks noChangeArrowheads="1"/>
          </p:cNvSpPr>
          <p:nvPr/>
        </p:nvSpPr>
        <p:spPr bwMode="auto">
          <a:xfrm>
            <a:off x="6249988" y="8609013"/>
            <a:ext cx="449262" cy="212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p>
        </p:txBody>
      </p:sp>
      <p:sp>
        <p:nvSpPr>
          <p:cNvPr id="6147" name="Rectangle 9"/>
          <p:cNvSpPr>
            <a:spLocks noChangeArrowheads="1"/>
          </p:cNvSpPr>
          <p:nvPr/>
        </p:nvSpPr>
        <p:spPr bwMode="auto">
          <a:xfrm>
            <a:off x="57150" y="8785225"/>
            <a:ext cx="2619375" cy="347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5667" tIns="50185" rIns="95667" bIns="50185">
            <a:spAutoFit/>
          </a:bodyPr>
          <a:lstStyle/>
          <a:p>
            <a:pPr algn="l" defTabSz="611188">
              <a:lnSpc>
                <a:spcPct val="100000"/>
              </a:lnSpc>
              <a:tabLst>
                <a:tab pos="2387600" algn="l"/>
                <a:tab pos="4830763" algn="l"/>
              </a:tabLst>
            </a:pPr>
            <a:r>
              <a:rPr lang="en-US" sz="800"/>
              <a:t>© 2006, Cisco Systems, Inc. All rights reserved.</a:t>
            </a:r>
          </a:p>
          <a:p>
            <a:pPr algn="l" defTabSz="611188">
              <a:lnSpc>
                <a:spcPct val="100000"/>
              </a:lnSpc>
              <a:tabLst>
                <a:tab pos="2387600" algn="l"/>
                <a:tab pos="4830763" algn="l"/>
              </a:tabLst>
            </a:pPr>
            <a:r>
              <a:rPr lang="en-US" sz="800"/>
              <a:t>Presentation_ID.scr</a:t>
            </a:r>
          </a:p>
        </p:txBody>
      </p:sp>
      <p:sp>
        <p:nvSpPr>
          <p:cNvPr id="6148" name="Line 10"/>
          <p:cNvSpPr>
            <a:spLocks noChangeShapeType="1"/>
          </p:cNvSpPr>
          <p:nvPr/>
        </p:nvSpPr>
        <p:spPr bwMode="auto">
          <a:xfrm>
            <a:off x="152400" y="8799513"/>
            <a:ext cx="6653213"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183307" name="Rectangle 11"/>
          <p:cNvSpPr>
            <a:spLocks noGrp="1" noChangeArrowheads="1"/>
          </p:cNvSpPr>
          <p:nvPr>
            <p:ph type="sldNum" sz="quarter" idx="5"/>
          </p:nvPr>
        </p:nvSpPr>
        <p:spPr bwMode="auto">
          <a:xfrm>
            <a:off x="5929313" y="8680450"/>
            <a:ext cx="812800" cy="287338"/>
          </a:xfrm>
          <a:prstGeom prst="rect">
            <a:avLst/>
          </a:prstGeom>
          <a:noFill/>
          <a:ln w="9525">
            <a:noFill/>
            <a:miter lim="800000"/>
            <a:headEnd/>
            <a:tailEnd/>
          </a:ln>
          <a:effectLst/>
        </p:spPr>
        <p:txBody>
          <a:bodyPr vert="horz" wrap="square" lIns="18819" tIns="0" rIns="18819" bIns="0" numCol="1" anchor="b" anchorCtr="0" compatLnSpc="1">
            <a:prstTxWarp prst="textNoShape">
              <a:avLst/>
            </a:prstTxWarp>
          </a:bodyPr>
          <a:lstStyle>
            <a:lvl1pPr algn="r" defTabSz="903288">
              <a:lnSpc>
                <a:spcPct val="100000"/>
              </a:lnSpc>
              <a:defRPr sz="800" smtClean="0">
                <a:cs typeface="+mn-cs"/>
              </a:defRPr>
            </a:lvl1pPr>
          </a:lstStyle>
          <a:p>
            <a:pPr>
              <a:defRPr/>
            </a:pPr>
            <a:fld id="{F4CE0E46-7F05-B940-8356-5580BE265E49}" type="slidenum">
              <a:rPr lang="en-US"/>
              <a:pPr>
                <a:defRPr/>
              </a:pPr>
              <a:t>‹#›</a:t>
            </a:fld>
            <a:endParaRPr lang="en-US"/>
          </a:p>
        </p:txBody>
      </p:sp>
      <p:sp>
        <p:nvSpPr>
          <p:cNvPr id="6150" name="Rectangle 12"/>
          <p:cNvSpPr>
            <a:spLocks noGrp="1" noRot="1" noChangeAspect="1" noChangeArrowheads="1" noTextEdit="1"/>
          </p:cNvSpPr>
          <p:nvPr>
            <p:ph type="sldImg" idx="2"/>
          </p:nvPr>
        </p:nvSpPr>
        <p:spPr bwMode="auto">
          <a:xfrm>
            <a:off x="873125" y="244475"/>
            <a:ext cx="5321300" cy="3990975"/>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 xmlns:ma14="http://schemas.microsoft.com/office/mac/drawingml/2011/main" val="1"/>
            </a:ext>
          </a:extLst>
        </p:spPr>
      </p:sp>
      <p:sp>
        <p:nvSpPr>
          <p:cNvPr id="183309" name="Rectangle 13"/>
          <p:cNvSpPr>
            <a:spLocks noGrp="1" noChangeArrowheads="1"/>
          </p:cNvSpPr>
          <p:nvPr>
            <p:ph type="body" sz="quarter" idx="3"/>
          </p:nvPr>
        </p:nvSpPr>
        <p:spPr bwMode="auto">
          <a:xfrm>
            <a:off x="768350" y="4378325"/>
            <a:ext cx="5468938" cy="4252913"/>
          </a:xfrm>
          <a:prstGeom prst="rect">
            <a:avLst/>
          </a:prstGeom>
          <a:noFill/>
          <a:ln w="9525">
            <a:noFill/>
            <a:miter lim="800000"/>
            <a:headEnd/>
            <a:tailEnd/>
          </a:ln>
          <a:effectLst/>
        </p:spPr>
        <p:txBody>
          <a:bodyPr vert="horz" wrap="square" lIns="95667" tIns="50185" rIns="95667" bIns="50185" numCol="1" anchor="t" anchorCtr="0" compatLnSpc="1">
            <a:prstTxWarp prst="textNoShape">
              <a:avLst/>
            </a:prstTxWarp>
          </a:bodyPr>
          <a:lstStyle/>
          <a:p>
            <a:pPr lvl="0"/>
            <a:r>
              <a:rPr lang="en-US" noProof="0"/>
              <a:t>Body Text</a:t>
            </a:r>
          </a:p>
          <a:p>
            <a:pPr lvl="1"/>
            <a:r>
              <a:rPr lang="en-US" noProof="0"/>
              <a:t>Second Level</a:t>
            </a:r>
          </a:p>
          <a:p>
            <a:pPr lvl="2"/>
            <a:r>
              <a:rPr lang="en-US" noProof="0"/>
              <a:t>Third Level</a:t>
            </a:r>
          </a:p>
          <a:p>
            <a:pPr lvl="3"/>
            <a:r>
              <a:rPr lang="en-US" noProof="0"/>
              <a:t>Fourth Level</a:t>
            </a:r>
          </a:p>
          <a:p>
            <a:pPr lvl="4"/>
            <a:r>
              <a:rPr lang="en-US" noProof="0"/>
              <a:t>Fifth Level</a:t>
            </a:r>
          </a:p>
        </p:txBody>
      </p:sp>
    </p:spTree>
    <p:extLst>
      <p:ext uri="{BB962C8B-B14F-4D97-AF65-F5344CB8AC3E}">
        <p14:creationId xmlns:p14="http://schemas.microsoft.com/office/powerpoint/2010/main" val="626460584"/>
      </p:ext>
    </p:extLst>
  </p:cSld>
  <p:clrMap bg1="lt1" tx1="dk1" bg2="lt2" tx2="dk2" accent1="accent1" accent2="accent2" accent3="accent3" accent4="accent4" accent5="accent5" accent6="accent6" hlink="hlink" folHlink="folHlink"/>
  <p:notesStyle>
    <a:lvl1pPr marL="112713" indent="-112713" algn="l" defTabSz="1020763" rtl="0" eaLnBrk="0" fontAlgn="base" hangingPunct="0">
      <a:lnSpc>
        <a:spcPct val="90000"/>
      </a:lnSpc>
      <a:spcBef>
        <a:spcPct val="50000"/>
      </a:spcBef>
      <a:spcAft>
        <a:spcPct val="0"/>
      </a:spcAft>
      <a:buSzPct val="100000"/>
      <a:buChar char="•"/>
      <a:defRPr sz="1200" kern="1200">
        <a:solidFill>
          <a:schemeClr val="tx1"/>
        </a:solidFill>
        <a:latin typeface="Arial" charset="0"/>
        <a:ea typeface="ＭＳ Ｐゴシック" charset="0"/>
        <a:cs typeface="ＭＳ Ｐゴシック" charset="0"/>
      </a:defRPr>
    </a:lvl1pPr>
    <a:lvl2pPr marL="482600" indent="-120650" algn="l" defTabSz="1020763" rtl="0" eaLnBrk="0" fontAlgn="base" hangingPunct="0">
      <a:lnSpc>
        <a:spcPct val="90000"/>
      </a:lnSpc>
      <a:spcBef>
        <a:spcPct val="35000"/>
      </a:spcBef>
      <a:spcAft>
        <a:spcPct val="0"/>
      </a:spcAft>
      <a:buSzPct val="100000"/>
      <a:buChar char="•"/>
      <a:defRPr sz="1200" kern="1200">
        <a:solidFill>
          <a:schemeClr val="tx1"/>
        </a:solidFill>
        <a:latin typeface="Arial" charset="0"/>
        <a:ea typeface="ＭＳ Ｐゴシック" charset="0"/>
        <a:cs typeface="+mn-cs"/>
      </a:defRPr>
    </a:lvl2pPr>
    <a:lvl3pPr marL="966788" algn="l" defTabSz="1020763" rtl="0" eaLnBrk="0" fontAlgn="base" hangingPunct="0">
      <a:lnSpc>
        <a:spcPct val="90000"/>
      </a:lnSpc>
      <a:spcBef>
        <a:spcPct val="35000"/>
      </a:spcBef>
      <a:spcAft>
        <a:spcPct val="0"/>
      </a:spcAft>
      <a:buSzPct val="100000"/>
      <a:buChar char="•"/>
      <a:defRPr sz="1200" kern="1200">
        <a:solidFill>
          <a:schemeClr val="tx1"/>
        </a:solidFill>
        <a:latin typeface="Arial" charset="0"/>
        <a:ea typeface="ＭＳ Ｐゴシック" charset="0"/>
        <a:cs typeface="+mn-cs"/>
      </a:defRPr>
    </a:lvl3pPr>
    <a:lvl4pPr marL="1449388" algn="l" defTabSz="1020763" rtl="0" eaLnBrk="0" fontAlgn="base" hangingPunct="0">
      <a:lnSpc>
        <a:spcPct val="90000"/>
      </a:lnSpc>
      <a:spcBef>
        <a:spcPct val="35000"/>
      </a:spcBef>
      <a:spcAft>
        <a:spcPct val="0"/>
      </a:spcAft>
      <a:buSzPct val="100000"/>
      <a:buChar char="•"/>
      <a:defRPr sz="1200" kern="1200">
        <a:solidFill>
          <a:schemeClr val="tx1"/>
        </a:solidFill>
        <a:latin typeface="Arial" charset="0"/>
        <a:ea typeface="ＭＳ Ｐゴシック" charset="0"/>
        <a:cs typeface="+mn-cs"/>
      </a:defRPr>
    </a:lvl4pPr>
    <a:lvl5pPr marL="1931988" algn="l" defTabSz="1020763" rtl="0" eaLnBrk="0" fontAlgn="base" hangingPunct="0">
      <a:lnSpc>
        <a:spcPct val="90000"/>
      </a:lnSpc>
      <a:spcBef>
        <a:spcPct val="35000"/>
      </a:spcBef>
      <a:spcAft>
        <a:spcPct val="0"/>
      </a:spcAft>
      <a:buSzPct val="100000"/>
      <a:buChar char="•"/>
      <a:defRPr sz="1200" kern="1200">
        <a:solidFill>
          <a:schemeClr val="tx1"/>
        </a:solidFill>
        <a:latin typeface="Arial" charset="0"/>
        <a:ea typeface="ＭＳ Ｐゴシック" charset="0"/>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3"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CD9030C1-C977-B14B-8EB7-BA2B30FCDB63}" type="slidenum">
              <a:rPr lang="en-US" sz="800"/>
              <a:pPr/>
              <a:t>1</a:t>
            </a:fld>
            <a:endParaRPr lang="en-US" sz="800"/>
          </a:p>
        </p:txBody>
      </p:sp>
      <p:sp>
        <p:nvSpPr>
          <p:cNvPr id="8194" name="Rectangle 2"/>
          <p:cNvSpPr>
            <a:spLocks noGrp="1" noRot="1" noChangeAspect="1" noChangeArrowheads="1" noTextEdit="1"/>
          </p:cNvSpPr>
          <p:nvPr>
            <p:ph type="sldImg"/>
          </p:nvPr>
        </p:nvSpPr>
        <p:spPr>
          <a:ln/>
        </p:spPr>
      </p:sp>
      <p:sp>
        <p:nvSpPr>
          <p:cNvPr id="8195" name="Rectangle 3"/>
          <p:cNvSpPr>
            <a:spLocks noGrp="1" noChangeArrowheads="1"/>
          </p:cNvSpPr>
          <p:nvPr>
            <p:ph type="body" idx="1"/>
          </p:nvPr>
        </p:nvSpPr>
        <p:spPr>
          <a:xfrm>
            <a:off x="404813" y="4378325"/>
            <a:ext cx="6121400" cy="4252913"/>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pPr>
            <a:r>
              <a:rPr lang="en-US" b="0" dirty="0"/>
              <a:t>Cisco Networking Academy Program</a:t>
            </a:r>
          </a:p>
          <a:p>
            <a:pPr>
              <a:buFontTx/>
              <a:buNone/>
            </a:pPr>
            <a:r>
              <a:rPr lang="en-US" b="0" dirty="0"/>
              <a:t>Routing and Switching Essentials</a:t>
            </a:r>
            <a:r>
              <a:rPr lang="en-US" b="0" baseline="0" dirty="0"/>
              <a:t> v6.0</a:t>
            </a:r>
            <a:endParaRPr lang="en-US" b="0" dirty="0"/>
          </a:p>
          <a:p>
            <a:pPr>
              <a:buFontTx/>
              <a:buNone/>
            </a:pPr>
            <a:r>
              <a:rPr lang="en-US" sz="1400" dirty="0">
                <a:latin typeface="Arial" charset="0"/>
              </a:rPr>
              <a:t>Chapter 7: Access Control Lists</a:t>
            </a:r>
            <a:endParaRPr lang="en-GB" b="0" dirty="0"/>
          </a:p>
        </p:txBody>
      </p:sp>
    </p:spTree>
    <p:extLst>
      <p:ext uri="{BB962C8B-B14F-4D97-AF65-F5344CB8AC3E}">
        <p14:creationId xmlns:p14="http://schemas.microsoft.com/office/powerpoint/2010/main" val="339727056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a:fld id="{7391C207-9349-46D5-9D89-8ADDA5014D1F}" type="slidenum">
              <a:rPr lang="en-US" sz="800" b="0"/>
              <a:pPr algn="r"/>
              <a:t>10</a:t>
            </a:fld>
            <a:endParaRPr lang="en-US" sz="800" b="0"/>
          </a:p>
        </p:txBody>
      </p:sp>
      <p:sp>
        <p:nvSpPr>
          <p:cNvPr id="25603" name="Rectangle 2"/>
          <p:cNvSpPr>
            <a:spLocks noGrp="1" noRot="1" noChangeAspect="1" noChangeArrowheads="1" noTextEdit="1"/>
          </p:cNvSpPr>
          <p:nvPr>
            <p:ph type="sldImg"/>
          </p:nvPr>
        </p:nvSpPr>
        <p:spPr>
          <a:ln/>
        </p:spPr>
      </p:sp>
      <p:sp>
        <p:nvSpPr>
          <p:cNvPr id="2560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endParaRPr lang="en-US" sz="1200" kern="1200" dirty="0">
              <a:solidFill>
                <a:schemeClr val="tx1"/>
              </a:solidFill>
              <a:latin typeface="Arial" charset="0"/>
              <a:ea typeface="ＭＳ Ｐゴシック" charset="0"/>
              <a:cs typeface="ＭＳ Ｐゴシック" charset="0"/>
            </a:endParaRPr>
          </a:p>
          <a:p>
            <a:pPr>
              <a:lnSpc>
                <a:spcPct val="80000"/>
              </a:lnSpc>
              <a:buFontTx/>
              <a:buNone/>
            </a:pPr>
            <a:endParaRPr lang="en-US" dirty="0">
              <a:latin typeface="Arial" charset="0"/>
            </a:endParaRPr>
          </a:p>
        </p:txBody>
      </p:sp>
    </p:spTree>
    <p:extLst>
      <p:ext uri="{BB962C8B-B14F-4D97-AF65-F5344CB8AC3E}">
        <p14:creationId xmlns:p14="http://schemas.microsoft.com/office/powerpoint/2010/main" val="147231779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7" tIns="0" rIns="18817" bIns="0" anchor="b"/>
          <a:lstStyle>
            <a:lvl1pPr defTabSz="901700" eaLnBrk="0" hangingPunct="0">
              <a:defRPr sz="2400" b="1">
                <a:solidFill>
                  <a:schemeClr val="tx1"/>
                </a:solidFill>
                <a:latin typeface="Arial" charset="0"/>
                <a:cs typeface="Arial" charset="0"/>
              </a:defRPr>
            </a:lvl1pPr>
            <a:lvl2pPr marL="742950" indent="-285750" defTabSz="901700" eaLnBrk="0" hangingPunct="0">
              <a:defRPr sz="2400" b="1">
                <a:solidFill>
                  <a:schemeClr val="tx1"/>
                </a:solidFill>
                <a:latin typeface="Arial" charset="0"/>
                <a:cs typeface="Arial" charset="0"/>
              </a:defRPr>
            </a:lvl2pPr>
            <a:lvl3pPr marL="1143000" indent="-228600" defTabSz="901700" eaLnBrk="0" hangingPunct="0">
              <a:defRPr sz="2400" b="1">
                <a:solidFill>
                  <a:schemeClr val="tx1"/>
                </a:solidFill>
                <a:latin typeface="Arial" charset="0"/>
                <a:cs typeface="Arial" charset="0"/>
              </a:defRPr>
            </a:lvl3pPr>
            <a:lvl4pPr marL="1600200" indent="-228600" defTabSz="901700" eaLnBrk="0" hangingPunct="0">
              <a:defRPr sz="2400" b="1">
                <a:solidFill>
                  <a:schemeClr val="tx1"/>
                </a:solidFill>
                <a:latin typeface="Arial" charset="0"/>
                <a:cs typeface="Arial" charset="0"/>
              </a:defRPr>
            </a:lvl4pPr>
            <a:lvl5pPr marL="2057400" indent="-228600" defTabSz="901700" eaLnBrk="0" hangingPunct="0">
              <a:defRPr sz="2400" b="1">
                <a:solidFill>
                  <a:schemeClr val="tx1"/>
                </a:solidFill>
                <a:latin typeface="Arial" charset="0"/>
                <a:cs typeface="Arial" charset="0"/>
              </a:defRPr>
            </a:lvl5pPr>
            <a:lvl6pPr marL="2514600" indent="-228600" defTabSz="901700" eaLnBrk="0" fontAlgn="base" hangingPunct="0">
              <a:spcBef>
                <a:spcPct val="0"/>
              </a:spcBef>
              <a:spcAft>
                <a:spcPct val="0"/>
              </a:spcAft>
              <a:defRPr sz="2400" b="1">
                <a:solidFill>
                  <a:schemeClr val="tx1"/>
                </a:solidFill>
                <a:latin typeface="Arial" charset="0"/>
                <a:cs typeface="Arial" charset="0"/>
              </a:defRPr>
            </a:lvl6pPr>
            <a:lvl7pPr marL="2971800" indent="-228600" defTabSz="901700" eaLnBrk="0" fontAlgn="base" hangingPunct="0">
              <a:spcBef>
                <a:spcPct val="0"/>
              </a:spcBef>
              <a:spcAft>
                <a:spcPct val="0"/>
              </a:spcAft>
              <a:defRPr sz="2400" b="1">
                <a:solidFill>
                  <a:schemeClr val="tx1"/>
                </a:solidFill>
                <a:latin typeface="Arial" charset="0"/>
                <a:cs typeface="Arial" charset="0"/>
              </a:defRPr>
            </a:lvl7pPr>
            <a:lvl8pPr marL="3429000" indent="-228600" defTabSz="901700" eaLnBrk="0" fontAlgn="base" hangingPunct="0">
              <a:spcBef>
                <a:spcPct val="0"/>
              </a:spcBef>
              <a:spcAft>
                <a:spcPct val="0"/>
              </a:spcAft>
              <a:defRPr sz="2400" b="1">
                <a:solidFill>
                  <a:schemeClr val="tx1"/>
                </a:solidFill>
                <a:latin typeface="Arial" charset="0"/>
                <a:cs typeface="Arial" charset="0"/>
              </a:defRPr>
            </a:lvl8pPr>
            <a:lvl9pPr marL="3886200" indent="-228600" defTabSz="901700" eaLnBrk="0" fontAlgn="base" hangingPunct="0">
              <a:spcBef>
                <a:spcPct val="0"/>
              </a:spcBef>
              <a:spcAft>
                <a:spcPct val="0"/>
              </a:spcAft>
              <a:defRPr sz="2400" b="1">
                <a:solidFill>
                  <a:schemeClr val="tx1"/>
                </a:solidFill>
                <a:latin typeface="Arial" charset="0"/>
                <a:cs typeface="Arial" charset="0"/>
              </a:defRPr>
            </a:lvl9pPr>
          </a:lstStyle>
          <a:p>
            <a:pPr algn="r"/>
            <a:fld id="{5F7D0146-1035-4865-8A5B-0B1E8578604B}" type="slidenum">
              <a:rPr lang="en-US" sz="800" b="0">
                <a:ea typeface="ＭＳ Ｐゴシック" pitchFamily="34" charset="-128"/>
              </a:rPr>
              <a:pPr algn="r"/>
              <a:t>11</a:t>
            </a:fld>
            <a:endParaRPr lang="en-US" sz="800" b="0">
              <a:ea typeface="ＭＳ Ｐゴシック" pitchFamily="34" charset="-128"/>
            </a:endParaRPr>
          </a:p>
        </p:txBody>
      </p:sp>
      <p:sp>
        <p:nvSpPr>
          <p:cNvPr id="27651" name="Rectangle 2"/>
          <p:cNvSpPr>
            <a:spLocks noGrp="1" noRot="1" noChangeAspect="1" noChangeArrowheads="1" noTextEdit="1"/>
          </p:cNvSpPr>
          <p:nvPr>
            <p:ph type="sldImg"/>
          </p:nvPr>
        </p:nvSpPr>
        <p:spPr>
          <a:ln/>
        </p:spPr>
      </p:sp>
      <p:sp>
        <p:nvSpPr>
          <p:cNvPr id="2765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Tree>
    <p:extLst>
      <p:ext uri="{BB962C8B-B14F-4D97-AF65-F5344CB8AC3E}">
        <p14:creationId xmlns:p14="http://schemas.microsoft.com/office/powerpoint/2010/main" val="263527971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Slide Image Placeholder 1"/>
          <p:cNvSpPr>
            <a:spLocks noGrp="1" noRot="1" noChangeAspect="1" noTextEdit="1"/>
          </p:cNvSpPr>
          <p:nvPr>
            <p:ph type="sldImg"/>
          </p:nvPr>
        </p:nvSpPr>
        <p:spPr>
          <a:ln/>
        </p:spPr>
      </p:sp>
      <p:sp>
        <p:nvSpPr>
          <p:cNvPr id="2867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4" name="Slide Number Placeholder 3"/>
          <p:cNvSpPr>
            <a:spLocks noGrp="1"/>
          </p:cNvSpPr>
          <p:nvPr>
            <p:ph type="sldNum" sz="quarter" idx="5"/>
          </p:nvPr>
        </p:nvSpPr>
        <p:spPr/>
        <p:txBody>
          <a:bodyPr/>
          <a:lstStyle/>
          <a:p>
            <a:pPr>
              <a:defRPr/>
            </a:pPr>
            <a:fld id="{B8CB16DC-A265-4634-B8FE-A98AE8199390}" type="slidenum">
              <a:rPr lang="en-US" smtClean="0"/>
              <a:pPr>
                <a:defRPr/>
              </a:pPr>
              <a:t>12</a:t>
            </a:fld>
            <a:endParaRPr lang="en-US"/>
          </a:p>
        </p:txBody>
      </p:sp>
    </p:spTree>
    <p:extLst>
      <p:ext uri="{BB962C8B-B14F-4D97-AF65-F5344CB8AC3E}">
        <p14:creationId xmlns:p14="http://schemas.microsoft.com/office/powerpoint/2010/main" val="125038929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3"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CD9030C1-C977-B14B-8EB7-BA2B30FCDB63}" type="slidenum">
              <a:rPr lang="en-US" sz="800"/>
              <a:pPr/>
              <a:t>13</a:t>
            </a:fld>
            <a:endParaRPr lang="en-US" sz="800"/>
          </a:p>
        </p:txBody>
      </p:sp>
      <p:sp>
        <p:nvSpPr>
          <p:cNvPr id="8194" name="Rectangle 2"/>
          <p:cNvSpPr>
            <a:spLocks noGrp="1" noRot="1" noChangeAspect="1" noChangeArrowheads="1" noTextEdit="1"/>
          </p:cNvSpPr>
          <p:nvPr>
            <p:ph type="sldImg"/>
          </p:nvPr>
        </p:nvSpPr>
        <p:spPr>
          <a:ln/>
        </p:spPr>
      </p:sp>
      <p:sp>
        <p:nvSpPr>
          <p:cNvPr id="8195" name="Rectangle 3"/>
          <p:cNvSpPr>
            <a:spLocks noGrp="1" noChangeArrowheads="1"/>
          </p:cNvSpPr>
          <p:nvPr>
            <p:ph type="body" idx="1"/>
          </p:nvPr>
        </p:nvSpPr>
        <p:spPr>
          <a:xfrm>
            <a:off x="404813" y="4378325"/>
            <a:ext cx="6121400" cy="4252913"/>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pPr>
            <a:r>
              <a:rPr lang="en-US" b="0" dirty="0"/>
              <a:t>Cisco Networking Academy Program</a:t>
            </a:r>
          </a:p>
          <a:p>
            <a:pPr>
              <a:buFontTx/>
              <a:buNone/>
            </a:pPr>
            <a:r>
              <a:rPr lang="en-US" b="0" dirty="0"/>
              <a:t>Routing and Switching Essentials </a:t>
            </a:r>
            <a:r>
              <a:rPr lang="en-US" b="0" baseline="0" dirty="0"/>
              <a:t>v6.0</a:t>
            </a:r>
            <a:endParaRPr lang="en-US" b="0" dirty="0"/>
          </a:p>
          <a:p>
            <a:pPr>
              <a:buFontTx/>
              <a:buNone/>
            </a:pPr>
            <a:r>
              <a:rPr lang="en-US" sz="1200" dirty="0">
                <a:latin typeface="Arial" charset="0"/>
              </a:rPr>
              <a:t>Chapter 7: Access Control Lists</a:t>
            </a:r>
            <a:endParaRPr lang="en-GB" b="0" dirty="0"/>
          </a:p>
        </p:txBody>
      </p:sp>
    </p:spTree>
    <p:extLst>
      <p:ext uri="{BB962C8B-B14F-4D97-AF65-F5344CB8AC3E}">
        <p14:creationId xmlns:p14="http://schemas.microsoft.com/office/powerpoint/2010/main" val="47694378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a:fld id="{7C839C26-801B-42B6-A101-60F37FE2B0A8}" type="slidenum">
              <a:rPr lang="en-US" sz="800" b="0"/>
              <a:pPr algn="r"/>
              <a:t>14</a:t>
            </a:fld>
            <a:endParaRPr lang="en-US" sz="800" b="0"/>
          </a:p>
        </p:txBody>
      </p:sp>
      <p:sp>
        <p:nvSpPr>
          <p:cNvPr id="18435" name="Rectangle 2"/>
          <p:cNvSpPr>
            <a:spLocks noGrp="1" noRot="1" noChangeAspect="1" noChangeArrowheads="1" noTextEdit="1"/>
          </p:cNvSpPr>
          <p:nvPr>
            <p:ph type="sldImg"/>
          </p:nvPr>
        </p:nvSpPr>
        <p:spPr>
          <a:ln/>
        </p:spPr>
      </p:sp>
      <p:sp>
        <p:nvSpPr>
          <p:cNvPr id="1843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dirty="0"/>
          </a:p>
        </p:txBody>
      </p:sp>
    </p:spTree>
    <p:extLst>
      <p:ext uri="{BB962C8B-B14F-4D97-AF65-F5344CB8AC3E}">
        <p14:creationId xmlns:p14="http://schemas.microsoft.com/office/powerpoint/2010/main" val="72380554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11"/>
          <p:cNvSpPr>
            <a:spLocks noGrp="1" noChangeArrowheads="1"/>
          </p:cNvSpPr>
          <p:nvPr>
            <p:ph type="sldNum" sz="quarter" idx="5"/>
          </p:nvPr>
        </p:nvSpPr>
        <p:spPr>
          <a:noFill/>
        </p:spPr>
        <p:txBody>
          <a:bodyPr/>
          <a:lstStyle/>
          <a:p>
            <a:fld id="{F602A389-8690-465F-BB28-DC61C90E42E7}" type="slidenum">
              <a:rPr lang="en-US" smtClean="0"/>
              <a:pPr/>
              <a:t>15</a:t>
            </a:fld>
            <a:endParaRPr lang="en-US" dirty="0"/>
          </a:p>
        </p:txBody>
      </p:sp>
      <p:sp>
        <p:nvSpPr>
          <p:cNvPr id="31747" name="Rectangle 2"/>
          <p:cNvSpPr>
            <a:spLocks noGrp="1" noRot="1" noChangeAspect="1" noChangeArrowheads="1" noTextEdit="1"/>
          </p:cNvSpPr>
          <p:nvPr>
            <p:ph type="sldImg"/>
          </p:nvPr>
        </p:nvSpPr>
        <p:spPr>
          <a:ln/>
        </p:spPr>
      </p:sp>
      <p:sp>
        <p:nvSpPr>
          <p:cNvPr id="31748" name="Rectangle 3"/>
          <p:cNvSpPr>
            <a:spLocks noGrp="1" noChangeArrowheads="1"/>
          </p:cNvSpPr>
          <p:nvPr>
            <p:ph type="body" idx="1"/>
          </p:nvPr>
        </p:nvSpPr>
        <p:spPr>
          <a:xfrm>
            <a:off x="404813" y="4378325"/>
            <a:ext cx="6121400" cy="4252913"/>
          </a:xfrm>
          <a:noFill/>
          <a:ln/>
        </p:spPr>
        <p:txBody>
          <a:bodyPr/>
          <a:lstStyle/>
          <a:p>
            <a:pPr>
              <a:buFontTx/>
              <a:buNone/>
            </a:pPr>
            <a:r>
              <a:rPr lang="en-US" b="0" dirty="0"/>
              <a:t>Cisco Networking Academy Program</a:t>
            </a:r>
          </a:p>
          <a:p>
            <a:pPr>
              <a:buFontTx/>
              <a:buNone/>
            </a:pPr>
            <a:r>
              <a:rPr lang="en-US" b="0" baseline="0" dirty="0"/>
              <a:t>Routing and Switching Essentials v6.0</a:t>
            </a:r>
            <a:endParaRPr lang="en-US" b="0" dirty="0"/>
          </a:p>
          <a:p>
            <a:pPr>
              <a:buFontTx/>
              <a:buNone/>
            </a:pPr>
            <a:r>
              <a:rPr lang="en-US" sz="1200" b="0" dirty="0"/>
              <a:t>Chapter 7: Access Control Lists</a:t>
            </a:r>
            <a:endParaRPr lang="en-GB" b="0" dirty="0"/>
          </a:p>
        </p:txBody>
      </p:sp>
    </p:spTree>
    <p:extLst>
      <p:ext uri="{BB962C8B-B14F-4D97-AF65-F5344CB8AC3E}">
        <p14:creationId xmlns:p14="http://schemas.microsoft.com/office/powerpoint/2010/main" val="286773316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16</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kern="1200" dirty="0">
                <a:solidFill>
                  <a:schemeClr val="tx1"/>
                </a:solidFill>
                <a:latin typeface="Arial" charset="0"/>
                <a:ea typeface="ＭＳ Ｐゴシック" charset="0"/>
                <a:cs typeface="ＭＳ Ｐゴシック" charset="0"/>
              </a:rPr>
              <a:t>7.1 – </a:t>
            </a:r>
            <a:r>
              <a:rPr lang="en-US" sz="1200" dirty="0">
                <a:latin typeface="Arial" charset="0"/>
              </a:rPr>
              <a:t>ACL Operation</a:t>
            </a:r>
            <a:endParaRPr lang="en-US" sz="1200" kern="1200" dirty="0">
              <a:solidFill>
                <a:schemeClr val="tx1"/>
              </a:solidFill>
              <a:latin typeface="Arial" charset="0"/>
              <a:ea typeface="ＭＳ Ｐゴシック" charset="0"/>
              <a:cs typeface="ＭＳ Ｐゴシック" charset="0"/>
            </a:endParaRPr>
          </a:p>
          <a:p>
            <a:pPr>
              <a:lnSpc>
                <a:spcPct val="80000"/>
              </a:lnSpc>
              <a:buFontTx/>
              <a:buNone/>
            </a:pPr>
            <a:r>
              <a:rPr lang="en-US" dirty="0">
                <a:latin typeface="Arial" charset="0"/>
              </a:rPr>
              <a:t>7.1.1 – Purpose of ACLs</a:t>
            </a:r>
            <a:endParaRPr lang="en-US" dirty="0"/>
          </a:p>
          <a:p>
            <a:pPr>
              <a:lnSpc>
                <a:spcPct val="80000"/>
              </a:lnSpc>
              <a:buFontTx/>
              <a:buNone/>
            </a:pPr>
            <a:r>
              <a:rPr lang="en-US" dirty="0">
                <a:latin typeface="Arial" charset="0"/>
              </a:rPr>
              <a:t>7.1.1.1 – What is an ACL?</a:t>
            </a:r>
            <a:endParaRPr lang="en-US" dirty="0"/>
          </a:p>
        </p:txBody>
      </p:sp>
    </p:spTree>
    <p:extLst>
      <p:ext uri="{BB962C8B-B14F-4D97-AF65-F5344CB8AC3E}">
        <p14:creationId xmlns:p14="http://schemas.microsoft.com/office/powerpoint/2010/main" val="150444829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17</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kern="1200" dirty="0">
                <a:solidFill>
                  <a:schemeClr val="tx1"/>
                </a:solidFill>
                <a:latin typeface="Arial" charset="0"/>
                <a:ea typeface="ＭＳ Ｐゴシック" charset="0"/>
                <a:cs typeface="ＭＳ Ｐゴシック" charset="0"/>
              </a:rPr>
              <a:t>7.1 – </a:t>
            </a:r>
            <a:r>
              <a:rPr lang="en-US" sz="1200" dirty="0">
                <a:latin typeface="Arial" charset="0"/>
              </a:rPr>
              <a:t>ACL Operation</a:t>
            </a:r>
            <a:endParaRPr lang="en-US" sz="1200" kern="1200" dirty="0">
              <a:solidFill>
                <a:schemeClr val="tx1"/>
              </a:solidFill>
              <a:latin typeface="Arial" charset="0"/>
              <a:ea typeface="ＭＳ Ｐゴシック" charset="0"/>
              <a:cs typeface="ＭＳ Ｐゴシック" charset="0"/>
            </a:endParaRPr>
          </a:p>
          <a:p>
            <a:pPr>
              <a:lnSpc>
                <a:spcPct val="80000"/>
              </a:lnSpc>
              <a:buFontTx/>
              <a:buNone/>
            </a:pPr>
            <a:r>
              <a:rPr lang="en-US" dirty="0">
                <a:latin typeface="Arial" charset="0"/>
              </a:rPr>
              <a:t>7.1.1 – Purpose of ACLs</a:t>
            </a:r>
            <a:endParaRPr lang="en-US" dirty="0"/>
          </a:p>
          <a:p>
            <a:pPr>
              <a:lnSpc>
                <a:spcPct val="80000"/>
              </a:lnSpc>
              <a:buFontTx/>
              <a:buNone/>
            </a:pPr>
            <a:r>
              <a:rPr lang="en-US" dirty="0">
                <a:latin typeface="Arial" charset="0"/>
              </a:rPr>
              <a:t>7.1.1.2 – Packet Filtering</a:t>
            </a:r>
            <a:endParaRPr lang="en-US" dirty="0"/>
          </a:p>
        </p:txBody>
      </p:sp>
    </p:spTree>
    <p:extLst>
      <p:ext uri="{BB962C8B-B14F-4D97-AF65-F5344CB8AC3E}">
        <p14:creationId xmlns:p14="http://schemas.microsoft.com/office/powerpoint/2010/main" val="150444829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18</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kern="1200" dirty="0">
                <a:solidFill>
                  <a:schemeClr val="tx1"/>
                </a:solidFill>
                <a:latin typeface="Arial" charset="0"/>
                <a:ea typeface="ＭＳ Ｐゴシック" charset="0"/>
                <a:cs typeface="ＭＳ Ｐゴシック" charset="0"/>
              </a:rPr>
              <a:t>7.1 – </a:t>
            </a:r>
            <a:r>
              <a:rPr lang="en-US" sz="1200" dirty="0">
                <a:latin typeface="Arial" charset="0"/>
              </a:rPr>
              <a:t>ACL Operation</a:t>
            </a:r>
            <a:endParaRPr lang="en-US" sz="1200" kern="1200" dirty="0">
              <a:solidFill>
                <a:schemeClr val="tx1"/>
              </a:solidFill>
              <a:latin typeface="Arial" charset="0"/>
              <a:ea typeface="ＭＳ Ｐゴシック" charset="0"/>
              <a:cs typeface="ＭＳ Ｐゴシック" charset="0"/>
            </a:endParaRPr>
          </a:p>
          <a:p>
            <a:pPr>
              <a:lnSpc>
                <a:spcPct val="80000"/>
              </a:lnSpc>
              <a:buFontTx/>
              <a:buNone/>
            </a:pPr>
            <a:r>
              <a:rPr lang="en-US" dirty="0">
                <a:latin typeface="Arial" charset="0"/>
              </a:rPr>
              <a:t>7.1.1 – Purpose of ACLs</a:t>
            </a:r>
            <a:endParaRPr lang="en-US" dirty="0"/>
          </a:p>
          <a:p>
            <a:pPr>
              <a:lnSpc>
                <a:spcPct val="80000"/>
              </a:lnSpc>
              <a:buFontTx/>
              <a:buNone/>
            </a:pPr>
            <a:r>
              <a:rPr lang="en-US" dirty="0">
                <a:latin typeface="Arial" charset="0"/>
              </a:rPr>
              <a:t>7.1.1.3 – ACL Operation</a:t>
            </a:r>
          </a:p>
          <a:p>
            <a:pPr>
              <a:lnSpc>
                <a:spcPct val="80000"/>
              </a:lnSpc>
              <a:buFontTx/>
              <a:buNone/>
            </a:pPr>
            <a:endParaRPr lang="en-US" dirty="0"/>
          </a:p>
        </p:txBody>
      </p:sp>
    </p:spTree>
    <p:extLst>
      <p:ext uri="{BB962C8B-B14F-4D97-AF65-F5344CB8AC3E}">
        <p14:creationId xmlns:p14="http://schemas.microsoft.com/office/powerpoint/2010/main" val="150444829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19</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kern="1200" dirty="0">
                <a:solidFill>
                  <a:schemeClr val="tx1"/>
                </a:solidFill>
                <a:latin typeface="Arial" charset="0"/>
                <a:ea typeface="ＭＳ Ｐゴシック" charset="0"/>
                <a:cs typeface="ＭＳ Ｐゴシック" charset="0"/>
              </a:rPr>
              <a:t>7.1 – </a:t>
            </a:r>
            <a:r>
              <a:rPr lang="en-US" sz="1200" dirty="0">
                <a:latin typeface="Arial" charset="0"/>
              </a:rPr>
              <a:t>ACL Operation</a:t>
            </a:r>
            <a:endParaRPr lang="en-US" sz="1200" kern="1200" dirty="0">
              <a:solidFill>
                <a:schemeClr val="tx1"/>
              </a:solidFill>
              <a:latin typeface="Arial" charset="0"/>
              <a:ea typeface="ＭＳ Ｐゴシック" charset="0"/>
              <a:cs typeface="ＭＳ Ｐゴシック" charset="0"/>
            </a:endParaRPr>
          </a:p>
          <a:p>
            <a:pPr>
              <a:lnSpc>
                <a:spcPct val="80000"/>
              </a:lnSpc>
              <a:buFontTx/>
              <a:buNone/>
            </a:pPr>
            <a:r>
              <a:rPr lang="en-US" dirty="0">
                <a:latin typeface="Arial" charset="0"/>
              </a:rPr>
              <a:t>7.1.2 – Wildcard Masks</a:t>
            </a:r>
            <a:r>
              <a:rPr lang="en-US" baseline="0" dirty="0">
                <a:latin typeface="Arial" charset="0"/>
              </a:rPr>
              <a:t> in ACLs</a:t>
            </a:r>
            <a:endParaRPr lang="en-US" dirty="0"/>
          </a:p>
          <a:p>
            <a:pPr>
              <a:lnSpc>
                <a:spcPct val="80000"/>
              </a:lnSpc>
              <a:buFontTx/>
              <a:buNone/>
            </a:pPr>
            <a:r>
              <a:rPr lang="en-US" dirty="0">
                <a:latin typeface="Arial" charset="0"/>
              </a:rPr>
              <a:t>7.1.2.1 – Introducing ACL Wildcard Masking</a:t>
            </a:r>
            <a:endParaRPr lang="en-US" dirty="0"/>
          </a:p>
        </p:txBody>
      </p:sp>
    </p:spTree>
    <p:extLst>
      <p:ext uri="{BB962C8B-B14F-4D97-AF65-F5344CB8AC3E}">
        <p14:creationId xmlns:p14="http://schemas.microsoft.com/office/powerpoint/2010/main" val="150444829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a:fld id="{7C839C26-801B-42B6-A101-60F37FE2B0A8}" type="slidenum">
              <a:rPr lang="en-US" sz="800" b="0"/>
              <a:pPr algn="r"/>
              <a:t>2</a:t>
            </a:fld>
            <a:endParaRPr lang="en-US" sz="800" b="0"/>
          </a:p>
        </p:txBody>
      </p:sp>
      <p:sp>
        <p:nvSpPr>
          <p:cNvPr id="18435" name="Rectangle 2"/>
          <p:cNvSpPr>
            <a:spLocks noGrp="1" noRot="1" noChangeAspect="1" noChangeArrowheads="1" noTextEdit="1"/>
          </p:cNvSpPr>
          <p:nvPr>
            <p:ph type="sldImg"/>
          </p:nvPr>
        </p:nvSpPr>
        <p:spPr>
          <a:ln/>
        </p:spPr>
      </p:sp>
      <p:sp>
        <p:nvSpPr>
          <p:cNvPr id="1843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dirty="0"/>
          </a:p>
        </p:txBody>
      </p:sp>
    </p:spTree>
    <p:extLst>
      <p:ext uri="{BB962C8B-B14F-4D97-AF65-F5344CB8AC3E}">
        <p14:creationId xmlns:p14="http://schemas.microsoft.com/office/powerpoint/2010/main" val="340163891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20</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kern="1200" dirty="0">
                <a:solidFill>
                  <a:schemeClr val="tx1"/>
                </a:solidFill>
                <a:latin typeface="Arial" charset="0"/>
                <a:ea typeface="ＭＳ Ｐゴシック" charset="0"/>
                <a:cs typeface="ＭＳ Ｐゴシック" charset="0"/>
              </a:rPr>
              <a:t>7.1 – </a:t>
            </a:r>
            <a:r>
              <a:rPr lang="en-US" sz="1200" dirty="0">
                <a:latin typeface="Arial" charset="0"/>
              </a:rPr>
              <a:t>ACL Operation</a:t>
            </a:r>
            <a:endParaRPr lang="en-US" sz="1200" kern="1200" dirty="0">
              <a:solidFill>
                <a:schemeClr val="tx1"/>
              </a:solidFill>
              <a:latin typeface="Arial" charset="0"/>
              <a:ea typeface="ＭＳ Ｐゴシック" charset="0"/>
              <a:cs typeface="ＭＳ Ｐゴシック" charset="0"/>
            </a:endParaRPr>
          </a:p>
          <a:p>
            <a:pPr>
              <a:lnSpc>
                <a:spcPct val="80000"/>
              </a:lnSpc>
              <a:buFontTx/>
              <a:buNone/>
            </a:pPr>
            <a:r>
              <a:rPr lang="en-US" dirty="0">
                <a:latin typeface="Arial" charset="0"/>
              </a:rPr>
              <a:t>7.1.2 – Wildcard Masks</a:t>
            </a:r>
            <a:r>
              <a:rPr lang="en-US" baseline="0" dirty="0">
                <a:latin typeface="Arial" charset="0"/>
              </a:rPr>
              <a:t> in ACLs</a:t>
            </a:r>
            <a:endParaRPr lang="en-US" dirty="0"/>
          </a:p>
          <a:p>
            <a:pPr marL="112713" marR="0" indent="-112713" algn="l" defTabSz="1020763" rtl="0" eaLnBrk="0" fontAlgn="base" latinLnBrk="0" hangingPunct="0">
              <a:lnSpc>
                <a:spcPct val="80000"/>
              </a:lnSpc>
              <a:spcBef>
                <a:spcPct val="50000"/>
              </a:spcBef>
              <a:spcAft>
                <a:spcPct val="0"/>
              </a:spcAft>
              <a:buClrTx/>
              <a:buSzPct val="100000"/>
              <a:buFontTx/>
              <a:buNone/>
              <a:tabLst/>
              <a:defRPr/>
            </a:pPr>
            <a:r>
              <a:rPr lang="en-US" dirty="0">
                <a:latin typeface="Arial" charset="0"/>
              </a:rPr>
              <a:t>7.1.2.1 – Introducing ACL Wildcard Masking (cont.)</a:t>
            </a:r>
            <a:endParaRPr lang="en-US" dirty="0"/>
          </a:p>
          <a:p>
            <a:pPr>
              <a:lnSpc>
                <a:spcPct val="80000"/>
              </a:lnSpc>
              <a:buFontTx/>
              <a:buNone/>
            </a:pPr>
            <a:endParaRPr lang="en-US" dirty="0"/>
          </a:p>
        </p:txBody>
      </p:sp>
    </p:spTree>
    <p:extLst>
      <p:ext uri="{BB962C8B-B14F-4D97-AF65-F5344CB8AC3E}">
        <p14:creationId xmlns:p14="http://schemas.microsoft.com/office/powerpoint/2010/main" val="150444829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21</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kern="1200" dirty="0">
                <a:solidFill>
                  <a:schemeClr val="tx1"/>
                </a:solidFill>
                <a:latin typeface="Arial" charset="0"/>
                <a:ea typeface="ＭＳ Ｐゴシック" charset="0"/>
                <a:cs typeface="ＭＳ Ｐゴシック" charset="0"/>
              </a:rPr>
              <a:t>7.1 – </a:t>
            </a:r>
            <a:r>
              <a:rPr lang="en-US" sz="1200" dirty="0">
                <a:latin typeface="Arial" charset="0"/>
              </a:rPr>
              <a:t>ACL Operation</a:t>
            </a:r>
            <a:endParaRPr lang="en-US" sz="1200" kern="1200" dirty="0">
              <a:solidFill>
                <a:schemeClr val="tx1"/>
              </a:solidFill>
              <a:latin typeface="Arial" charset="0"/>
              <a:ea typeface="ＭＳ Ｐゴシック" charset="0"/>
              <a:cs typeface="ＭＳ Ｐゴシック" charset="0"/>
            </a:endParaRPr>
          </a:p>
          <a:p>
            <a:pPr>
              <a:lnSpc>
                <a:spcPct val="80000"/>
              </a:lnSpc>
              <a:buFontTx/>
              <a:buNone/>
            </a:pPr>
            <a:r>
              <a:rPr lang="en-US" dirty="0">
                <a:latin typeface="Arial" charset="0"/>
              </a:rPr>
              <a:t>7.1.2 – Wildcard Masks</a:t>
            </a:r>
            <a:r>
              <a:rPr lang="en-US" baseline="0" dirty="0">
                <a:latin typeface="Arial" charset="0"/>
              </a:rPr>
              <a:t> in ACLs</a:t>
            </a:r>
            <a:endParaRPr lang="en-US" dirty="0"/>
          </a:p>
          <a:p>
            <a:pPr>
              <a:lnSpc>
                <a:spcPct val="80000"/>
              </a:lnSpc>
              <a:buFontTx/>
              <a:buNone/>
            </a:pPr>
            <a:r>
              <a:rPr lang="en-US" dirty="0">
                <a:latin typeface="Arial" charset="0"/>
              </a:rPr>
              <a:t>7.1.2.2 - Wildcard Mask Examples</a:t>
            </a:r>
            <a:endParaRPr lang="en-US" dirty="0"/>
          </a:p>
        </p:txBody>
      </p:sp>
    </p:spTree>
    <p:extLst>
      <p:ext uri="{BB962C8B-B14F-4D97-AF65-F5344CB8AC3E}">
        <p14:creationId xmlns:p14="http://schemas.microsoft.com/office/powerpoint/2010/main" val="150444829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22</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kern="1200" dirty="0">
                <a:solidFill>
                  <a:schemeClr val="tx1"/>
                </a:solidFill>
                <a:latin typeface="Arial" charset="0"/>
                <a:ea typeface="ＭＳ Ｐゴシック" charset="0"/>
                <a:cs typeface="ＭＳ Ｐゴシック" charset="0"/>
              </a:rPr>
              <a:t>7.1 – </a:t>
            </a:r>
            <a:r>
              <a:rPr lang="en-US" sz="1200" dirty="0">
                <a:latin typeface="Arial" charset="0"/>
              </a:rPr>
              <a:t>ACL Operation</a:t>
            </a:r>
            <a:endParaRPr lang="en-US" sz="1200" kern="1200" dirty="0">
              <a:solidFill>
                <a:schemeClr val="tx1"/>
              </a:solidFill>
              <a:latin typeface="Arial" charset="0"/>
              <a:ea typeface="ＭＳ Ｐゴシック" charset="0"/>
              <a:cs typeface="ＭＳ Ｐゴシック" charset="0"/>
            </a:endParaRPr>
          </a:p>
          <a:p>
            <a:pPr>
              <a:lnSpc>
                <a:spcPct val="80000"/>
              </a:lnSpc>
              <a:buFontTx/>
              <a:buNone/>
            </a:pPr>
            <a:r>
              <a:rPr lang="en-US" dirty="0">
                <a:latin typeface="Arial" charset="0"/>
              </a:rPr>
              <a:t>7.1.2 – Wildcard Masks</a:t>
            </a:r>
            <a:r>
              <a:rPr lang="en-US" baseline="0" dirty="0">
                <a:latin typeface="Arial" charset="0"/>
              </a:rPr>
              <a:t> in ACLs</a:t>
            </a:r>
            <a:endParaRPr lang="en-US" dirty="0"/>
          </a:p>
          <a:p>
            <a:pPr marL="112713" marR="0" indent="-112713" algn="l" defTabSz="1020763" rtl="0" eaLnBrk="0" fontAlgn="base" latinLnBrk="0" hangingPunct="0">
              <a:lnSpc>
                <a:spcPct val="80000"/>
              </a:lnSpc>
              <a:spcBef>
                <a:spcPct val="50000"/>
              </a:spcBef>
              <a:spcAft>
                <a:spcPct val="0"/>
              </a:spcAft>
              <a:buClrTx/>
              <a:buSzPct val="100000"/>
              <a:buFontTx/>
              <a:buNone/>
              <a:tabLst/>
              <a:defRPr/>
            </a:pPr>
            <a:r>
              <a:rPr lang="en-US" dirty="0">
                <a:latin typeface="Arial" charset="0"/>
              </a:rPr>
              <a:t>7.1.2.2 - Wildcard Mask Examples</a:t>
            </a:r>
            <a:endParaRPr lang="en-US" dirty="0"/>
          </a:p>
          <a:p>
            <a:pPr>
              <a:lnSpc>
                <a:spcPct val="80000"/>
              </a:lnSpc>
              <a:buFontTx/>
              <a:buNone/>
            </a:pPr>
            <a:endParaRPr lang="en-US" dirty="0"/>
          </a:p>
        </p:txBody>
      </p:sp>
    </p:spTree>
    <p:extLst>
      <p:ext uri="{BB962C8B-B14F-4D97-AF65-F5344CB8AC3E}">
        <p14:creationId xmlns:p14="http://schemas.microsoft.com/office/powerpoint/2010/main" val="150444829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23</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kern="1200" dirty="0">
                <a:solidFill>
                  <a:schemeClr val="tx1"/>
                </a:solidFill>
                <a:latin typeface="Arial" charset="0"/>
                <a:ea typeface="ＭＳ Ｐゴシック" charset="0"/>
                <a:cs typeface="ＭＳ Ｐゴシック" charset="0"/>
              </a:rPr>
              <a:t>7.1 – </a:t>
            </a:r>
            <a:r>
              <a:rPr lang="en-US" sz="1200" dirty="0">
                <a:latin typeface="Arial" charset="0"/>
              </a:rPr>
              <a:t>ACL Operation</a:t>
            </a:r>
            <a:endParaRPr lang="en-US" sz="1200" kern="1200" dirty="0">
              <a:solidFill>
                <a:schemeClr val="tx1"/>
              </a:solidFill>
              <a:latin typeface="Arial" charset="0"/>
              <a:ea typeface="ＭＳ Ｐゴシック" charset="0"/>
              <a:cs typeface="ＭＳ Ｐゴシック" charset="0"/>
            </a:endParaRPr>
          </a:p>
          <a:p>
            <a:pPr>
              <a:lnSpc>
                <a:spcPct val="80000"/>
              </a:lnSpc>
              <a:buFontTx/>
              <a:buNone/>
            </a:pPr>
            <a:r>
              <a:rPr lang="en-US" dirty="0">
                <a:latin typeface="Arial" charset="0"/>
              </a:rPr>
              <a:t>7.1.2 – Wildcard Masks</a:t>
            </a:r>
            <a:r>
              <a:rPr lang="en-US" baseline="0" dirty="0">
                <a:latin typeface="Arial" charset="0"/>
              </a:rPr>
              <a:t> in ACLs</a:t>
            </a:r>
            <a:endParaRPr lang="en-US" dirty="0"/>
          </a:p>
          <a:p>
            <a:pPr>
              <a:lnSpc>
                <a:spcPct val="80000"/>
              </a:lnSpc>
              <a:buFontTx/>
              <a:buNone/>
            </a:pPr>
            <a:r>
              <a:rPr lang="en-US" dirty="0">
                <a:latin typeface="Arial" charset="0"/>
              </a:rPr>
              <a:t>7.1.2.3 - Calculating the Wildcard Mask</a:t>
            </a:r>
            <a:endParaRPr lang="en-US" dirty="0"/>
          </a:p>
        </p:txBody>
      </p:sp>
    </p:spTree>
    <p:extLst>
      <p:ext uri="{BB962C8B-B14F-4D97-AF65-F5344CB8AC3E}">
        <p14:creationId xmlns:p14="http://schemas.microsoft.com/office/powerpoint/2010/main" val="150444829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24</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kern="1200" dirty="0">
                <a:solidFill>
                  <a:schemeClr val="tx1"/>
                </a:solidFill>
                <a:latin typeface="Arial" charset="0"/>
                <a:ea typeface="ＭＳ Ｐゴシック" charset="0"/>
                <a:cs typeface="ＭＳ Ｐゴシック" charset="0"/>
              </a:rPr>
              <a:t>7.1 – </a:t>
            </a:r>
            <a:r>
              <a:rPr lang="en-US" sz="1200" dirty="0">
                <a:latin typeface="Arial" charset="0"/>
              </a:rPr>
              <a:t>ACL Operation</a:t>
            </a:r>
            <a:endParaRPr lang="en-US" sz="1200" kern="1200" dirty="0">
              <a:solidFill>
                <a:schemeClr val="tx1"/>
              </a:solidFill>
              <a:latin typeface="Arial" charset="0"/>
              <a:ea typeface="ＭＳ Ｐゴシック" charset="0"/>
              <a:cs typeface="ＭＳ Ｐゴシック" charset="0"/>
            </a:endParaRPr>
          </a:p>
          <a:p>
            <a:pPr>
              <a:lnSpc>
                <a:spcPct val="80000"/>
              </a:lnSpc>
              <a:buFontTx/>
              <a:buNone/>
            </a:pPr>
            <a:r>
              <a:rPr lang="en-US" dirty="0">
                <a:latin typeface="Arial" charset="0"/>
              </a:rPr>
              <a:t>7.1.2 – Wildcard Masks</a:t>
            </a:r>
            <a:r>
              <a:rPr lang="en-US" baseline="0" dirty="0">
                <a:latin typeface="Arial" charset="0"/>
              </a:rPr>
              <a:t> in ACLs</a:t>
            </a:r>
            <a:endParaRPr lang="en-US" dirty="0"/>
          </a:p>
          <a:p>
            <a:pPr>
              <a:lnSpc>
                <a:spcPct val="80000"/>
              </a:lnSpc>
              <a:buFontTx/>
              <a:buNone/>
            </a:pPr>
            <a:r>
              <a:rPr lang="en-US" dirty="0">
                <a:latin typeface="Arial" charset="0"/>
              </a:rPr>
              <a:t>7.1.2.4 - Wildcard Mask Keywords</a:t>
            </a:r>
            <a:endParaRPr lang="en-US" dirty="0"/>
          </a:p>
        </p:txBody>
      </p:sp>
    </p:spTree>
    <p:extLst>
      <p:ext uri="{BB962C8B-B14F-4D97-AF65-F5344CB8AC3E}">
        <p14:creationId xmlns:p14="http://schemas.microsoft.com/office/powerpoint/2010/main" val="150444829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25</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kern="1200" dirty="0">
                <a:solidFill>
                  <a:schemeClr val="tx1"/>
                </a:solidFill>
                <a:latin typeface="Arial" charset="0"/>
                <a:ea typeface="ＭＳ Ｐゴシック" charset="0"/>
                <a:cs typeface="ＭＳ Ｐゴシック" charset="0"/>
              </a:rPr>
              <a:t>7.1 – </a:t>
            </a:r>
            <a:r>
              <a:rPr lang="en-US" sz="1200" dirty="0">
                <a:latin typeface="Arial" charset="0"/>
              </a:rPr>
              <a:t>ACL Operation</a:t>
            </a:r>
            <a:endParaRPr lang="en-US" sz="1200" kern="1200" dirty="0">
              <a:solidFill>
                <a:schemeClr val="tx1"/>
              </a:solidFill>
              <a:latin typeface="Arial" charset="0"/>
              <a:ea typeface="ＭＳ Ｐゴシック" charset="0"/>
              <a:cs typeface="ＭＳ Ｐゴシック" charset="0"/>
            </a:endParaRPr>
          </a:p>
          <a:p>
            <a:pPr>
              <a:lnSpc>
                <a:spcPct val="80000"/>
              </a:lnSpc>
              <a:buFontTx/>
              <a:buNone/>
            </a:pPr>
            <a:r>
              <a:rPr lang="en-US" dirty="0">
                <a:latin typeface="Arial" charset="0"/>
              </a:rPr>
              <a:t>7.1.2 – Wildcard Masks</a:t>
            </a:r>
            <a:r>
              <a:rPr lang="en-US" baseline="0" dirty="0">
                <a:latin typeface="Arial" charset="0"/>
              </a:rPr>
              <a:t> in ACLs</a:t>
            </a:r>
            <a:endParaRPr lang="en-US" dirty="0"/>
          </a:p>
          <a:p>
            <a:pPr>
              <a:lnSpc>
                <a:spcPct val="80000"/>
              </a:lnSpc>
              <a:buFontTx/>
              <a:buNone/>
            </a:pPr>
            <a:r>
              <a:rPr lang="en-US" dirty="0">
                <a:latin typeface="Arial" charset="0"/>
              </a:rPr>
              <a:t>7.1.2.5 - Wildcard Mask Keyword Examples</a:t>
            </a:r>
            <a:endParaRPr lang="en-US" dirty="0"/>
          </a:p>
        </p:txBody>
      </p:sp>
    </p:spTree>
    <p:extLst>
      <p:ext uri="{BB962C8B-B14F-4D97-AF65-F5344CB8AC3E}">
        <p14:creationId xmlns:p14="http://schemas.microsoft.com/office/powerpoint/2010/main" val="150444829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26</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kern="1200" dirty="0">
                <a:solidFill>
                  <a:schemeClr val="tx1"/>
                </a:solidFill>
                <a:latin typeface="Arial" charset="0"/>
                <a:ea typeface="ＭＳ Ｐゴシック" charset="0"/>
                <a:cs typeface="ＭＳ Ｐゴシック" charset="0"/>
              </a:rPr>
              <a:t>7.1 – </a:t>
            </a:r>
            <a:r>
              <a:rPr lang="en-US" sz="1200" dirty="0">
                <a:latin typeface="Arial" charset="0"/>
              </a:rPr>
              <a:t>ACL Operation</a:t>
            </a:r>
            <a:endParaRPr lang="en-US" sz="1200" kern="1200" dirty="0">
              <a:solidFill>
                <a:schemeClr val="tx1"/>
              </a:solidFill>
              <a:latin typeface="Arial" charset="0"/>
              <a:ea typeface="ＭＳ Ｐゴシック" charset="0"/>
              <a:cs typeface="ＭＳ Ｐゴシック" charset="0"/>
            </a:endParaRPr>
          </a:p>
          <a:p>
            <a:pPr>
              <a:lnSpc>
                <a:spcPct val="80000"/>
              </a:lnSpc>
              <a:buFontTx/>
              <a:buNone/>
            </a:pPr>
            <a:r>
              <a:rPr lang="en-US" dirty="0">
                <a:latin typeface="Arial" charset="0"/>
              </a:rPr>
              <a:t>7.1.3 – Guidelines for ACL Creation</a:t>
            </a:r>
            <a:endParaRPr lang="en-US" dirty="0"/>
          </a:p>
          <a:p>
            <a:pPr>
              <a:lnSpc>
                <a:spcPct val="80000"/>
              </a:lnSpc>
              <a:buFontTx/>
              <a:buNone/>
            </a:pPr>
            <a:r>
              <a:rPr lang="en-US" dirty="0">
                <a:latin typeface="Arial" charset="0"/>
              </a:rPr>
              <a:t>7.1.3.1 - General Guidelines for Creating ACLS</a:t>
            </a:r>
            <a:endParaRPr lang="en-US" dirty="0"/>
          </a:p>
        </p:txBody>
      </p:sp>
    </p:spTree>
    <p:extLst>
      <p:ext uri="{BB962C8B-B14F-4D97-AF65-F5344CB8AC3E}">
        <p14:creationId xmlns:p14="http://schemas.microsoft.com/office/powerpoint/2010/main" val="150444829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27</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kern="1200" dirty="0">
                <a:solidFill>
                  <a:schemeClr val="tx1"/>
                </a:solidFill>
                <a:latin typeface="Arial" charset="0"/>
                <a:ea typeface="ＭＳ Ｐゴシック" charset="0"/>
                <a:cs typeface="ＭＳ Ｐゴシック" charset="0"/>
              </a:rPr>
              <a:t>7.1 – </a:t>
            </a:r>
            <a:r>
              <a:rPr lang="en-US" sz="1200" dirty="0">
                <a:latin typeface="Arial" charset="0"/>
              </a:rPr>
              <a:t>ACL Operation</a:t>
            </a:r>
            <a:endParaRPr lang="en-US" sz="1200" kern="1200" dirty="0">
              <a:solidFill>
                <a:schemeClr val="tx1"/>
              </a:solidFill>
              <a:latin typeface="Arial" charset="0"/>
              <a:ea typeface="ＭＳ Ｐゴシック" charset="0"/>
              <a:cs typeface="ＭＳ Ｐゴシック" charset="0"/>
            </a:endParaRPr>
          </a:p>
          <a:p>
            <a:pPr>
              <a:lnSpc>
                <a:spcPct val="80000"/>
              </a:lnSpc>
              <a:buFontTx/>
              <a:buNone/>
            </a:pPr>
            <a:r>
              <a:rPr lang="en-US" dirty="0">
                <a:latin typeface="Arial" charset="0"/>
              </a:rPr>
              <a:t>7.1.3 – Guidelines for ACL Creation</a:t>
            </a:r>
            <a:endParaRPr lang="en-US" dirty="0"/>
          </a:p>
          <a:p>
            <a:pPr>
              <a:lnSpc>
                <a:spcPct val="80000"/>
              </a:lnSpc>
              <a:buFontTx/>
              <a:buNone/>
            </a:pPr>
            <a:r>
              <a:rPr lang="en-US" dirty="0">
                <a:latin typeface="Arial" charset="0"/>
              </a:rPr>
              <a:t>7.1.3.2 - ACL Best Practices</a:t>
            </a:r>
            <a:endParaRPr lang="en-US" dirty="0"/>
          </a:p>
        </p:txBody>
      </p:sp>
    </p:spTree>
    <p:extLst>
      <p:ext uri="{BB962C8B-B14F-4D97-AF65-F5344CB8AC3E}">
        <p14:creationId xmlns:p14="http://schemas.microsoft.com/office/powerpoint/2010/main" val="150444829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28</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112713" marR="0" indent="-112713" algn="l" defTabSz="1020763" rtl="0" eaLnBrk="0" fontAlgn="base" latinLnBrk="0" hangingPunct="0">
              <a:lnSpc>
                <a:spcPct val="80000"/>
              </a:lnSpc>
              <a:spcBef>
                <a:spcPct val="50000"/>
              </a:spcBef>
              <a:spcAft>
                <a:spcPct val="0"/>
              </a:spcAft>
              <a:buClrTx/>
              <a:buSzPct val="100000"/>
              <a:buFontTx/>
              <a:buNone/>
              <a:tabLst/>
              <a:defRPr/>
            </a:pPr>
            <a:r>
              <a:rPr lang="en-US" sz="1200" kern="1200" dirty="0">
                <a:solidFill>
                  <a:schemeClr val="tx1"/>
                </a:solidFill>
                <a:latin typeface="Arial" charset="0"/>
                <a:ea typeface="ＭＳ Ｐゴシック" charset="0"/>
                <a:cs typeface="ＭＳ Ｐゴシック" charset="0"/>
              </a:rPr>
              <a:t>7.1 – </a:t>
            </a:r>
            <a:r>
              <a:rPr lang="en-US" sz="1200" dirty="0">
                <a:latin typeface="Arial" charset="0"/>
              </a:rPr>
              <a:t>ACL Operation</a:t>
            </a:r>
            <a:endParaRPr lang="en-US" sz="1200" kern="1200" dirty="0">
              <a:solidFill>
                <a:schemeClr val="tx1"/>
              </a:solidFill>
              <a:latin typeface="Arial" charset="0"/>
              <a:ea typeface="ＭＳ Ｐゴシック" charset="0"/>
              <a:cs typeface="ＭＳ Ｐゴシック" charset="0"/>
            </a:endParaRPr>
          </a:p>
          <a:p>
            <a:pPr>
              <a:lnSpc>
                <a:spcPct val="80000"/>
              </a:lnSpc>
              <a:buFontTx/>
              <a:buNone/>
            </a:pPr>
            <a:r>
              <a:rPr lang="en-US" dirty="0">
                <a:latin typeface="Arial" charset="0"/>
              </a:rPr>
              <a:t>7.1.4 – Guidelines for ACL</a:t>
            </a:r>
            <a:r>
              <a:rPr lang="en-US" baseline="0" dirty="0">
                <a:latin typeface="Arial" charset="0"/>
              </a:rPr>
              <a:t> Placement</a:t>
            </a:r>
            <a:endParaRPr lang="en-US" dirty="0"/>
          </a:p>
          <a:p>
            <a:pPr>
              <a:lnSpc>
                <a:spcPct val="80000"/>
              </a:lnSpc>
              <a:buFontTx/>
              <a:buNone/>
            </a:pPr>
            <a:r>
              <a:rPr lang="en-US" dirty="0">
                <a:latin typeface="Arial" charset="0"/>
              </a:rPr>
              <a:t>7.1.4.1 - Where to Place ACLs</a:t>
            </a:r>
            <a:endParaRPr lang="en-US" dirty="0"/>
          </a:p>
        </p:txBody>
      </p:sp>
    </p:spTree>
    <p:extLst>
      <p:ext uri="{BB962C8B-B14F-4D97-AF65-F5344CB8AC3E}">
        <p14:creationId xmlns:p14="http://schemas.microsoft.com/office/powerpoint/2010/main" val="1504448296"/>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29</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112713" marR="0" indent="-112713" algn="l" defTabSz="1020763" rtl="0" eaLnBrk="0" fontAlgn="base" latinLnBrk="0" hangingPunct="0">
              <a:lnSpc>
                <a:spcPct val="80000"/>
              </a:lnSpc>
              <a:spcBef>
                <a:spcPct val="50000"/>
              </a:spcBef>
              <a:spcAft>
                <a:spcPct val="0"/>
              </a:spcAft>
              <a:buClrTx/>
              <a:buSzPct val="100000"/>
              <a:buFontTx/>
              <a:buNone/>
              <a:tabLst/>
              <a:defRPr/>
            </a:pPr>
            <a:r>
              <a:rPr lang="en-US" sz="1200" kern="1200" dirty="0">
                <a:solidFill>
                  <a:schemeClr val="tx1"/>
                </a:solidFill>
                <a:latin typeface="Arial" charset="0"/>
                <a:ea typeface="ＭＳ Ｐゴシック" charset="0"/>
                <a:cs typeface="ＭＳ Ｐゴシック" charset="0"/>
              </a:rPr>
              <a:t>7.1 – </a:t>
            </a:r>
            <a:r>
              <a:rPr lang="en-US" sz="1200" dirty="0">
                <a:latin typeface="Arial" charset="0"/>
              </a:rPr>
              <a:t>ACL Operation</a:t>
            </a:r>
            <a:endParaRPr lang="en-US" sz="1200" kern="1200" dirty="0">
              <a:solidFill>
                <a:schemeClr val="tx1"/>
              </a:solidFill>
              <a:latin typeface="Arial" charset="0"/>
              <a:ea typeface="ＭＳ Ｐゴシック" charset="0"/>
              <a:cs typeface="ＭＳ Ｐゴシック" charset="0"/>
            </a:endParaRPr>
          </a:p>
          <a:p>
            <a:pPr>
              <a:lnSpc>
                <a:spcPct val="80000"/>
              </a:lnSpc>
              <a:buFontTx/>
              <a:buNone/>
            </a:pPr>
            <a:r>
              <a:rPr lang="en-US" dirty="0">
                <a:latin typeface="Arial" charset="0"/>
              </a:rPr>
              <a:t>7.1.4 – Guidelines for ACL</a:t>
            </a:r>
            <a:r>
              <a:rPr lang="en-US" baseline="0" dirty="0">
                <a:latin typeface="Arial" charset="0"/>
              </a:rPr>
              <a:t> Placement</a:t>
            </a:r>
            <a:endParaRPr lang="en-US" dirty="0"/>
          </a:p>
          <a:p>
            <a:pPr marL="112713" marR="0" indent="-112713" algn="l" defTabSz="1020763" rtl="0" eaLnBrk="0" fontAlgn="base" latinLnBrk="0" hangingPunct="0">
              <a:lnSpc>
                <a:spcPct val="80000"/>
              </a:lnSpc>
              <a:spcBef>
                <a:spcPct val="50000"/>
              </a:spcBef>
              <a:spcAft>
                <a:spcPct val="0"/>
              </a:spcAft>
              <a:buClrTx/>
              <a:buSzPct val="100000"/>
              <a:buFontTx/>
              <a:buNone/>
              <a:tabLst/>
              <a:defRPr/>
            </a:pPr>
            <a:r>
              <a:rPr lang="en-US" dirty="0">
                <a:latin typeface="Arial" charset="0"/>
              </a:rPr>
              <a:t>7.1.4.1 - Where to Place ACLs</a:t>
            </a:r>
            <a:endParaRPr lang="en-US" dirty="0"/>
          </a:p>
          <a:p>
            <a:pPr>
              <a:lnSpc>
                <a:spcPct val="80000"/>
              </a:lnSpc>
              <a:buFontTx/>
              <a:buNone/>
            </a:pPr>
            <a:endParaRPr lang="en-US" dirty="0"/>
          </a:p>
        </p:txBody>
      </p:sp>
    </p:spTree>
    <p:extLst>
      <p:ext uri="{BB962C8B-B14F-4D97-AF65-F5344CB8AC3E}">
        <p14:creationId xmlns:p14="http://schemas.microsoft.com/office/powerpoint/2010/main" val="150444829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11"/>
          <p:cNvSpPr>
            <a:spLocks noGrp="1" noChangeArrowheads="1"/>
          </p:cNvSpPr>
          <p:nvPr>
            <p:ph type="sldNum" sz="quarter" idx="5"/>
          </p:nvPr>
        </p:nvSpPr>
        <p:spPr/>
        <p:txBody>
          <a:bodyPr/>
          <a:lstStyle/>
          <a:p>
            <a:pPr>
              <a:defRPr/>
            </a:pPr>
            <a:fld id="{D897EDCD-494B-463B-94F5-50E6B57D71C3}" type="slidenum">
              <a:rPr lang="en-US" smtClean="0"/>
              <a:pPr>
                <a:defRPr/>
              </a:pPr>
              <a:t>3</a:t>
            </a:fld>
            <a:endParaRPr lang="en-US"/>
          </a:p>
        </p:txBody>
      </p:sp>
      <p:sp>
        <p:nvSpPr>
          <p:cNvPr id="17411" name="Rectangle 2"/>
          <p:cNvSpPr>
            <a:spLocks noGrp="1" noRot="1" noChangeAspect="1" noChangeArrowheads="1" noTextEdit="1"/>
          </p:cNvSpPr>
          <p:nvPr>
            <p:ph type="sldImg"/>
          </p:nvPr>
        </p:nvSpPr>
        <p:spPr>
          <a:ln/>
        </p:spPr>
      </p:sp>
      <p:sp>
        <p:nvSpPr>
          <p:cNvPr id="17412" name="Rectangle 3"/>
          <p:cNvSpPr>
            <a:spLocks noGrp="1" noChangeArrowheads="1"/>
          </p:cNvSpPr>
          <p:nvPr>
            <p:ph type="body" idx="1"/>
          </p:nvPr>
        </p:nvSpPr>
        <p:spPr>
          <a:xfrm>
            <a:off x="404813" y="4378325"/>
            <a:ext cx="6121400" cy="4252913"/>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indent="0" algn="l" defTabSz="814388">
              <a:lnSpc>
                <a:spcPct val="90000"/>
              </a:lnSpc>
              <a:buNone/>
              <a:defRPr/>
            </a:pPr>
            <a:r>
              <a:rPr lang="en-US" sz="800" b="0" kern="0" dirty="0">
                <a:solidFill>
                  <a:schemeClr val="bg1"/>
                </a:solidFill>
                <a:latin typeface="Arial" charset="0"/>
                <a:ea typeface="ＭＳ Ｐゴシック" charset="0"/>
                <a:cs typeface="ＭＳ Ｐゴシック" charset="0"/>
              </a:rPr>
              <a:t>Routing and Switching Essentials 6.0</a:t>
            </a:r>
          </a:p>
          <a:p>
            <a:pPr marL="0" indent="0" algn="l" defTabSz="814388">
              <a:lnSpc>
                <a:spcPct val="90000"/>
              </a:lnSpc>
              <a:buNone/>
              <a:defRPr/>
            </a:pPr>
            <a:r>
              <a:rPr lang="en-US" b="0" dirty="0">
                <a:solidFill>
                  <a:schemeClr val="bg1"/>
                </a:solidFill>
                <a:latin typeface="Arial" pitchFamily="34" charset="0"/>
                <a:cs typeface="Arial" pitchFamily="34" charset="0"/>
              </a:rPr>
              <a:t>Chapter 7: Access</a:t>
            </a:r>
            <a:r>
              <a:rPr lang="en-US" b="0" baseline="0" dirty="0">
                <a:solidFill>
                  <a:schemeClr val="bg1"/>
                </a:solidFill>
                <a:latin typeface="Arial" pitchFamily="34" charset="0"/>
                <a:cs typeface="Arial" pitchFamily="34" charset="0"/>
              </a:rPr>
              <a:t> Control Lists</a:t>
            </a:r>
            <a:endParaRPr lang="en-GB" dirty="0"/>
          </a:p>
        </p:txBody>
      </p:sp>
    </p:spTree>
    <p:extLst>
      <p:ext uri="{BB962C8B-B14F-4D97-AF65-F5344CB8AC3E}">
        <p14:creationId xmlns:p14="http://schemas.microsoft.com/office/powerpoint/2010/main" val="55188524"/>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30</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112713" marR="0" indent="-112713" algn="l" defTabSz="1020763" rtl="0" eaLnBrk="0" fontAlgn="base" latinLnBrk="0" hangingPunct="0">
              <a:lnSpc>
                <a:spcPct val="80000"/>
              </a:lnSpc>
              <a:spcBef>
                <a:spcPct val="50000"/>
              </a:spcBef>
              <a:spcAft>
                <a:spcPct val="0"/>
              </a:spcAft>
              <a:buClrTx/>
              <a:buSzPct val="100000"/>
              <a:buFontTx/>
              <a:buNone/>
              <a:tabLst/>
              <a:defRPr/>
            </a:pPr>
            <a:r>
              <a:rPr lang="en-US" sz="1200" kern="1200" dirty="0">
                <a:solidFill>
                  <a:schemeClr val="tx1"/>
                </a:solidFill>
                <a:latin typeface="Arial" charset="0"/>
                <a:ea typeface="ＭＳ Ｐゴシック" charset="0"/>
                <a:cs typeface="ＭＳ Ｐゴシック" charset="0"/>
              </a:rPr>
              <a:t>7.1 – </a:t>
            </a:r>
            <a:r>
              <a:rPr lang="en-US" sz="1200" dirty="0">
                <a:latin typeface="Arial" charset="0"/>
              </a:rPr>
              <a:t>ACL Operation</a:t>
            </a:r>
            <a:endParaRPr lang="en-US" sz="1200" kern="1200" dirty="0">
              <a:solidFill>
                <a:schemeClr val="tx1"/>
              </a:solidFill>
              <a:latin typeface="Arial" charset="0"/>
              <a:ea typeface="ＭＳ Ｐゴシック" charset="0"/>
              <a:cs typeface="ＭＳ Ｐゴシック" charset="0"/>
            </a:endParaRPr>
          </a:p>
          <a:p>
            <a:pPr>
              <a:lnSpc>
                <a:spcPct val="80000"/>
              </a:lnSpc>
              <a:buFontTx/>
              <a:buNone/>
            </a:pPr>
            <a:r>
              <a:rPr lang="en-US" dirty="0">
                <a:latin typeface="Arial" charset="0"/>
              </a:rPr>
              <a:t>7.1.4 – Guidelines for ACL</a:t>
            </a:r>
            <a:r>
              <a:rPr lang="en-US" baseline="0" dirty="0">
                <a:latin typeface="Arial" charset="0"/>
              </a:rPr>
              <a:t> Placement</a:t>
            </a:r>
            <a:endParaRPr lang="en-US" dirty="0"/>
          </a:p>
          <a:p>
            <a:pPr>
              <a:lnSpc>
                <a:spcPct val="80000"/>
              </a:lnSpc>
              <a:buFontTx/>
              <a:buNone/>
            </a:pPr>
            <a:r>
              <a:rPr lang="en-US" dirty="0">
                <a:latin typeface="Arial" charset="0"/>
              </a:rPr>
              <a:t>7.1.4.2 - Standard ACL Placement</a:t>
            </a:r>
            <a:endParaRPr lang="en-US" dirty="0"/>
          </a:p>
        </p:txBody>
      </p:sp>
    </p:spTree>
    <p:extLst>
      <p:ext uri="{BB962C8B-B14F-4D97-AF65-F5344CB8AC3E}">
        <p14:creationId xmlns:p14="http://schemas.microsoft.com/office/powerpoint/2010/main" val="1504448296"/>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11"/>
          <p:cNvSpPr>
            <a:spLocks noGrp="1" noChangeArrowheads="1"/>
          </p:cNvSpPr>
          <p:nvPr>
            <p:ph type="sldNum" sz="quarter" idx="5"/>
          </p:nvPr>
        </p:nvSpPr>
        <p:spPr>
          <a:noFill/>
        </p:spPr>
        <p:txBody>
          <a:bodyPr/>
          <a:lstStyle/>
          <a:p>
            <a:fld id="{F602A389-8690-465F-BB28-DC61C90E42E7}" type="slidenum">
              <a:rPr lang="en-US" smtClean="0"/>
              <a:pPr/>
              <a:t>31</a:t>
            </a:fld>
            <a:endParaRPr lang="en-US" dirty="0"/>
          </a:p>
        </p:txBody>
      </p:sp>
      <p:sp>
        <p:nvSpPr>
          <p:cNvPr id="31747" name="Rectangle 2"/>
          <p:cNvSpPr>
            <a:spLocks noGrp="1" noRot="1" noChangeAspect="1" noChangeArrowheads="1" noTextEdit="1"/>
          </p:cNvSpPr>
          <p:nvPr>
            <p:ph type="sldImg"/>
          </p:nvPr>
        </p:nvSpPr>
        <p:spPr>
          <a:ln/>
        </p:spPr>
      </p:sp>
      <p:sp>
        <p:nvSpPr>
          <p:cNvPr id="31748" name="Rectangle 3"/>
          <p:cNvSpPr>
            <a:spLocks noGrp="1" noChangeArrowheads="1"/>
          </p:cNvSpPr>
          <p:nvPr>
            <p:ph type="body" idx="1"/>
          </p:nvPr>
        </p:nvSpPr>
        <p:spPr>
          <a:xfrm>
            <a:off x="404813" y="4378325"/>
            <a:ext cx="6121400" cy="4252913"/>
          </a:xfrm>
          <a:noFill/>
          <a:ln/>
        </p:spPr>
        <p:txBody>
          <a:bodyPr/>
          <a:lstStyle/>
          <a:p>
            <a:pPr>
              <a:buFontTx/>
              <a:buNone/>
            </a:pPr>
            <a:r>
              <a:rPr lang="en-US" b="0" dirty="0"/>
              <a:t>Cisco Networking Academy Program</a:t>
            </a:r>
          </a:p>
          <a:p>
            <a:pPr>
              <a:buFontTx/>
              <a:buNone/>
            </a:pPr>
            <a:r>
              <a:rPr lang="en-US" b="0" dirty="0"/>
              <a:t>Routing</a:t>
            </a:r>
            <a:r>
              <a:rPr lang="en-US" b="0" baseline="0" dirty="0"/>
              <a:t> and Switching Essentials v6.0</a:t>
            </a:r>
            <a:endParaRPr lang="en-US" b="0" dirty="0"/>
          </a:p>
          <a:p>
            <a:pPr>
              <a:buFontTx/>
              <a:buNone/>
            </a:pPr>
            <a:r>
              <a:rPr lang="en-US" sz="1200" b="0" dirty="0"/>
              <a:t>Chapter 7: VLANs</a:t>
            </a:r>
            <a:endParaRPr lang="en-GB" b="0" dirty="0"/>
          </a:p>
        </p:txBody>
      </p:sp>
    </p:spTree>
    <p:extLst>
      <p:ext uri="{BB962C8B-B14F-4D97-AF65-F5344CB8AC3E}">
        <p14:creationId xmlns:p14="http://schemas.microsoft.com/office/powerpoint/2010/main" val="2196270546"/>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32</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112713" marR="0" indent="-112713" algn="l" defTabSz="1020763" rtl="0" eaLnBrk="0" fontAlgn="base" latinLnBrk="0" hangingPunct="0">
              <a:lnSpc>
                <a:spcPct val="80000"/>
              </a:lnSpc>
              <a:spcBef>
                <a:spcPct val="50000"/>
              </a:spcBef>
              <a:spcAft>
                <a:spcPct val="0"/>
              </a:spcAft>
              <a:buClrTx/>
              <a:buSzPct val="100000"/>
              <a:buFontTx/>
              <a:buNone/>
              <a:tabLst/>
              <a:defRPr/>
            </a:pPr>
            <a:r>
              <a:rPr lang="en-US" sz="1200" kern="1200" dirty="0">
                <a:solidFill>
                  <a:schemeClr val="tx1"/>
                </a:solidFill>
                <a:latin typeface="Arial" charset="0"/>
                <a:ea typeface="ＭＳ Ｐゴシック" charset="0"/>
                <a:cs typeface="ＭＳ Ｐゴシック" charset="0"/>
              </a:rPr>
              <a:t>7.2 – </a:t>
            </a:r>
            <a:r>
              <a:rPr lang="en-US" sz="1200" dirty="0">
                <a:latin typeface="Arial" charset="0"/>
              </a:rPr>
              <a:t>Standard IPv4 ACLs</a:t>
            </a:r>
            <a:endParaRPr lang="en-US" sz="1200" kern="1200" dirty="0">
              <a:solidFill>
                <a:schemeClr val="tx1"/>
              </a:solidFill>
              <a:latin typeface="Arial" charset="0"/>
              <a:ea typeface="ＭＳ Ｐゴシック" charset="0"/>
              <a:cs typeface="ＭＳ Ｐゴシック" charset="0"/>
            </a:endParaRPr>
          </a:p>
          <a:p>
            <a:pPr>
              <a:lnSpc>
                <a:spcPct val="80000"/>
              </a:lnSpc>
              <a:buFontTx/>
              <a:buNone/>
            </a:pPr>
            <a:r>
              <a:rPr lang="en-US" dirty="0">
                <a:latin typeface="Arial" charset="0"/>
              </a:rPr>
              <a:t>7.2.1 – Configure Standard IPv4 ACLs</a:t>
            </a:r>
            <a:endParaRPr lang="en-US" dirty="0"/>
          </a:p>
          <a:p>
            <a:pPr>
              <a:lnSpc>
                <a:spcPct val="80000"/>
              </a:lnSpc>
              <a:buFontTx/>
              <a:buNone/>
            </a:pPr>
            <a:r>
              <a:rPr lang="en-US" dirty="0">
                <a:latin typeface="Arial" charset="0"/>
              </a:rPr>
              <a:t>7.2.1.1 - Numbered Standard IPv4 ACL Syntax</a:t>
            </a:r>
            <a:endParaRPr lang="en-US" dirty="0"/>
          </a:p>
        </p:txBody>
      </p:sp>
    </p:spTree>
    <p:extLst>
      <p:ext uri="{BB962C8B-B14F-4D97-AF65-F5344CB8AC3E}">
        <p14:creationId xmlns:p14="http://schemas.microsoft.com/office/powerpoint/2010/main" val="1504448296"/>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33</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112713" marR="0" indent="-112713" algn="l" defTabSz="1020763" rtl="0" eaLnBrk="0" fontAlgn="base" latinLnBrk="0" hangingPunct="0">
              <a:lnSpc>
                <a:spcPct val="80000"/>
              </a:lnSpc>
              <a:spcBef>
                <a:spcPct val="50000"/>
              </a:spcBef>
              <a:spcAft>
                <a:spcPct val="0"/>
              </a:spcAft>
              <a:buClrTx/>
              <a:buSzPct val="100000"/>
              <a:buFontTx/>
              <a:buNone/>
              <a:tabLst/>
              <a:defRPr/>
            </a:pPr>
            <a:r>
              <a:rPr lang="en-US" sz="1200" kern="1200" dirty="0">
                <a:solidFill>
                  <a:schemeClr val="tx1"/>
                </a:solidFill>
                <a:latin typeface="Arial" charset="0"/>
                <a:ea typeface="ＭＳ Ｐゴシック" charset="0"/>
                <a:cs typeface="ＭＳ Ｐゴシック" charset="0"/>
              </a:rPr>
              <a:t>7.2 – </a:t>
            </a:r>
            <a:r>
              <a:rPr lang="en-US" sz="1200" dirty="0">
                <a:latin typeface="Arial" charset="0"/>
              </a:rPr>
              <a:t>Standard IPv4 ACLs</a:t>
            </a:r>
            <a:endParaRPr lang="en-US" sz="1200" kern="1200" dirty="0">
              <a:solidFill>
                <a:schemeClr val="tx1"/>
              </a:solidFill>
              <a:latin typeface="Arial" charset="0"/>
              <a:ea typeface="ＭＳ Ｐゴシック" charset="0"/>
              <a:cs typeface="ＭＳ Ｐゴシック" charset="0"/>
            </a:endParaRPr>
          </a:p>
          <a:p>
            <a:pPr>
              <a:lnSpc>
                <a:spcPct val="80000"/>
              </a:lnSpc>
              <a:buFontTx/>
              <a:buNone/>
            </a:pPr>
            <a:r>
              <a:rPr lang="en-US" dirty="0">
                <a:latin typeface="Arial" charset="0"/>
              </a:rPr>
              <a:t>7.2.1 – Configure Standard IPv4 ACLs</a:t>
            </a:r>
            <a:endParaRPr lang="en-US" dirty="0"/>
          </a:p>
          <a:p>
            <a:pPr>
              <a:lnSpc>
                <a:spcPct val="80000"/>
              </a:lnSpc>
              <a:buFontTx/>
              <a:buNone/>
            </a:pPr>
            <a:r>
              <a:rPr lang="en-US" dirty="0">
                <a:latin typeface="Arial" charset="0"/>
              </a:rPr>
              <a:t>7.2.1.2 - Applying Standard IPv4 ACLs to Interfaces</a:t>
            </a:r>
            <a:endParaRPr lang="en-US" dirty="0"/>
          </a:p>
        </p:txBody>
      </p:sp>
    </p:spTree>
    <p:extLst>
      <p:ext uri="{BB962C8B-B14F-4D97-AF65-F5344CB8AC3E}">
        <p14:creationId xmlns:p14="http://schemas.microsoft.com/office/powerpoint/2010/main" val="1504448296"/>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34</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112713" marR="0" indent="-112713" algn="l" defTabSz="1020763" rtl="0" eaLnBrk="0" fontAlgn="base" latinLnBrk="0" hangingPunct="0">
              <a:lnSpc>
                <a:spcPct val="80000"/>
              </a:lnSpc>
              <a:spcBef>
                <a:spcPct val="50000"/>
              </a:spcBef>
              <a:spcAft>
                <a:spcPct val="0"/>
              </a:spcAft>
              <a:buClrTx/>
              <a:buSzPct val="100000"/>
              <a:buFontTx/>
              <a:buNone/>
              <a:tabLst/>
              <a:defRPr/>
            </a:pPr>
            <a:r>
              <a:rPr lang="en-US" sz="1200" kern="1200" dirty="0">
                <a:solidFill>
                  <a:schemeClr val="tx1"/>
                </a:solidFill>
                <a:latin typeface="Arial" charset="0"/>
                <a:ea typeface="ＭＳ Ｐゴシック" charset="0"/>
                <a:cs typeface="ＭＳ Ｐゴシック" charset="0"/>
              </a:rPr>
              <a:t>7.2 – </a:t>
            </a:r>
            <a:r>
              <a:rPr lang="en-US" sz="1200" dirty="0">
                <a:latin typeface="Arial" charset="0"/>
              </a:rPr>
              <a:t>Standard IPv4 ACLs</a:t>
            </a:r>
            <a:endParaRPr lang="en-US" sz="1200" kern="1200" dirty="0">
              <a:solidFill>
                <a:schemeClr val="tx1"/>
              </a:solidFill>
              <a:latin typeface="Arial" charset="0"/>
              <a:ea typeface="ＭＳ Ｐゴシック" charset="0"/>
              <a:cs typeface="ＭＳ Ｐゴシック" charset="0"/>
            </a:endParaRPr>
          </a:p>
          <a:p>
            <a:pPr>
              <a:lnSpc>
                <a:spcPct val="80000"/>
              </a:lnSpc>
              <a:buFontTx/>
              <a:buNone/>
            </a:pPr>
            <a:r>
              <a:rPr lang="en-US" dirty="0">
                <a:latin typeface="Arial" charset="0"/>
              </a:rPr>
              <a:t>7.2.1 – Configure Standard IPv4 ACLs</a:t>
            </a:r>
            <a:endParaRPr lang="en-US" dirty="0"/>
          </a:p>
          <a:p>
            <a:pPr marL="112713" marR="0" indent="-112713" algn="l" defTabSz="1020763" rtl="0" eaLnBrk="0" fontAlgn="base" latinLnBrk="0" hangingPunct="0">
              <a:lnSpc>
                <a:spcPct val="80000"/>
              </a:lnSpc>
              <a:spcBef>
                <a:spcPct val="50000"/>
              </a:spcBef>
              <a:spcAft>
                <a:spcPct val="0"/>
              </a:spcAft>
              <a:buClrTx/>
              <a:buSzPct val="100000"/>
              <a:buFontTx/>
              <a:buNone/>
              <a:tabLst/>
              <a:defRPr/>
            </a:pPr>
            <a:r>
              <a:rPr lang="en-US" dirty="0">
                <a:latin typeface="Arial" charset="0"/>
              </a:rPr>
              <a:t>7.2.1.2 - Applying Standard IPv4 ACLs to Interfaces</a:t>
            </a:r>
            <a:endParaRPr lang="en-US" dirty="0"/>
          </a:p>
          <a:p>
            <a:pPr>
              <a:lnSpc>
                <a:spcPct val="80000"/>
              </a:lnSpc>
              <a:buFontTx/>
              <a:buNone/>
            </a:pPr>
            <a:endParaRPr lang="en-US" dirty="0"/>
          </a:p>
        </p:txBody>
      </p:sp>
    </p:spTree>
    <p:extLst>
      <p:ext uri="{BB962C8B-B14F-4D97-AF65-F5344CB8AC3E}">
        <p14:creationId xmlns:p14="http://schemas.microsoft.com/office/powerpoint/2010/main" val="1504448296"/>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35</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112713" marR="0" indent="-112713" algn="l" defTabSz="1020763" rtl="0" eaLnBrk="0" fontAlgn="base" latinLnBrk="0" hangingPunct="0">
              <a:lnSpc>
                <a:spcPct val="80000"/>
              </a:lnSpc>
              <a:spcBef>
                <a:spcPct val="50000"/>
              </a:spcBef>
              <a:spcAft>
                <a:spcPct val="0"/>
              </a:spcAft>
              <a:buClrTx/>
              <a:buSzPct val="100000"/>
              <a:buFontTx/>
              <a:buNone/>
              <a:tabLst/>
              <a:defRPr/>
            </a:pPr>
            <a:r>
              <a:rPr lang="en-US" sz="1200" kern="1200" dirty="0">
                <a:solidFill>
                  <a:schemeClr val="tx1"/>
                </a:solidFill>
                <a:latin typeface="Arial" charset="0"/>
                <a:ea typeface="ＭＳ Ｐゴシック" charset="0"/>
                <a:cs typeface="ＭＳ Ｐゴシック" charset="0"/>
              </a:rPr>
              <a:t>7.2 – </a:t>
            </a:r>
            <a:r>
              <a:rPr lang="en-US" sz="1200" dirty="0">
                <a:latin typeface="Arial" charset="0"/>
              </a:rPr>
              <a:t>Standard IPv4 ACLs</a:t>
            </a:r>
            <a:endParaRPr lang="en-US" sz="1200" kern="1200" dirty="0">
              <a:solidFill>
                <a:schemeClr val="tx1"/>
              </a:solidFill>
              <a:latin typeface="Arial" charset="0"/>
              <a:ea typeface="ＭＳ Ｐゴシック" charset="0"/>
              <a:cs typeface="ＭＳ Ｐゴシック" charset="0"/>
            </a:endParaRPr>
          </a:p>
          <a:p>
            <a:pPr>
              <a:lnSpc>
                <a:spcPct val="80000"/>
              </a:lnSpc>
              <a:buFontTx/>
              <a:buNone/>
            </a:pPr>
            <a:r>
              <a:rPr lang="en-US" dirty="0">
                <a:latin typeface="Arial" charset="0"/>
              </a:rPr>
              <a:t>7.2.1 – Configure Standard IPv4 ACLs</a:t>
            </a:r>
            <a:endParaRPr lang="en-US" dirty="0"/>
          </a:p>
          <a:p>
            <a:pPr>
              <a:lnSpc>
                <a:spcPct val="80000"/>
              </a:lnSpc>
              <a:buFontTx/>
              <a:buNone/>
            </a:pPr>
            <a:r>
              <a:rPr lang="en-US" dirty="0">
                <a:latin typeface="Arial" charset="0"/>
              </a:rPr>
              <a:t>7.2.1.3 - Numbered Standard IPv4 ACL Examples</a:t>
            </a:r>
            <a:endParaRPr lang="en-US" dirty="0"/>
          </a:p>
        </p:txBody>
      </p:sp>
    </p:spTree>
    <p:extLst>
      <p:ext uri="{BB962C8B-B14F-4D97-AF65-F5344CB8AC3E}">
        <p14:creationId xmlns:p14="http://schemas.microsoft.com/office/powerpoint/2010/main" val="1504448296"/>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36</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112713" marR="0" indent="-112713" algn="l" defTabSz="1020763" rtl="0" eaLnBrk="0" fontAlgn="base" latinLnBrk="0" hangingPunct="0">
              <a:lnSpc>
                <a:spcPct val="80000"/>
              </a:lnSpc>
              <a:spcBef>
                <a:spcPct val="50000"/>
              </a:spcBef>
              <a:spcAft>
                <a:spcPct val="0"/>
              </a:spcAft>
              <a:buClrTx/>
              <a:buSzPct val="100000"/>
              <a:buFontTx/>
              <a:buNone/>
              <a:tabLst/>
              <a:defRPr/>
            </a:pPr>
            <a:r>
              <a:rPr lang="en-US" sz="1200" kern="1200" dirty="0">
                <a:solidFill>
                  <a:schemeClr val="tx1"/>
                </a:solidFill>
                <a:latin typeface="Arial" charset="0"/>
                <a:ea typeface="ＭＳ Ｐゴシック" charset="0"/>
                <a:cs typeface="ＭＳ Ｐゴシック" charset="0"/>
              </a:rPr>
              <a:t>7.2 – </a:t>
            </a:r>
            <a:r>
              <a:rPr lang="en-US" sz="1200" dirty="0">
                <a:latin typeface="Arial" charset="0"/>
              </a:rPr>
              <a:t>Standard IPv4 ACLs</a:t>
            </a:r>
            <a:endParaRPr lang="en-US" sz="1200" kern="1200" dirty="0">
              <a:solidFill>
                <a:schemeClr val="tx1"/>
              </a:solidFill>
              <a:latin typeface="Arial" charset="0"/>
              <a:ea typeface="ＭＳ Ｐゴシック" charset="0"/>
              <a:cs typeface="ＭＳ Ｐゴシック" charset="0"/>
            </a:endParaRPr>
          </a:p>
          <a:p>
            <a:pPr>
              <a:lnSpc>
                <a:spcPct val="80000"/>
              </a:lnSpc>
              <a:buFontTx/>
              <a:buNone/>
            </a:pPr>
            <a:r>
              <a:rPr lang="en-US" dirty="0">
                <a:latin typeface="Arial" charset="0"/>
              </a:rPr>
              <a:t>7.2.1 – Configure Standard IPv4 ACLs</a:t>
            </a:r>
            <a:endParaRPr lang="en-US" dirty="0"/>
          </a:p>
          <a:p>
            <a:pPr marL="112713" marR="0" indent="-112713" algn="l" defTabSz="1020763" rtl="0" eaLnBrk="0" fontAlgn="base" latinLnBrk="0" hangingPunct="0">
              <a:lnSpc>
                <a:spcPct val="80000"/>
              </a:lnSpc>
              <a:spcBef>
                <a:spcPct val="50000"/>
              </a:spcBef>
              <a:spcAft>
                <a:spcPct val="0"/>
              </a:spcAft>
              <a:buClrTx/>
              <a:buSzPct val="100000"/>
              <a:buFontTx/>
              <a:buNone/>
              <a:tabLst/>
              <a:defRPr/>
            </a:pPr>
            <a:r>
              <a:rPr lang="en-US" dirty="0">
                <a:latin typeface="Arial" charset="0"/>
              </a:rPr>
              <a:t>7.2.1.3 - Numbered Standard IPv4 ACL Examples</a:t>
            </a:r>
            <a:endParaRPr lang="en-US" dirty="0"/>
          </a:p>
          <a:p>
            <a:pPr>
              <a:lnSpc>
                <a:spcPct val="80000"/>
              </a:lnSpc>
              <a:buFontTx/>
              <a:buNone/>
            </a:pPr>
            <a:endParaRPr lang="en-US" dirty="0"/>
          </a:p>
        </p:txBody>
      </p:sp>
    </p:spTree>
    <p:extLst>
      <p:ext uri="{BB962C8B-B14F-4D97-AF65-F5344CB8AC3E}">
        <p14:creationId xmlns:p14="http://schemas.microsoft.com/office/powerpoint/2010/main" val="1504448296"/>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37</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112713" marR="0" indent="-112713" algn="l" defTabSz="1020763" rtl="0" eaLnBrk="0" fontAlgn="base" latinLnBrk="0" hangingPunct="0">
              <a:lnSpc>
                <a:spcPct val="80000"/>
              </a:lnSpc>
              <a:spcBef>
                <a:spcPct val="50000"/>
              </a:spcBef>
              <a:spcAft>
                <a:spcPct val="0"/>
              </a:spcAft>
              <a:buClrTx/>
              <a:buSzPct val="100000"/>
              <a:buFontTx/>
              <a:buNone/>
              <a:tabLst/>
              <a:defRPr/>
            </a:pPr>
            <a:r>
              <a:rPr lang="en-US" sz="1200" kern="1200" dirty="0">
                <a:solidFill>
                  <a:schemeClr val="tx1"/>
                </a:solidFill>
                <a:latin typeface="Arial" charset="0"/>
                <a:ea typeface="ＭＳ Ｐゴシック" charset="0"/>
                <a:cs typeface="ＭＳ Ｐゴシック" charset="0"/>
              </a:rPr>
              <a:t>7.2 – </a:t>
            </a:r>
            <a:r>
              <a:rPr lang="en-US" sz="1200" dirty="0">
                <a:latin typeface="Arial" charset="0"/>
              </a:rPr>
              <a:t>Standard IPv4 ACLs</a:t>
            </a:r>
            <a:endParaRPr lang="en-US" sz="1200" kern="1200" dirty="0">
              <a:solidFill>
                <a:schemeClr val="tx1"/>
              </a:solidFill>
              <a:latin typeface="Arial" charset="0"/>
              <a:ea typeface="ＭＳ Ｐゴシック" charset="0"/>
              <a:cs typeface="ＭＳ Ｐゴシック" charset="0"/>
            </a:endParaRPr>
          </a:p>
          <a:p>
            <a:pPr>
              <a:lnSpc>
                <a:spcPct val="80000"/>
              </a:lnSpc>
              <a:buFontTx/>
              <a:buNone/>
            </a:pPr>
            <a:r>
              <a:rPr lang="en-US" dirty="0">
                <a:latin typeface="Arial" charset="0"/>
              </a:rPr>
              <a:t>7.2.1 – Configure Standard IPv4 ACLs</a:t>
            </a:r>
            <a:endParaRPr lang="en-US" dirty="0"/>
          </a:p>
          <a:p>
            <a:pPr>
              <a:lnSpc>
                <a:spcPct val="80000"/>
              </a:lnSpc>
              <a:buFontTx/>
              <a:buNone/>
            </a:pPr>
            <a:r>
              <a:rPr lang="en-US" dirty="0">
                <a:latin typeface="Arial" charset="0"/>
              </a:rPr>
              <a:t>7.2.1.4 - Named Standard IPv4 ACL Syntax</a:t>
            </a:r>
            <a:endParaRPr lang="en-US" dirty="0"/>
          </a:p>
        </p:txBody>
      </p:sp>
    </p:spTree>
    <p:extLst>
      <p:ext uri="{BB962C8B-B14F-4D97-AF65-F5344CB8AC3E}">
        <p14:creationId xmlns:p14="http://schemas.microsoft.com/office/powerpoint/2010/main" val="1504448296"/>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38</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112713" marR="0" indent="-112713" algn="l" defTabSz="1020763" rtl="0" eaLnBrk="0" fontAlgn="base" latinLnBrk="0" hangingPunct="0">
              <a:lnSpc>
                <a:spcPct val="80000"/>
              </a:lnSpc>
              <a:spcBef>
                <a:spcPct val="50000"/>
              </a:spcBef>
              <a:spcAft>
                <a:spcPct val="0"/>
              </a:spcAft>
              <a:buClrTx/>
              <a:buSzPct val="100000"/>
              <a:buFontTx/>
              <a:buNone/>
              <a:tabLst/>
              <a:defRPr/>
            </a:pPr>
            <a:r>
              <a:rPr lang="en-US" sz="1200" kern="1200" dirty="0">
                <a:solidFill>
                  <a:schemeClr val="tx1"/>
                </a:solidFill>
                <a:latin typeface="Arial" charset="0"/>
                <a:ea typeface="ＭＳ Ｐゴシック" charset="0"/>
                <a:cs typeface="ＭＳ Ｐゴシック" charset="0"/>
              </a:rPr>
              <a:t>7.2 – </a:t>
            </a:r>
            <a:r>
              <a:rPr lang="en-US" sz="1200" dirty="0">
                <a:latin typeface="Arial" charset="0"/>
              </a:rPr>
              <a:t>Standard IPv4 ACLs</a:t>
            </a:r>
            <a:endParaRPr lang="en-US" sz="1200" kern="1200" dirty="0">
              <a:solidFill>
                <a:schemeClr val="tx1"/>
              </a:solidFill>
              <a:latin typeface="Arial" charset="0"/>
              <a:ea typeface="ＭＳ Ｐゴシック" charset="0"/>
              <a:cs typeface="ＭＳ Ｐゴシック" charset="0"/>
            </a:endParaRPr>
          </a:p>
          <a:p>
            <a:pPr>
              <a:lnSpc>
                <a:spcPct val="80000"/>
              </a:lnSpc>
              <a:buFontTx/>
              <a:buNone/>
            </a:pPr>
            <a:r>
              <a:rPr lang="en-US" dirty="0">
                <a:latin typeface="Arial" charset="0"/>
              </a:rPr>
              <a:t>7.2.1 – Configure Standard IPv4 ACLs</a:t>
            </a:r>
            <a:endParaRPr lang="en-US" dirty="0"/>
          </a:p>
          <a:p>
            <a:pPr marL="112713" marR="0" indent="-112713" algn="l" defTabSz="1020763" rtl="0" eaLnBrk="0" fontAlgn="base" latinLnBrk="0" hangingPunct="0">
              <a:lnSpc>
                <a:spcPct val="80000"/>
              </a:lnSpc>
              <a:spcBef>
                <a:spcPct val="50000"/>
              </a:spcBef>
              <a:spcAft>
                <a:spcPct val="0"/>
              </a:spcAft>
              <a:buClrTx/>
              <a:buSzPct val="100000"/>
              <a:buFontTx/>
              <a:buNone/>
              <a:tabLst/>
              <a:defRPr/>
            </a:pPr>
            <a:r>
              <a:rPr lang="en-US" dirty="0">
                <a:latin typeface="Arial" charset="0"/>
              </a:rPr>
              <a:t>7.2.1.4 - Named Standard IPv4 ACL Syntax</a:t>
            </a:r>
            <a:endParaRPr lang="en-US" dirty="0"/>
          </a:p>
          <a:p>
            <a:pPr>
              <a:lnSpc>
                <a:spcPct val="80000"/>
              </a:lnSpc>
              <a:buFontTx/>
              <a:buNone/>
            </a:pPr>
            <a:endParaRPr lang="en-US" dirty="0"/>
          </a:p>
        </p:txBody>
      </p:sp>
    </p:spTree>
    <p:extLst>
      <p:ext uri="{BB962C8B-B14F-4D97-AF65-F5344CB8AC3E}">
        <p14:creationId xmlns:p14="http://schemas.microsoft.com/office/powerpoint/2010/main" val="1504448296"/>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39</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112713" marR="0" indent="-112713" algn="l" defTabSz="1020763" rtl="0" eaLnBrk="0" fontAlgn="base" latinLnBrk="0" hangingPunct="0">
              <a:lnSpc>
                <a:spcPct val="80000"/>
              </a:lnSpc>
              <a:spcBef>
                <a:spcPct val="50000"/>
              </a:spcBef>
              <a:spcAft>
                <a:spcPct val="0"/>
              </a:spcAft>
              <a:buClrTx/>
              <a:buSzPct val="100000"/>
              <a:buFontTx/>
              <a:buNone/>
              <a:tabLst/>
              <a:defRPr/>
            </a:pPr>
            <a:r>
              <a:rPr lang="en-US" sz="1200" kern="1200" dirty="0">
                <a:solidFill>
                  <a:schemeClr val="tx1"/>
                </a:solidFill>
                <a:latin typeface="Arial" charset="0"/>
                <a:ea typeface="ＭＳ Ｐゴシック" charset="0"/>
                <a:cs typeface="ＭＳ Ｐゴシック" charset="0"/>
              </a:rPr>
              <a:t>7.2 – </a:t>
            </a:r>
            <a:r>
              <a:rPr lang="en-US" sz="1200" dirty="0">
                <a:latin typeface="Arial" charset="0"/>
              </a:rPr>
              <a:t>Standard IPv4 ACLs</a:t>
            </a:r>
            <a:endParaRPr lang="en-US" sz="1200" kern="1200" dirty="0">
              <a:solidFill>
                <a:schemeClr val="tx1"/>
              </a:solidFill>
              <a:latin typeface="Arial" charset="0"/>
              <a:ea typeface="ＭＳ Ｐゴシック" charset="0"/>
              <a:cs typeface="ＭＳ Ｐゴシック" charset="0"/>
            </a:endParaRPr>
          </a:p>
          <a:p>
            <a:pPr>
              <a:lnSpc>
                <a:spcPct val="80000"/>
              </a:lnSpc>
              <a:buFontTx/>
              <a:buNone/>
            </a:pPr>
            <a:r>
              <a:rPr lang="en-US" dirty="0">
                <a:latin typeface="Arial" charset="0"/>
              </a:rPr>
              <a:t>7.2.2 – Modify IPv4</a:t>
            </a:r>
            <a:r>
              <a:rPr lang="en-US" baseline="0" dirty="0">
                <a:latin typeface="Arial" charset="0"/>
              </a:rPr>
              <a:t> ACLs</a:t>
            </a:r>
            <a:endParaRPr lang="en-US" dirty="0"/>
          </a:p>
          <a:p>
            <a:pPr>
              <a:lnSpc>
                <a:spcPct val="80000"/>
              </a:lnSpc>
              <a:buFontTx/>
              <a:buNone/>
            </a:pPr>
            <a:r>
              <a:rPr lang="en-US" dirty="0">
                <a:latin typeface="Arial" charset="0"/>
              </a:rPr>
              <a:t>7.2.2.1 - Method 1 – Use a Text Editor</a:t>
            </a:r>
            <a:endParaRPr lang="en-US" dirty="0"/>
          </a:p>
        </p:txBody>
      </p:sp>
    </p:spTree>
    <p:extLst>
      <p:ext uri="{BB962C8B-B14F-4D97-AF65-F5344CB8AC3E}">
        <p14:creationId xmlns:p14="http://schemas.microsoft.com/office/powerpoint/2010/main" val="150444829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a:fld id="{0A313ED8-785B-4D16-9B17-4143385249B9}" type="slidenum">
              <a:rPr lang="en-US" sz="800" b="0"/>
              <a:pPr algn="r"/>
              <a:t>4</a:t>
            </a:fld>
            <a:endParaRPr lang="en-US" sz="800" b="0"/>
          </a:p>
        </p:txBody>
      </p:sp>
      <p:sp>
        <p:nvSpPr>
          <p:cNvPr id="20483" name="Rectangle 2"/>
          <p:cNvSpPr>
            <a:spLocks noGrp="1" noRot="1" noChangeAspect="1" noChangeArrowheads="1" noTextEdit="1"/>
          </p:cNvSpPr>
          <p:nvPr>
            <p:ph type="sldImg"/>
          </p:nvPr>
        </p:nvSpPr>
        <p:spPr>
          <a:ln/>
        </p:spPr>
      </p:sp>
      <p:sp>
        <p:nvSpPr>
          <p:cNvPr id="2048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dirty="0"/>
          </a:p>
        </p:txBody>
      </p:sp>
    </p:spTree>
    <p:extLst>
      <p:ext uri="{BB962C8B-B14F-4D97-AF65-F5344CB8AC3E}">
        <p14:creationId xmlns:p14="http://schemas.microsoft.com/office/powerpoint/2010/main" val="3057119954"/>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40</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112713" marR="0" indent="-112713" algn="l" defTabSz="1020763" rtl="0" eaLnBrk="0" fontAlgn="base" latinLnBrk="0" hangingPunct="0">
              <a:lnSpc>
                <a:spcPct val="80000"/>
              </a:lnSpc>
              <a:spcBef>
                <a:spcPct val="50000"/>
              </a:spcBef>
              <a:spcAft>
                <a:spcPct val="0"/>
              </a:spcAft>
              <a:buClrTx/>
              <a:buSzPct val="100000"/>
              <a:buFontTx/>
              <a:buNone/>
              <a:tabLst/>
              <a:defRPr/>
            </a:pPr>
            <a:r>
              <a:rPr lang="en-US" sz="1200" kern="1200" dirty="0">
                <a:solidFill>
                  <a:schemeClr val="tx1"/>
                </a:solidFill>
                <a:latin typeface="Arial" charset="0"/>
                <a:ea typeface="ＭＳ Ｐゴシック" charset="0"/>
                <a:cs typeface="ＭＳ Ｐゴシック" charset="0"/>
              </a:rPr>
              <a:t>7.2 – </a:t>
            </a:r>
            <a:r>
              <a:rPr lang="en-US" sz="1200" dirty="0">
                <a:latin typeface="Arial" charset="0"/>
              </a:rPr>
              <a:t>Standard IPv4 ACLs</a:t>
            </a:r>
            <a:endParaRPr lang="en-US" sz="1200" kern="1200" dirty="0">
              <a:solidFill>
                <a:schemeClr val="tx1"/>
              </a:solidFill>
              <a:latin typeface="Arial" charset="0"/>
              <a:ea typeface="ＭＳ Ｐゴシック" charset="0"/>
              <a:cs typeface="ＭＳ Ｐゴシック" charset="0"/>
            </a:endParaRPr>
          </a:p>
          <a:p>
            <a:pPr>
              <a:lnSpc>
                <a:spcPct val="80000"/>
              </a:lnSpc>
              <a:buFontTx/>
              <a:buNone/>
            </a:pPr>
            <a:r>
              <a:rPr lang="en-US" dirty="0">
                <a:latin typeface="Arial" charset="0"/>
              </a:rPr>
              <a:t>7.2.2 – Modify IPv4</a:t>
            </a:r>
            <a:r>
              <a:rPr lang="en-US" baseline="0" dirty="0">
                <a:latin typeface="Arial" charset="0"/>
              </a:rPr>
              <a:t> ACLs</a:t>
            </a:r>
            <a:endParaRPr lang="en-US" dirty="0"/>
          </a:p>
          <a:p>
            <a:pPr>
              <a:lnSpc>
                <a:spcPct val="80000"/>
              </a:lnSpc>
              <a:buFontTx/>
              <a:buNone/>
            </a:pPr>
            <a:r>
              <a:rPr lang="en-US" dirty="0">
                <a:latin typeface="Arial" charset="0"/>
              </a:rPr>
              <a:t>7.2.2.2 - Method 2 – Use Sequence Numbers</a:t>
            </a:r>
            <a:endParaRPr lang="en-US" dirty="0"/>
          </a:p>
        </p:txBody>
      </p:sp>
    </p:spTree>
    <p:extLst>
      <p:ext uri="{BB962C8B-B14F-4D97-AF65-F5344CB8AC3E}">
        <p14:creationId xmlns:p14="http://schemas.microsoft.com/office/powerpoint/2010/main" val="1504448296"/>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41</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112713" marR="0" indent="-112713" algn="l" defTabSz="1020763" rtl="0" eaLnBrk="0" fontAlgn="base" latinLnBrk="0" hangingPunct="0">
              <a:lnSpc>
                <a:spcPct val="80000"/>
              </a:lnSpc>
              <a:spcBef>
                <a:spcPct val="50000"/>
              </a:spcBef>
              <a:spcAft>
                <a:spcPct val="0"/>
              </a:spcAft>
              <a:buClrTx/>
              <a:buSzPct val="100000"/>
              <a:buFontTx/>
              <a:buNone/>
              <a:tabLst/>
              <a:defRPr/>
            </a:pPr>
            <a:r>
              <a:rPr lang="en-US" sz="1200" kern="1200" dirty="0">
                <a:solidFill>
                  <a:schemeClr val="tx1"/>
                </a:solidFill>
                <a:latin typeface="Arial" charset="0"/>
                <a:ea typeface="ＭＳ Ｐゴシック" charset="0"/>
                <a:cs typeface="ＭＳ Ｐゴシック" charset="0"/>
              </a:rPr>
              <a:t>7.2 – </a:t>
            </a:r>
            <a:r>
              <a:rPr lang="en-US" sz="1200" dirty="0">
                <a:latin typeface="Arial" charset="0"/>
              </a:rPr>
              <a:t>Standard IPv4 ACLs</a:t>
            </a:r>
            <a:endParaRPr lang="en-US" sz="1200" kern="1200" dirty="0">
              <a:solidFill>
                <a:schemeClr val="tx1"/>
              </a:solidFill>
              <a:latin typeface="Arial" charset="0"/>
              <a:ea typeface="ＭＳ Ｐゴシック" charset="0"/>
              <a:cs typeface="ＭＳ Ｐゴシック" charset="0"/>
            </a:endParaRPr>
          </a:p>
          <a:p>
            <a:pPr>
              <a:lnSpc>
                <a:spcPct val="80000"/>
              </a:lnSpc>
              <a:buFontTx/>
              <a:buNone/>
            </a:pPr>
            <a:r>
              <a:rPr lang="en-US" dirty="0">
                <a:latin typeface="Arial" charset="0"/>
              </a:rPr>
              <a:t>7.2.2 – Modify IPv4</a:t>
            </a:r>
            <a:r>
              <a:rPr lang="en-US" baseline="0" dirty="0">
                <a:latin typeface="Arial" charset="0"/>
              </a:rPr>
              <a:t> ACLs</a:t>
            </a:r>
            <a:endParaRPr lang="en-US" dirty="0"/>
          </a:p>
          <a:p>
            <a:pPr>
              <a:lnSpc>
                <a:spcPct val="80000"/>
              </a:lnSpc>
              <a:buFontTx/>
              <a:buNone/>
            </a:pPr>
            <a:r>
              <a:rPr lang="en-US" dirty="0">
                <a:latin typeface="Arial" charset="0"/>
              </a:rPr>
              <a:t>7.2.2.3 - Editing Standard Named ACLs</a:t>
            </a:r>
            <a:endParaRPr lang="en-US" dirty="0"/>
          </a:p>
        </p:txBody>
      </p:sp>
    </p:spTree>
    <p:extLst>
      <p:ext uri="{BB962C8B-B14F-4D97-AF65-F5344CB8AC3E}">
        <p14:creationId xmlns:p14="http://schemas.microsoft.com/office/powerpoint/2010/main" val="1504448296"/>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42</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112713" marR="0" indent="-112713" algn="l" defTabSz="1020763" rtl="0" eaLnBrk="0" fontAlgn="base" latinLnBrk="0" hangingPunct="0">
              <a:lnSpc>
                <a:spcPct val="80000"/>
              </a:lnSpc>
              <a:spcBef>
                <a:spcPct val="50000"/>
              </a:spcBef>
              <a:spcAft>
                <a:spcPct val="0"/>
              </a:spcAft>
              <a:buClrTx/>
              <a:buSzPct val="100000"/>
              <a:buFontTx/>
              <a:buNone/>
              <a:tabLst/>
              <a:defRPr/>
            </a:pPr>
            <a:r>
              <a:rPr lang="en-US" sz="1200" kern="1200" dirty="0">
                <a:solidFill>
                  <a:schemeClr val="tx1"/>
                </a:solidFill>
                <a:latin typeface="Arial" charset="0"/>
                <a:ea typeface="ＭＳ Ｐゴシック" charset="0"/>
                <a:cs typeface="ＭＳ Ｐゴシック" charset="0"/>
              </a:rPr>
              <a:t>7.2 – </a:t>
            </a:r>
            <a:r>
              <a:rPr lang="en-US" sz="1200" dirty="0">
                <a:latin typeface="Arial" charset="0"/>
              </a:rPr>
              <a:t>Standard IPv4 ACLs</a:t>
            </a:r>
            <a:endParaRPr lang="en-US" sz="1200" kern="1200" dirty="0">
              <a:solidFill>
                <a:schemeClr val="tx1"/>
              </a:solidFill>
              <a:latin typeface="Arial" charset="0"/>
              <a:ea typeface="ＭＳ Ｐゴシック" charset="0"/>
              <a:cs typeface="ＭＳ Ｐゴシック" charset="0"/>
            </a:endParaRPr>
          </a:p>
          <a:p>
            <a:pPr>
              <a:lnSpc>
                <a:spcPct val="80000"/>
              </a:lnSpc>
              <a:buFontTx/>
              <a:buNone/>
            </a:pPr>
            <a:r>
              <a:rPr lang="en-US" dirty="0">
                <a:latin typeface="Arial" charset="0"/>
              </a:rPr>
              <a:t>7.2.2 – Modify IPv4</a:t>
            </a:r>
            <a:r>
              <a:rPr lang="en-US" baseline="0" dirty="0">
                <a:latin typeface="Arial" charset="0"/>
              </a:rPr>
              <a:t> ACLs</a:t>
            </a:r>
            <a:endParaRPr lang="en-US" dirty="0"/>
          </a:p>
          <a:p>
            <a:pPr>
              <a:lnSpc>
                <a:spcPct val="80000"/>
              </a:lnSpc>
              <a:buFontTx/>
              <a:buNone/>
            </a:pPr>
            <a:r>
              <a:rPr lang="en-US" dirty="0">
                <a:latin typeface="Arial" charset="0"/>
              </a:rPr>
              <a:t>7.2.2.4 - Verifying ACLs</a:t>
            </a:r>
            <a:endParaRPr lang="en-US" dirty="0"/>
          </a:p>
        </p:txBody>
      </p:sp>
    </p:spTree>
    <p:extLst>
      <p:ext uri="{BB962C8B-B14F-4D97-AF65-F5344CB8AC3E}">
        <p14:creationId xmlns:p14="http://schemas.microsoft.com/office/powerpoint/2010/main" val="1504448296"/>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43</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112713" marR="0" indent="-112713" algn="l" defTabSz="1020763" rtl="0" eaLnBrk="0" fontAlgn="base" latinLnBrk="0" hangingPunct="0">
              <a:lnSpc>
                <a:spcPct val="80000"/>
              </a:lnSpc>
              <a:spcBef>
                <a:spcPct val="50000"/>
              </a:spcBef>
              <a:spcAft>
                <a:spcPct val="0"/>
              </a:spcAft>
              <a:buClrTx/>
              <a:buSzPct val="100000"/>
              <a:buFontTx/>
              <a:buNone/>
              <a:tabLst/>
              <a:defRPr/>
            </a:pPr>
            <a:r>
              <a:rPr lang="en-US" sz="1200" kern="1200" dirty="0">
                <a:solidFill>
                  <a:schemeClr val="tx1"/>
                </a:solidFill>
                <a:latin typeface="Arial" charset="0"/>
                <a:ea typeface="ＭＳ Ｐゴシック" charset="0"/>
                <a:cs typeface="ＭＳ Ｐゴシック" charset="0"/>
              </a:rPr>
              <a:t>7.2 – </a:t>
            </a:r>
            <a:r>
              <a:rPr lang="en-US" sz="1200" dirty="0">
                <a:latin typeface="Arial" charset="0"/>
              </a:rPr>
              <a:t>Standard IPv4 ACLs</a:t>
            </a:r>
            <a:endParaRPr lang="en-US" sz="1200" kern="1200" dirty="0">
              <a:solidFill>
                <a:schemeClr val="tx1"/>
              </a:solidFill>
              <a:latin typeface="Arial" charset="0"/>
              <a:ea typeface="ＭＳ Ｐゴシック" charset="0"/>
              <a:cs typeface="ＭＳ Ｐゴシック" charset="0"/>
            </a:endParaRPr>
          </a:p>
          <a:p>
            <a:pPr>
              <a:lnSpc>
                <a:spcPct val="80000"/>
              </a:lnSpc>
              <a:buFontTx/>
              <a:buNone/>
            </a:pPr>
            <a:r>
              <a:rPr lang="en-US" dirty="0">
                <a:latin typeface="Arial" charset="0"/>
              </a:rPr>
              <a:t>7.2.2 – Modify IPv4</a:t>
            </a:r>
            <a:r>
              <a:rPr lang="en-US" baseline="0" dirty="0">
                <a:latin typeface="Arial" charset="0"/>
              </a:rPr>
              <a:t> ACLs</a:t>
            </a:r>
            <a:endParaRPr lang="en-US" dirty="0"/>
          </a:p>
          <a:p>
            <a:pPr>
              <a:lnSpc>
                <a:spcPct val="80000"/>
              </a:lnSpc>
              <a:buFontTx/>
              <a:buNone/>
            </a:pPr>
            <a:r>
              <a:rPr lang="en-US" dirty="0">
                <a:latin typeface="Arial" charset="0"/>
              </a:rPr>
              <a:t>7.2.2.5 - ACL Statistics</a:t>
            </a:r>
            <a:endParaRPr lang="en-US" dirty="0"/>
          </a:p>
        </p:txBody>
      </p:sp>
    </p:spTree>
    <p:extLst>
      <p:ext uri="{BB962C8B-B14F-4D97-AF65-F5344CB8AC3E}">
        <p14:creationId xmlns:p14="http://schemas.microsoft.com/office/powerpoint/2010/main" val="1504448296"/>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44</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112713" marR="0" indent="-112713" algn="l" defTabSz="1020763" rtl="0" eaLnBrk="0" fontAlgn="base" latinLnBrk="0" hangingPunct="0">
              <a:lnSpc>
                <a:spcPct val="80000"/>
              </a:lnSpc>
              <a:spcBef>
                <a:spcPct val="50000"/>
              </a:spcBef>
              <a:spcAft>
                <a:spcPct val="0"/>
              </a:spcAft>
              <a:buClrTx/>
              <a:buSzPct val="100000"/>
              <a:buFontTx/>
              <a:buNone/>
              <a:tabLst/>
              <a:defRPr/>
            </a:pPr>
            <a:r>
              <a:rPr lang="en-US" sz="1200" kern="1200" dirty="0">
                <a:solidFill>
                  <a:schemeClr val="tx1"/>
                </a:solidFill>
                <a:latin typeface="Arial" charset="0"/>
                <a:ea typeface="ＭＳ Ｐゴシック" charset="0"/>
                <a:cs typeface="ＭＳ Ｐゴシック" charset="0"/>
              </a:rPr>
              <a:t>7.2 – </a:t>
            </a:r>
            <a:r>
              <a:rPr lang="en-US" sz="1200" dirty="0">
                <a:latin typeface="Arial" charset="0"/>
              </a:rPr>
              <a:t>Standard IPv4 ACLs</a:t>
            </a:r>
            <a:endParaRPr lang="en-US" sz="1200" kern="1200" dirty="0">
              <a:solidFill>
                <a:schemeClr val="tx1"/>
              </a:solidFill>
              <a:latin typeface="Arial" charset="0"/>
              <a:ea typeface="ＭＳ Ｐゴシック" charset="0"/>
              <a:cs typeface="ＭＳ Ｐゴシック" charset="0"/>
            </a:endParaRPr>
          </a:p>
          <a:p>
            <a:pPr>
              <a:lnSpc>
                <a:spcPct val="80000"/>
              </a:lnSpc>
              <a:buFontTx/>
              <a:buNone/>
            </a:pPr>
            <a:r>
              <a:rPr lang="en-US" dirty="0">
                <a:latin typeface="Arial" charset="0"/>
              </a:rPr>
              <a:t>7.2.3 – Securing</a:t>
            </a:r>
            <a:r>
              <a:rPr lang="en-US" baseline="0" dirty="0">
                <a:latin typeface="Arial" charset="0"/>
              </a:rPr>
              <a:t> VTY Ports with a Standard IPv4 ACL</a:t>
            </a:r>
            <a:endParaRPr lang="en-US" dirty="0"/>
          </a:p>
          <a:p>
            <a:pPr>
              <a:lnSpc>
                <a:spcPct val="80000"/>
              </a:lnSpc>
              <a:buFontTx/>
              <a:buNone/>
            </a:pPr>
            <a:r>
              <a:rPr lang="en-US" dirty="0">
                <a:latin typeface="Arial" charset="0"/>
              </a:rPr>
              <a:t>7.2.3.1 - The access-class Command</a:t>
            </a:r>
            <a:endParaRPr lang="en-US" dirty="0"/>
          </a:p>
        </p:txBody>
      </p:sp>
    </p:spTree>
    <p:extLst>
      <p:ext uri="{BB962C8B-B14F-4D97-AF65-F5344CB8AC3E}">
        <p14:creationId xmlns:p14="http://schemas.microsoft.com/office/powerpoint/2010/main" val="1504448296"/>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45</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112713" marR="0" indent="-112713" algn="l" defTabSz="1020763" rtl="0" eaLnBrk="0" fontAlgn="base" latinLnBrk="0" hangingPunct="0">
              <a:lnSpc>
                <a:spcPct val="80000"/>
              </a:lnSpc>
              <a:spcBef>
                <a:spcPct val="50000"/>
              </a:spcBef>
              <a:spcAft>
                <a:spcPct val="0"/>
              </a:spcAft>
              <a:buClrTx/>
              <a:buSzPct val="100000"/>
              <a:buFontTx/>
              <a:buNone/>
              <a:tabLst/>
              <a:defRPr/>
            </a:pPr>
            <a:r>
              <a:rPr lang="en-US" sz="1200" kern="1200" dirty="0">
                <a:solidFill>
                  <a:schemeClr val="tx1"/>
                </a:solidFill>
                <a:latin typeface="Arial" charset="0"/>
                <a:ea typeface="ＭＳ Ｐゴシック" charset="0"/>
                <a:cs typeface="ＭＳ Ｐゴシック" charset="0"/>
              </a:rPr>
              <a:t>7.2 – </a:t>
            </a:r>
            <a:r>
              <a:rPr lang="en-US" sz="1200" dirty="0">
                <a:latin typeface="Arial" charset="0"/>
              </a:rPr>
              <a:t>Standard IPv4 ACLs</a:t>
            </a:r>
            <a:endParaRPr lang="en-US" sz="1200" kern="1200" dirty="0">
              <a:solidFill>
                <a:schemeClr val="tx1"/>
              </a:solidFill>
              <a:latin typeface="Arial" charset="0"/>
              <a:ea typeface="ＭＳ Ｐゴシック" charset="0"/>
              <a:cs typeface="ＭＳ Ｐゴシック" charset="0"/>
            </a:endParaRPr>
          </a:p>
          <a:p>
            <a:pPr>
              <a:lnSpc>
                <a:spcPct val="80000"/>
              </a:lnSpc>
              <a:buFontTx/>
              <a:buNone/>
            </a:pPr>
            <a:r>
              <a:rPr lang="en-US" dirty="0">
                <a:latin typeface="Arial" charset="0"/>
              </a:rPr>
              <a:t>7.2.3 – Securing</a:t>
            </a:r>
            <a:r>
              <a:rPr lang="en-US" baseline="0" dirty="0">
                <a:latin typeface="Arial" charset="0"/>
              </a:rPr>
              <a:t> VTY Ports with a Standard IPv4 ACL</a:t>
            </a:r>
            <a:endParaRPr lang="en-US" dirty="0"/>
          </a:p>
          <a:p>
            <a:pPr>
              <a:lnSpc>
                <a:spcPct val="80000"/>
              </a:lnSpc>
              <a:buFontTx/>
              <a:buNone/>
            </a:pPr>
            <a:r>
              <a:rPr lang="en-US" dirty="0">
                <a:latin typeface="Arial" charset="0"/>
              </a:rPr>
              <a:t>7.2.3.2</a:t>
            </a:r>
            <a:r>
              <a:rPr lang="en-US" baseline="0" dirty="0">
                <a:latin typeface="Arial" charset="0"/>
              </a:rPr>
              <a:t> - </a:t>
            </a:r>
            <a:r>
              <a:rPr lang="en-US" dirty="0">
                <a:latin typeface="Arial" charset="0"/>
              </a:rPr>
              <a:t>Verifying the VTY Port is Secured</a:t>
            </a:r>
            <a:endParaRPr lang="en-US" dirty="0"/>
          </a:p>
        </p:txBody>
      </p:sp>
    </p:spTree>
    <p:extLst>
      <p:ext uri="{BB962C8B-B14F-4D97-AF65-F5344CB8AC3E}">
        <p14:creationId xmlns:p14="http://schemas.microsoft.com/office/powerpoint/2010/main" val="1504448296"/>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11"/>
          <p:cNvSpPr>
            <a:spLocks noGrp="1" noChangeArrowheads="1"/>
          </p:cNvSpPr>
          <p:nvPr>
            <p:ph type="sldNum" sz="quarter" idx="5"/>
          </p:nvPr>
        </p:nvSpPr>
        <p:spPr>
          <a:noFill/>
        </p:spPr>
        <p:txBody>
          <a:bodyPr/>
          <a:lstStyle/>
          <a:p>
            <a:fld id="{F602A389-8690-465F-BB28-DC61C90E42E7}" type="slidenum">
              <a:rPr lang="en-US" smtClean="0"/>
              <a:pPr/>
              <a:t>46</a:t>
            </a:fld>
            <a:endParaRPr lang="en-US" dirty="0"/>
          </a:p>
        </p:txBody>
      </p:sp>
      <p:sp>
        <p:nvSpPr>
          <p:cNvPr id="31747" name="Rectangle 2"/>
          <p:cNvSpPr>
            <a:spLocks noGrp="1" noRot="1" noChangeAspect="1" noChangeArrowheads="1" noTextEdit="1"/>
          </p:cNvSpPr>
          <p:nvPr>
            <p:ph type="sldImg"/>
          </p:nvPr>
        </p:nvSpPr>
        <p:spPr>
          <a:ln/>
        </p:spPr>
      </p:sp>
      <p:sp>
        <p:nvSpPr>
          <p:cNvPr id="31748" name="Rectangle 3"/>
          <p:cNvSpPr>
            <a:spLocks noGrp="1" noChangeArrowheads="1"/>
          </p:cNvSpPr>
          <p:nvPr>
            <p:ph type="body" idx="1"/>
          </p:nvPr>
        </p:nvSpPr>
        <p:spPr>
          <a:xfrm>
            <a:off x="404813" y="4378325"/>
            <a:ext cx="6121400" cy="4252913"/>
          </a:xfrm>
          <a:noFill/>
          <a:ln/>
        </p:spPr>
        <p:txBody>
          <a:bodyPr/>
          <a:lstStyle/>
          <a:p>
            <a:pPr>
              <a:buFontTx/>
              <a:buNone/>
            </a:pPr>
            <a:r>
              <a:rPr lang="en-US" b="0" dirty="0"/>
              <a:t>Cisco Networking Academy Program</a:t>
            </a:r>
          </a:p>
          <a:p>
            <a:pPr>
              <a:buFontTx/>
              <a:buNone/>
            </a:pPr>
            <a:r>
              <a:rPr lang="en-US" b="0" dirty="0"/>
              <a:t>Routing and Switching Essentials </a:t>
            </a:r>
            <a:r>
              <a:rPr lang="en-US" b="0" baseline="0" dirty="0"/>
              <a:t>v6.0</a:t>
            </a:r>
            <a:endParaRPr lang="en-US" b="0" dirty="0"/>
          </a:p>
          <a:p>
            <a:pPr>
              <a:buFontTx/>
              <a:buNone/>
            </a:pPr>
            <a:r>
              <a:rPr lang="en-US" sz="1200" b="0" dirty="0"/>
              <a:t>Chapter 7: Access Control Lists</a:t>
            </a:r>
            <a:endParaRPr lang="en-GB" b="0" dirty="0"/>
          </a:p>
        </p:txBody>
      </p:sp>
    </p:spTree>
    <p:extLst>
      <p:ext uri="{BB962C8B-B14F-4D97-AF65-F5344CB8AC3E}">
        <p14:creationId xmlns:p14="http://schemas.microsoft.com/office/powerpoint/2010/main" val="2882555893"/>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47</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112713" marR="0" indent="-112713" algn="l" defTabSz="1020763" rtl="0" eaLnBrk="0" fontAlgn="base" latinLnBrk="0" hangingPunct="0">
              <a:lnSpc>
                <a:spcPct val="80000"/>
              </a:lnSpc>
              <a:spcBef>
                <a:spcPct val="50000"/>
              </a:spcBef>
              <a:spcAft>
                <a:spcPct val="0"/>
              </a:spcAft>
              <a:buClrTx/>
              <a:buSzPct val="100000"/>
              <a:buFontTx/>
              <a:buNone/>
              <a:tabLst/>
              <a:defRPr/>
            </a:pPr>
            <a:r>
              <a:rPr lang="en-US" sz="1200" kern="1200" dirty="0">
                <a:solidFill>
                  <a:schemeClr val="tx1"/>
                </a:solidFill>
                <a:latin typeface="Arial" charset="0"/>
                <a:ea typeface="ＭＳ Ｐゴシック" charset="0"/>
                <a:cs typeface="ＭＳ Ｐゴシック" charset="0"/>
              </a:rPr>
              <a:t>7.3 – </a:t>
            </a:r>
            <a:r>
              <a:rPr lang="en-US" sz="1200" dirty="0">
                <a:latin typeface="Arial" charset="0"/>
              </a:rPr>
              <a:t>Troubleshoot ACLs</a:t>
            </a:r>
            <a:endParaRPr lang="en-US" sz="1200" kern="1200" dirty="0">
              <a:solidFill>
                <a:schemeClr val="tx1"/>
              </a:solidFill>
              <a:latin typeface="Arial" charset="0"/>
              <a:ea typeface="ＭＳ Ｐゴシック" charset="0"/>
              <a:cs typeface="ＭＳ Ｐゴシック" charset="0"/>
            </a:endParaRPr>
          </a:p>
          <a:p>
            <a:pPr>
              <a:lnSpc>
                <a:spcPct val="80000"/>
              </a:lnSpc>
              <a:buFontTx/>
              <a:buNone/>
            </a:pPr>
            <a:r>
              <a:rPr lang="en-US" dirty="0">
                <a:latin typeface="Arial" charset="0"/>
              </a:rPr>
              <a:t>7.3.1 – Processing Packets</a:t>
            </a:r>
            <a:r>
              <a:rPr lang="en-US" baseline="0" dirty="0">
                <a:latin typeface="Arial" charset="0"/>
              </a:rPr>
              <a:t> with ACLs</a:t>
            </a:r>
            <a:endParaRPr lang="en-US" dirty="0"/>
          </a:p>
          <a:p>
            <a:pPr>
              <a:lnSpc>
                <a:spcPct val="80000"/>
              </a:lnSpc>
              <a:buFontTx/>
              <a:buNone/>
            </a:pPr>
            <a:r>
              <a:rPr lang="en-US" dirty="0">
                <a:latin typeface="Arial" charset="0"/>
              </a:rPr>
              <a:t>7.3.1.1 - The Implicit Deny Any</a:t>
            </a:r>
            <a:endParaRPr lang="en-US" dirty="0"/>
          </a:p>
        </p:txBody>
      </p:sp>
    </p:spTree>
    <p:extLst>
      <p:ext uri="{BB962C8B-B14F-4D97-AF65-F5344CB8AC3E}">
        <p14:creationId xmlns:p14="http://schemas.microsoft.com/office/powerpoint/2010/main" val="1504448296"/>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48</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112713" marR="0" indent="-112713" algn="l" defTabSz="1020763" rtl="0" eaLnBrk="0" fontAlgn="base" latinLnBrk="0" hangingPunct="0">
              <a:lnSpc>
                <a:spcPct val="80000"/>
              </a:lnSpc>
              <a:spcBef>
                <a:spcPct val="50000"/>
              </a:spcBef>
              <a:spcAft>
                <a:spcPct val="0"/>
              </a:spcAft>
              <a:buClrTx/>
              <a:buSzPct val="100000"/>
              <a:buFontTx/>
              <a:buNone/>
              <a:tabLst/>
              <a:defRPr/>
            </a:pPr>
            <a:r>
              <a:rPr lang="en-US" sz="1200" kern="1200" dirty="0">
                <a:solidFill>
                  <a:schemeClr val="tx1"/>
                </a:solidFill>
                <a:latin typeface="Arial" charset="0"/>
                <a:ea typeface="ＭＳ Ｐゴシック" charset="0"/>
                <a:cs typeface="ＭＳ Ｐゴシック" charset="0"/>
              </a:rPr>
              <a:t>7.3 – </a:t>
            </a:r>
            <a:r>
              <a:rPr lang="en-US" sz="1200" dirty="0">
                <a:latin typeface="Arial" charset="0"/>
              </a:rPr>
              <a:t>Troubleshoot ACLs</a:t>
            </a:r>
            <a:endParaRPr lang="en-US" sz="1200" kern="1200" dirty="0">
              <a:solidFill>
                <a:schemeClr val="tx1"/>
              </a:solidFill>
              <a:latin typeface="Arial" charset="0"/>
              <a:ea typeface="ＭＳ Ｐゴシック" charset="0"/>
              <a:cs typeface="ＭＳ Ｐゴシック" charset="0"/>
            </a:endParaRPr>
          </a:p>
          <a:p>
            <a:pPr>
              <a:lnSpc>
                <a:spcPct val="80000"/>
              </a:lnSpc>
              <a:buFontTx/>
              <a:buNone/>
            </a:pPr>
            <a:r>
              <a:rPr lang="en-US" dirty="0">
                <a:latin typeface="Arial" charset="0"/>
              </a:rPr>
              <a:t>7.3.1 – Processing Packets</a:t>
            </a:r>
            <a:r>
              <a:rPr lang="en-US" baseline="0" dirty="0">
                <a:latin typeface="Arial" charset="0"/>
              </a:rPr>
              <a:t> with ACLs</a:t>
            </a:r>
            <a:endParaRPr lang="en-US" dirty="0"/>
          </a:p>
          <a:p>
            <a:pPr>
              <a:lnSpc>
                <a:spcPct val="80000"/>
              </a:lnSpc>
              <a:buFontTx/>
              <a:buNone/>
            </a:pPr>
            <a:r>
              <a:rPr lang="en-US" dirty="0">
                <a:latin typeface="Arial" charset="0"/>
              </a:rPr>
              <a:t>7.3.1.2 - The Order of ACEs in an ACL</a:t>
            </a:r>
            <a:endParaRPr lang="en-US" dirty="0"/>
          </a:p>
        </p:txBody>
      </p:sp>
    </p:spTree>
    <p:extLst>
      <p:ext uri="{BB962C8B-B14F-4D97-AF65-F5344CB8AC3E}">
        <p14:creationId xmlns:p14="http://schemas.microsoft.com/office/powerpoint/2010/main" val="1504448296"/>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49</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112713" marR="0" indent="-112713" algn="l" defTabSz="1020763" rtl="0" eaLnBrk="0" fontAlgn="base" latinLnBrk="0" hangingPunct="0">
              <a:lnSpc>
                <a:spcPct val="80000"/>
              </a:lnSpc>
              <a:spcBef>
                <a:spcPct val="50000"/>
              </a:spcBef>
              <a:spcAft>
                <a:spcPct val="0"/>
              </a:spcAft>
              <a:buClrTx/>
              <a:buSzPct val="100000"/>
              <a:buFontTx/>
              <a:buNone/>
              <a:tabLst/>
              <a:defRPr/>
            </a:pPr>
            <a:r>
              <a:rPr lang="en-US" sz="1200" kern="1200" dirty="0">
                <a:solidFill>
                  <a:schemeClr val="tx1"/>
                </a:solidFill>
                <a:latin typeface="Arial" charset="0"/>
                <a:ea typeface="ＭＳ Ｐゴシック" charset="0"/>
                <a:cs typeface="ＭＳ Ｐゴシック" charset="0"/>
              </a:rPr>
              <a:t>7.3 – </a:t>
            </a:r>
            <a:r>
              <a:rPr lang="en-US" sz="1200" dirty="0">
                <a:latin typeface="Arial" charset="0"/>
              </a:rPr>
              <a:t>Troubleshoot ACLs</a:t>
            </a:r>
            <a:endParaRPr lang="en-US" sz="1200" kern="1200" dirty="0">
              <a:solidFill>
                <a:schemeClr val="tx1"/>
              </a:solidFill>
              <a:latin typeface="Arial" charset="0"/>
              <a:ea typeface="ＭＳ Ｐゴシック" charset="0"/>
              <a:cs typeface="ＭＳ Ｐゴシック" charset="0"/>
            </a:endParaRPr>
          </a:p>
          <a:p>
            <a:pPr>
              <a:lnSpc>
                <a:spcPct val="80000"/>
              </a:lnSpc>
              <a:buFontTx/>
              <a:buNone/>
            </a:pPr>
            <a:r>
              <a:rPr lang="en-US" dirty="0">
                <a:latin typeface="Arial" charset="0"/>
              </a:rPr>
              <a:t>7.3.1 – Processing Packets</a:t>
            </a:r>
            <a:r>
              <a:rPr lang="en-US" baseline="0" dirty="0">
                <a:latin typeface="Arial" charset="0"/>
              </a:rPr>
              <a:t> with ACLs</a:t>
            </a:r>
            <a:endParaRPr lang="en-US" dirty="0"/>
          </a:p>
          <a:p>
            <a:pPr marL="112713" marR="0" indent="-112713" algn="l" defTabSz="1020763" rtl="0" eaLnBrk="0" fontAlgn="base" latinLnBrk="0" hangingPunct="0">
              <a:lnSpc>
                <a:spcPct val="80000"/>
              </a:lnSpc>
              <a:spcBef>
                <a:spcPct val="50000"/>
              </a:spcBef>
              <a:spcAft>
                <a:spcPct val="0"/>
              </a:spcAft>
              <a:buClrTx/>
              <a:buSzPct val="100000"/>
              <a:buFontTx/>
              <a:buNone/>
              <a:tabLst/>
              <a:defRPr/>
            </a:pPr>
            <a:r>
              <a:rPr lang="en-US" dirty="0">
                <a:latin typeface="Arial" charset="0"/>
              </a:rPr>
              <a:t>7.3.1.2 - The Order of ACEs in an ACL</a:t>
            </a:r>
            <a:endParaRPr lang="en-US" dirty="0"/>
          </a:p>
          <a:p>
            <a:pPr>
              <a:lnSpc>
                <a:spcPct val="80000"/>
              </a:lnSpc>
              <a:buFontTx/>
              <a:buNone/>
            </a:pPr>
            <a:endParaRPr lang="en-US" dirty="0"/>
          </a:p>
        </p:txBody>
      </p:sp>
    </p:spTree>
    <p:extLst>
      <p:ext uri="{BB962C8B-B14F-4D97-AF65-F5344CB8AC3E}">
        <p14:creationId xmlns:p14="http://schemas.microsoft.com/office/powerpoint/2010/main" val="150444829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a:fld id="{0A313ED8-785B-4D16-9B17-4143385249B9}" type="slidenum">
              <a:rPr lang="en-US" sz="800" b="0"/>
              <a:pPr algn="r"/>
              <a:t>5</a:t>
            </a:fld>
            <a:endParaRPr lang="en-US" sz="800" b="0"/>
          </a:p>
        </p:txBody>
      </p:sp>
      <p:sp>
        <p:nvSpPr>
          <p:cNvPr id="20483" name="Rectangle 2"/>
          <p:cNvSpPr>
            <a:spLocks noGrp="1" noRot="1" noChangeAspect="1" noChangeArrowheads="1" noTextEdit="1"/>
          </p:cNvSpPr>
          <p:nvPr>
            <p:ph type="sldImg"/>
          </p:nvPr>
        </p:nvSpPr>
        <p:spPr>
          <a:ln/>
        </p:spPr>
      </p:sp>
      <p:sp>
        <p:nvSpPr>
          <p:cNvPr id="2048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dirty="0"/>
          </a:p>
        </p:txBody>
      </p:sp>
    </p:spTree>
    <p:extLst>
      <p:ext uri="{BB962C8B-B14F-4D97-AF65-F5344CB8AC3E}">
        <p14:creationId xmlns:p14="http://schemas.microsoft.com/office/powerpoint/2010/main" val="2951551103"/>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50</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112713" marR="0" indent="-112713" algn="l" defTabSz="1020763" rtl="0" eaLnBrk="0" fontAlgn="base" latinLnBrk="0" hangingPunct="0">
              <a:lnSpc>
                <a:spcPct val="80000"/>
              </a:lnSpc>
              <a:spcBef>
                <a:spcPct val="50000"/>
              </a:spcBef>
              <a:spcAft>
                <a:spcPct val="0"/>
              </a:spcAft>
              <a:buClrTx/>
              <a:buSzPct val="100000"/>
              <a:buFontTx/>
              <a:buNone/>
              <a:tabLst/>
              <a:defRPr/>
            </a:pPr>
            <a:r>
              <a:rPr lang="en-US" sz="1200" kern="1200" dirty="0">
                <a:solidFill>
                  <a:schemeClr val="tx1"/>
                </a:solidFill>
                <a:latin typeface="Arial" charset="0"/>
                <a:ea typeface="ＭＳ Ｐゴシック" charset="0"/>
                <a:cs typeface="ＭＳ Ｐゴシック" charset="0"/>
              </a:rPr>
              <a:t>7.3 – </a:t>
            </a:r>
            <a:r>
              <a:rPr lang="en-US" sz="1200" dirty="0">
                <a:latin typeface="Arial" charset="0"/>
              </a:rPr>
              <a:t>Troubleshoot ACLs</a:t>
            </a:r>
            <a:endParaRPr lang="en-US" sz="1200" kern="1200" dirty="0">
              <a:solidFill>
                <a:schemeClr val="tx1"/>
              </a:solidFill>
              <a:latin typeface="Arial" charset="0"/>
              <a:ea typeface="ＭＳ Ｐゴシック" charset="0"/>
              <a:cs typeface="ＭＳ Ｐゴシック" charset="0"/>
            </a:endParaRPr>
          </a:p>
          <a:p>
            <a:pPr>
              <a:lnSpc>
                <a:spcPct val="80000"/>
              </a:lnSpc>
              <a:buFontTx/>
              <a:buNone/>
            </a:pPr>
            <a:r>
              <a:rPr lang="en-US" dirty="0">
                <a:latin typeface="Arial" charset="0"/>
              </a:rPr>
              <a:t>7.3.1 – Processing Packets</a:t>
            </a:r>
            <a:r>
              <a:rPr lang="en-US" baseline="0" dirty="0">
                <a:latin typeface="Arial" charset="0"/>
              </a:rPr>
              <a:t> with ACLs</a:t>
            </a:r>
            <a:endParaRPr lang="en-US" dirty="0"/>
          </a:p>
          <a:p>
            <a:pPr>
              <a:lnSpc>
                <a:spcPct val="80000"/>
              </a:lnSpc>
              <a:buFontTx/>
              <a:buNone/>
            </a:pPr>
            <a:r>
              <a:rPr lang="en-US" dirty="0">
                <a:latin typeface="Arial" charset="0"/>
              </a:rPr>
              <a:t>7.3.1.3 - Cisco IOS Reorders Standard ACLs</a:t>
            </a:r>
            <a:endParaRPr lang="en-US" dirty="0"/>
          </a:p>
        </p:txBody>
      </p:sp>
    </p:spTree>
    <p:extLst>
      <p:ext uri="{BB962C8B-B14F-4D97-AF65-F5344CB8AC3E}">
        <p14:creationId xmlns:p14="http://schemas.microsoft.com/office/powerpoint/2010/main" val="1504448296"/>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51</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112713" marR="0" indent="-112713" algn="l" defTabSz="1020763" rtl="0" eaLnBrk="0" fontAlgn="base" latinLnBrk="0" hangingPunct="0">
              <a:lnSpc>
                <a:spcPct val="80000"/>
              </a:lnSpc>
              <a:spcBef>
                <a:spcPct val="50000"/>
              </a:spcBef>
              <a:spcAft>
                <a:spcPct val="0"/>
              </a:spcAft>
              <a:buClrTx/>
              <a:buSzPct val="100000"/>
              <a:buFontTx/>
              <a:buNone/>
              <a:tabLst/>
              <a:defRPr/>
            </a:pPr>
            <a:r>
              <a:rPr lang="en-US" sz="1200" kern="1200" dirty="0">
                <a:solidFill>
                  <a:schemeClr val="tx1"/>
                </a:solidFill>
                <a:latin typeface="Arial" charset="0"/>
                <a:ea typeface="ＭＳ Ｐゴシック" charset="0"/>
                <a:cs typeface="ＭＳ Ｐゴシック" charset="0"/>
              </a:rPr>
              <a:t>7.3 – </a:t>
            </a:r>
            <a:r>
              <a:rPr lang="en-US" sz="1200" dirty="0">
                <a:latin typeface="Arial" charset="0"/>
              </a:rPr>
              <a:t>Troubleshoot ACLs</a:t>
            </a:r>
            <a:endParaRPr lang="en-US" sz="1200" kern="1200" dirty="0">
              <a:solidFill>
                <a:schemeClr val="tx1"/>
              </a:solidFill>
              <a:latin typeface="Arial" charset="0"/>
              <a:ea typeface="ＭＳ Ｐゴシック" charset="0"/>
              <a:cs typeface="ＭＳ Ｐゴシック" charset="0"/>
            </a:endParaRPr>
          </a:p>
          <a:p>
            <a:pPr>
              <a:lnSpc>
                <a:spcPct val="80000"/>
              </a:lnSpc>
              <a:buFontTx/>
              <a:buNone/>
            </a:pPr>
            <a:r>
              <a:rPr lang="en-US" dirty="0">
                <a:latin typeface="Arial" charset="0"/>
              </a:rPr>
              <a:t>7.3.1 – Processing Packets</a:t>
            </a:r>
            <a:r>
              <a:rPr lang="en-US" baseline="0" dirty="0">
                <a:latin typeface="Arial" charset="0"/>
              </a:rPr>
              <a:t> with ACLs</a:t>
            </a:r>
            <a:endParaRPr lang="en-US" dirty="0"/>
          </a:p>
          <a:p>
            <a:pPr marL="112713" marR="0" indent="-112713" algn="l" defTabSz="1020763" rtl="0" eaLnBrk="0" fontAlgn="base" latinLnBrk="0" hangingPunct="0">
              <a:lnSpc>
                <a:spcPct val="80000"/>
              </a:lnSpc>
              <a:spcBef>
                <a:spcPct val="50000"/>
              </a:spcBef>
              <a:spcAft>
                <a:spcPct val="0"/>
              </a:spcAft>
              <a:buClrTx/>
              <a:buSzPct val="100000"/>
              <a:buFontTx/>
              <a:buNone/>
              <a:tabLst/>
              <a:defRPr/>
            </a:pPr>
            <a:r>
              <a:rPr lang="en-US" dirty="0">
                <a:latin typeface="Arial" charset="0"/>
              </a:rPr>
              <a:t>7.3.1.3 - Cisco IOS Reorders Standard ACLs (cont.)</a:t>
            </a:r>
            <a:endParaRPr lang="en-US" dirty="0"/>
          </a:p>
          <a:p>
            <a:pPr>
              <a:lnSpc>
                <a:spcPct val="80000"/>
              </a:lnSpc>
              <a:buFontTx/>
              <a:buNone/>
            </a:pPr>
            <a:endParaRPr lang="en-US" dirty="0"/>
          </a:p>
        </p:txBody>
      </p:sp>
    </p:spTree>
    <p:extLst>
      <p:ext uri="{BB962C8B-B14F-4D97-AF65-F5344CB8AC3E}">
        <p14:creationId xmlns:p14="http://schemas.microsoft.com/office/powerpoint/2010/main" val="1504448296"/>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52</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112713" marR="0" indent="-112713" algn="l" defTabSz="1020763" rtl="0" eaLnBrk="0" fontAlgn="base" latinLnBrk="0" hangingPunct="0">
              <a:lnSpc>
                <a:spcPct val="80000"/>
              </a:lnSpc>
              <a:spcBef>
                <a:spcPct val="50000"/>
              </a:spcBef>
              <a:spcAft>
                <a:spcPct val="0"/>
              </a:spcAft>
              <a:buClrTx/>
              <a:buSzPct val="100000"/>
              <a:buFontTx/>
              <a:buNone/>
              <a:tabLst/>
              <a:defRPr/>
            </a:pPr>
            <a:r>
              <a:rPr lang="en-US" sz="1200" kern="1200" dirty="0">
                <a:solidFill>
                  <a:schemeClr val="tx1"/>
                </a:solidFill>
                <a:latin typeface="Arial" charset="0"/>
                <a:ea typeface="ＭＳ Ｐゴシック" charset="0"/>
                <a:cs typeface="ＭＳ Ｐゴシック" charset="0"/>
              </a:rPr>
              <a:t>7.3 – </a:t>
            </a:r>
            <a:r>
              <a:rPr lang="en-US" sz="1200" dirty="0">
                <a:latin typeface="Arial" charset="0"/>
              </a:rPr>
              <a:t>Troubleshoot ACLs</a:t>
            </a:r>
            <a:endParaRPr lang="en-US" sz="1200" kern="1200" dirty="0">
              <a:solidFill>
                <a:schemeClr val="tx1"/>
              </a:solidFill>
              <a:latin typeface="Arial" charset="0"/>
              <a:ea typeface="ＭＳ Ｐゴシック" charset="0"/>
              <a:cs typeface="ＭＳ Ｐゴシック" charset="0"/>
            </a:endParaRPr>
          </a:p>
          <a:p>
            <a:pPr>
              <a:lnSpc>
                <a:spcPct val="80000"/>
              </a:lnSpc>
              <a:buFontTx/>
              <a:buNone/>
            </a:pPr>
            <a:r>
              <a:rPr lang="en-US" dirty="0">
                <a:latin typeface="Arial" charset="0"/>
              </a:rPr>
              <a:t>7.3.1 – Processing Packets</a:t>
            </a:r>
            <a:r>
              <a:rPr lang="en-US" baseline="0" dirty="0">
                <a:latin typeface="Arial" charset="0"/>
              </a:rPr>
              <a:t> with ACLs</a:t>
            </a:r>
            <a:endParaRPr lang="en-US" dirty="0"/>
          </a:p>
          <a:p>
            <a:pPr>
              <a:lnSpc>
                <a:spcPct val="80000"/>
              </a:lnSpc>
              <a:buFontTx/>
              <a:buNone/>
            </a:pPr>
            <a:r>
              <a:rPr lang="en-US" dirty="0">
                <a:latin typeface="Arial" charset="0"/>
              </a:rPr>
              <a:t>7.3.1 - Routing Processes and ACLs</a:t>
            </a:r>
            <a:endParaRPr lang="en-US" dirty="0"/>
          </a:p>
        </p:txBody>
      </p:sp>
    </p:spTree>
    <p:extLst>
      <p:ext uri="{BB962C8B-B14F-4D97-AF65-F5344CB8AC3E}">
        <p14:creationId xmlns:p14="http://schemas.microsoft.com/office/powerpoint/2010/main" val="1504448296"/>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53</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112713" marR="0" indent="-112713" algn="l" defTabSz="1020763" rtl="0" eaLnBrk="0" fontAlgn="base" latinLnBrk="0" hangingPunct="0">
              <a:lnSpc>
                <a:spcPct val="80000"/>
              </a:lnSpc>
              <a:spcBef>
                <a:spcPct val="50000"/>
              </a:spcBef>
              <a:spcAft>
                <a:spcPct val="0"/>
              </a:spcAft>
              <a:buClrTx/>
              <a:buSzPct val="100000"/>
              <a:buFontTx/>
              <a:buNone/>
              <a:tabLst/>
              <a:defRPr/>
            </a:pPr>
            <a:r>
              <a:rPr lang="en-US" sz="1200" kern="1200" dirty="0">
                <a:solidFill>
                  <a:schemeClr val="tx1"/>
                </a:solidFill>
                <a:latin typeface="Arial" charset="0"/>
                <a:ea typeface="ＭＳ Ｐゴシック" charset="0"/>
                <a:cs typeface="ＭＳ Ｐゴシック" charset="0"/>
              </a:rPr>
              <a:t>7.3 – </a:t>
            </a:r>
            <a:r>
              <a:rPr lang="en-US" sz="1200" dirty="0">
                <a:latin typeface="Arial" charset="0"/>
              </a:rPr>
              <a:t>Troubleshoot ACLs</a:t>
            </a:r>
            <a:endParaRPr lang="en-US" sz="1200" kern="1200" dirty="0">
              <a:solidFill>
                <a:schemeClr val="tx1"/>
              </a:solidFill>
              <a:latin typeface="Arial" charset="0"/>
              <a:ea typeface="ＭＳ Ｐゴシック" charset="0"/>
              <a:cs typeface="ＭＳ Ｐゴシック" charset="0"/>
            </a:endParaRPr>
          </a:p>
          <a:p>
            <a:pPr>
              <a:lnSpc>
                <a:spcPct val="80000"/>
              </a:lnSpc>
              <a:buFontTx/>
              <a:buNone/>
            </a:pPr>
            <a:r>
              <a:rPr lang="en-US" dirty="0">
                <a:latin typeface="Arial" charset="0"/>
              </a:rPr>
              <a:t>7.3.2 – Common Standard IPv4</a:t>
            </a:r>
            <a:r>
              <a:rPr lang="en-US" baseline="0" dirty="0">
                <a:latin typeface="Arial" charset="0"/>
              </a:rPr>
              <a:t> ACL Errors</a:t>
            </a:r>
            <a:endParaRPr lang="en-US" dirty="0"/>
          </a:p>
          <a:p>
            <a:pPr>
              <a:lnSpc>
                <a:spcPct val="80000"/>
              </a:lnSpc>
              <a:buFontTx/>
              <a:buNone/>
            </a:pPr>
            <a:r>
              <a:rPr lang="en-US" dirty="0">
                <a:latin typeface="Arial" charset="0"/>
              </a:rPr>
              <a:t>7.3.2.1 - Troubleshooting Standard IPv4 ACLs – Example 1</a:t>
            </a:r>
            <a:endParaRPr lang="en-US" dirty="0"/>
          </a:p>
        </p:txBody>
      </p:sp>
    </p:spTree>
    <p:extLst>
      <p:ext uri="{BB962C8B-B14F-4D97-AF65-F5344CB8AC3E}">
        <p14:creationId xmlns:p14="http://schemas.microsoft.com/office/powerpoint/2010/main" val="1504448296"/>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54</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112713" marR="0" indent="-112713" algn="l" defTabSz="1020763" rtl="0" eaLnBrk="0" fontAlgn="base" latinLnBrk="0" hangingPunct="0">
              <a:lnSpc>
                <a:spcPct val="80000"/>
              </a:lnSpc>
              <a:spcBef>
                <a:spcPct val="50000"/>
              </a:spcBef>
              <a:spcAft>
                <a:spcPct val="0"/>
              </a:spcAft>
              <a:buClrTx/>
              <a:buSzPct val="100000"/>
              <a:buFontTx/>
              <a:buNone/>
              <a:tabLst/>
              <a:defRPr/>
            </a:pPr>
            <a:r>
              <a:rPr lang="en-US" sz="1200" kern="1200" dirty="0">
                <a:solidFill>
                  <a:schemeClr val="tx1"/>
                </a:solidFill>
                <a:latin typeface="Arial" charset="0"/>
                <a:ea typeface="ＭＳ Ｐゴシック" charset="0"/>
                <a:cs typeface="ＭＳ Ｐゴシック" charset="0"/>
              </a:rPr>
              <a:t>7.3 – </a:t>
            </a:r>
            <a:r>
              <a:rPr lang="en-US" sz="1200" dirty="0">
                <a:latin typeface="Arial" charset="0"/>
              </a:rPr>
              <a:t>Troubleshoot ACLs</a:t>
            </a:r>
            <a:endParaRPr lang="en-US" sz="1200" kern="1200" dirty="0">
              <a:solidFill>
                <a:schemeClr val="tx1"/>
              </a:solidFill>
              <a:latin typeface="Arial" charset="0"/>
              <a:ea typeface="ＭＳ Ｐゴシック" charset="0"/>
              <a:cs typeface="ＭＳ Ｐゴシック" charset="0"/>
            </a:endParaRPr>
          </a:p>
          <a:p>
            <a:pPr>
              <a:lnSpc>
                <a:spcPct val="80000"/>
              </a:lnSpc>
              <a:buFontTx/>
              <a:buNone/>
            </a:pPr>
            <a:r>
              <a:rPr lang="en-US" dirty="0">
                <a:latin typeface="Arial" charset="0"/>
              </a:rPr>
              <a:t>7.3.2 – Common Standard IPv4</a:t>
            </a:r>
            <a:r>
              <a:rPr lang="en-US" baseline="0" dirty="0">
                <a:latin typeface="Arial" charset="0"/>
              </a:rPr>
              <a:t> ACL Errors</a:t>
            </a:r>
            <a:endParaRPr lang="en-US" dirty="0"/>
          </a:p>
          <a:p>
            <a:pPr marL="112713" marR="0" indent="-112713" algn="l" defTabSz="1020763" rtl="0" eaLnBrk="0" fontAlgn="base" latinLnBrk="0" hangingPunct="0">
              <a:lnSpc>
                <a:spcPct val="80000"/>
              </a:lnSpc>
              <a:spcBef>
                <a:spcPct val="50000"/>
              </a:spcBef>
              <a:spcAft>
                <a:spcPct val="0"/>
              </a:spcAft>
              <a:buClrTx/>
              <a:buSzPct val="100000"/>
              <a:buFontTx/>
              <a:buNone/>
              <a:tabLst/>
              <a:defRPr/>
            </a:pPr>
            <a:r>
              <a:rPr lang="en-US" dirty="0">
                <a:latin typeface="Arial" charset="0"/>
              </a:rPr>
              <a:t>7.3.2.1 - Troubleshooting Standard IPv4 ACLs – Example 1 (cont.)</a:t>
            </a:r>
            <a:endParaRPr lang="en-US" dirty="0"/>
          </a:p>
          <a:p>
            <a:pPr>
              <a:lnSpc>
                <a:spcPct val="80000"/>
              </a:lnSpc>
              <a:buFontTx/>
              <a:buNone/>
            </a:pPr>
            <a:endParaRPr lang="en-US" dirty="0"/>
          </a:p>
        </p:txBody>
      </p:sp>
    </p:spTree>
    <p:extLst>
      <p:ext uri="{BB962C8B-B14F-4D97-AF65-F5344CB8AC3E}">
        <p14:creationId xmlns:p14="http://schemas.microsoft.com/office/powerpoint/2010/main" val="1504448296"/>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55</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112713" marR="0" indent="-112713" algn="l" defTabSz="1020763" rtl="0" eaLnBrk="0" fontAlgn="base" latinLnBrk="0" hangingPunct="0">
              <a:lnSpc>
                <a:spcPct val="80000"/>
              </a:lnSpc>
              <a:spcBef>
                <a:spcPct val="50000"/>
              </a:spcBef>
              <a:spcAft>
                <a:spcPct val="0"/>
              </a:spcAft>
              <a:buClrTx/>
              <a:buSzPct val="100000"/>
              <a:buFontTx/>
              <a:buNone/>
              <a:tabLst/>
              <a:defRPr/>
            </a:pPr>
            <a:r>
              <a:rPr lang="en-US" sz="1200" kern="1200" dirty="0">
                <a:solidFill>
                  <a:schemeClr val="tx1"/>
                </a:solidFill>
                <a:latin typeface="Arial" charset="0"/>
                <a:ea typeface="ＭＳ Ｐゴシック" charset="0"/>
                <a:cs typeface="ＭＳ Ｐゴシック" charset="0"/>
              </a:rPr>
              <a:t>7.3 – </a:t>
            </a:r>
            <a:r>
              <a:rPr lang="en-US" sz="1200" dirty="0">
                <a:latin typeface="Arial" charset="0"/>
              </a:rPr>
              <a:t>Troubleshoot ACLs</a:t>
            </a:r>
            <a:endParaRPr lang="en-US" sz="1200" kern="1200" dirty="0">
              <a:solidFill>
                <a:schemeClr val="tx1"/>
              </a:solidFill>
              <a:latin typeface="Arial" charset="0"/>
              <a:ea typeface="ＭＳ Ｐゴシック" charset="0"/>
              <a:cs typeface="ＭＳ Ｐゴシック" charset="0"/>
            </a:endParaRPr>
          </a:p>
          <a:p>
            <a:pPr>
              <a:lnSpc>
                <a:spcPct val="80000"/>
              </a:lnSpc>
              <a:buFontTx/>
              <a:buNone/>
            </a:pPr>
            <a:r>
              <a:rPr lang="en-US" dirty="0">
                <a:latin typeface="Arial" charset="0"/>
              </a:rPr>
              <a:t>7.3.2 – Common Standard IPv4</a:t>
            </a:r>
            <a:r>
              <a:rPr lang="en-US" baseline="0" dirty="0">
                <a:latin typeface="Arial" charset="0"/>
              </a:rPr>
              <a:t> ACL Errors</a:t>
            </a:r>
            <a:endParaRPr lang="en-US" dirty="0"/>
          </a:p>
          <a:p>
            <a:pPr>
              <a:lnSpc>
                <a:spcPct val="80000"/>
              </a:lnSpc>
              <a:buFontTx/>
              <a:buNone/>
            </a:pPr>
            <a:r>
              <a:rPr lang="en-US" dirty="0">
                <a:latin typeface="Arial" charset="0"/>
              </a:rPr>
              <a:t>7.3.2.2 - Troubleshooting Standard IPv4 ACLs – Example 2</a:t>
            </a:r>
            <a:endParaRPr lang="en-US" dirty="0"/>
          </a:p>
        </p:txBody>
      </p:sp>
    </p:spTree>
    <p:extLst>
      <p:ext uri="{BB962C8B-B14F-4D97-AF65-F5344CB8AC3E}">
        <p14:creationId xmlns:p14="http://schemas.microsoft.com/office/powerpoint/2010/main" val="1504448296"/>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56</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112713" marR="0" indent="-112713" algn="l" defTabSz="1020763" rtl="0" eaLnBrk="0" fontAlgn="base" latinLnBrk="0" hangingPunct="0">
              <a:lnSpc>
                <a:spcPct val="80000"/>
              </a:lnSpc>
              <a:spcBef>
                <a:spcPct val="50000"/>
              </a:spcBef>
              <a:spcAft>
                <a:spcPct val="0"/>
              </a:spcAft>
              <a:buClrTx/>
              <a:buSzPct val="100000"/>
              <a:buFontTx/>
              <a:buNone/>
              <a:tabLst/>
              <a:defRPr/>
            </a:pPr>
            <a:r>
              <a:rPr lang="en-US" sz="1200" kern="1200" dirty="0">
                <a:solidFill>
                  <a:schemeClr val="tx1"/>
                </a:solidFill>
                <a:latin typeface="Arial" charset="0"/>
                <a:ea typeface="ＭＳ Ｐゴシック" charset="0"/>
                <a:cs typeface="ＭＳ Ｐゴシック" charset="0"/>
              </a:rPr>
              <a:t>7.3 – </a:t>
            </a:r>
            <a:r>
              <a:rPr lang="en-US" sz="1200" dirty="0">
                <a:latin typeface="Arial" charset="0"/>
              </a:rPr>
              <a:t>Troubleshoot ACLs</a:t>
            </a:r>
            <a:endParaRPr lang="en-US" sz="1200" kern="1200" dirty="0">
              <a:solidFill>
                <a:schemeClr val="tx1"/>
              </a:solidFill>
              <a:latin typeface="Arial" charset="0"/>
              <a:ea typeface="ＭＳ Ｐゴシック" charset="0"/>
              <a:cs typeface="ＭＳ Ｐゴシック" charset="0"/>
            </a:endParaRPr>
          </a:p>
          <a:p>
            <a:pPr>
              <a:lnSpc>
                <a:spcPct val="80000"/>
              </a:lnSpc>
              <a:buFontTx/>
              <a:buNone/>
            </a:pPr>
            <a:r>
              <a:rPr lang="en-US" dirty="0">
                <a:latin typeface="Arial" charset="0"/>
              </a:rPr>
              <a:t>7.3.2 – Common Standard IPv4</a:t>
            </a:r>
            <a:r>
              <a:rPr lang="en-US" baseline="0" dirty="0">
                <a:latin typeface="Arial" charset="0"/>
              </a:rPr>
              <a:t> ACL Errors</a:t>
            </a:r>
            <a:endParaRPr lang="en-US" dirty="0"/>
          </a:p>
          <a:p>
            <a:pPr marL="112713" marR="0" indent="-112713" algn="l" defTabSz="1020763" rtl="0" eaLnBrk="0" fontAlgn="base" latinLnBrk="0" hangingPunct="0">
              <a:lnSpc>
                <a:spcPct val="80000"/>
              </a:lnSpc>
              <a:spcBef>
                <a:spcPct val="50000"/>
              </a:spcBef>
              <a:spcAft>
                <a:spcPct val="0"/>
              </a:spcAft>
              <a:buClrTx/>
              <a:buSzPct val="100000"/>
              <a:buFontTx/>
              <a:buNone/>
              <a:tabLst/>
              <a:defRPr/>
            </a:pPr>
            <a:r>
              <a:rPr lang="en-US" dirty="0">
                <a:latin typeface="Arial" charset="0"/>
              </a:rPr>
              <a:t>7.3.2.2 - Troubleshooting Standard IPv4 ACLs – Example 2 (cont.)</a:t>
            </a:r>
            <a:endParaRPr lang="en-US" dirty="0"/>
          </a:p>
          <a:p>
            <a:pPr>
              <a:lnSpc>
                <a:spcPct val="80000"/>
              </a:lnSpc>
              <a:buFontTx/>
              <a:buNone/>
            </a:pPr>
            <a:endParaRPr lang="en-US" dirty="0"/>
          </a:p>
        </p:txBody>
      </p:sp>
    </p:spTree>
    <p:extLst>
      <p:ext uri="{BB962C8B-B14F-4D97-AF65-F5344CB8AC3E}">
        <p14:creationId xmlns:p14="http://schemas.microsoft.com/office/powerpoint/2010/main" val="1504448296"/>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57</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112713" marR="0" indent="-112713" algn="l" defTabSz="1020763" rtl="0" eaLnBrk="0" fontAlgn="base" latinLnBrk="0" hangingPunct="0">
              <a:lnSpc>
                <a:spcPct val="80000"/>
              </a:lnSpc>
              <a:spcBef>
                <a:spcPct val="50000"/>
              </a:spcBef>
              <a:spcAft>
                <a:spcPct val="0"/>
              </a:spcAft>
              <a:buClrTx/>
              <a:buSzPct val="100000"/>
              <a:buFontTx/>
              <a:buNone/>
              <a:tabLst/>
              <a:defRPr/>
            </a:pPr>
            <a:r>
              <a:rPr lang="en-US" sz="1200" kern="1200" dirty="0">
                <a:solidFill>
                  <a:schemeClr val="tx1"/>
                </a:solidFill>
                <a:latin typeface="Arial" charset="0"/>
                <a:ea typeface="ＭＳ Ｐゴシック" charset="0"/>
                <a:cs typeface="ＭＳ Ｐゴシック" charset="0"/>
              </a:rPr>
              <a:t>7.3 – </a:t>
            </a:r>
            <a:r>
              <a:rPr lang="en-US" sz="1200" dirty="0">
                <a:latin typeface="Arial" charset="0"/>
              </a:rPr>
              <a:t>Troubleshoot ACLs</a:t>
            </a:r>
            <a:endParaRPr lang="en-US" sz="1200" kern="1200" dirty="0">
              <a:solidFill>
                <a:schemeClr val="tx1"/>
              </a:solidFill>
              <a:latin typeface="Arial" charset="0"/>
              <a:ea typeface="ＭＳ Ｐゴシック" charset="0"/>
              <a:cs typeface="ＭＳ Ｐゴシック" charset="0"/>
            </a:endParaRPr>
          </a:p>
          <a:p>
            <a:pPr>
              <a:lnSpc>
                <a:spcPct val="80000"/>
              </a:lnSpc>
              <a:buFontTx/>
              <a:buNone/>
            </a:pPr>
            <a:r>
              <a:rPr lang="en-US" dirty="0">
                <a:latin typeface="Arial" charset="0"/>
              </a:rPr>
              <a:t>7.3.2 – Common Standard IPv4</a:t>
            </a:r>
            <a:r>
              <a:rPr lang="en-US" baseline="0" dirty="0">
                <a:latin typeface="Arial" charset="0"/>
              </a:rPr>
              <a:t> ACL Errors</a:t>
            </a:r>
            <a:endParaRPr lang="en-US" dirty="0"/>
          </a:p>
          <a:p>
            <a:pPr marL="112713" marR="0" indent="-112713" algn="l" defTabSz="1020763" rtl="0" eaLnBrk="0" fontAlgn="base" latinLnBrk="0" hangingPunct="0">
              <a:lnSpc>
                <a:spcPct val="80000"/>
              </a:lnSpc>
              <a:spcBef>
                <a:spcPct val="50000"/>
              </a:spcBef>
              <a:spcAft>
                <a:spcPct val="0"/>
              </a:spcAft>
              <a:buClrTx/>
              <a:buSzPct val="100000"/>
              <a:buFontTx/>
              <a:buNone/>
              <a:tabLst/>
              <a:defRPr/>
            </a:pPr>
            <a:r>
              <a:rPr lang="en-US" dirty="0">
                <a:latin typeface="Arial" charset="0"/>
              </a:rPr>
              <a:t>7.3.2.2 - Troubleshooting Standard IPv4 ACLs – Example 2 (cont.)</a:t>
            </a:r>
            <a:endParaRPr lang="en-US" dirty="0"/>
          </a:p>
          <a:p>
            <a:pPr>
              <a:lnSpc>
                <a:spcPct val="80000"/>
              </a:lnSpc>
              <a:buFontTx/>
              <a:buNone/>
            </a:pPr>
            <a:endParaRPr lang="en-US" dirty="0"/>
          </a:p>
        </p:txBody>
      </p:sp>
    </p:spTree>
    <p:extLst>
      <p:ext uri="{BB962C8B-B14F-4D97-AF65-F5344CB8AC3E}">
        <p14:creationId xmlns:p14="http://schemas.microsoft.com/office/powerpoint/2010/main" val="1504448296"/>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58</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112713" marR="0" indent="-112713" algn="l" defTabSz="1020763" rtl="0" eaLnBrk="0" fontAlgn="base" latinLnBrk="0" hangingPunct="0">
              <a:lnSpc>
                <a:spcPct val="80000"/>
              </a:lnSpc>
              <a:spcBef>
                <a:spcPct val="50000"/>
              </a:spcBef>
              <a:spcAft>
                <a:spcPct val="0"/>
              </a:spcAft>
              <a:buClrTx/>
              <a:buSzPct val="100000"/>
              <a:buFontTx/>
              <a:buNone/>
              <a:tabLst/>
              <a:defRPr/>
            </a:pPr>
            <a:r>
              <a:rPr lang="en-US" sz="1200" kern="1200" dirty="0">
                <a:solidFill>
                  <a:schemeClr val="tx1"/>
                </a:solidFill>
                <a:latin typeface="Arial" charset="0"/>
                <a:ea typeface="ＭＳ Ｐゴシック" charset="0"/>
                <a:cs typeface="ＭＳ Ｐゴシック" charset="0"/>
              </a:rPr>
              <a:t>7.3 – </a:t>
            </a:r>
            <a:r>
              <a:rPr lang="en-US" sz="1200" dirty="0">
                <a:latin typeface="Arial" charset="0"/>
              </a:rPr>
              <a:t>Troubleshoot ACLs</a:t>
            </a:r>
            <a:endParaRPr lang="en-US" sz="1200" kern="1200" dirty="0">
              <a:solidFill>
                <a:schemeClr val="tx1"/>
              </a:solidFill>
              <a:latin typeface="Arial" charset="0"/>
              <a:ea typeface="ＭＳ Ｐゴシック" charset="0"/>
              <a:cs typeface="ＭＳ Ｐゴシック" charset="0"/>
            </a:endParaRPr>
          </a:p>
          <a:p>
            <a:pPr>
              <a:lnSpc>
                <a:spcPct val="80000"/>
              </a:lnSpc>
              <a:buFontTx/>
              <a:buNone/>
            </a:pPr>
            <a:r>
              <a:rPr lang="en-US" dirty="0">
                <a:latin typeface="Arial" charset="0"/>
              </a:rPr>
              <a:t>7.3.2 – Common Standard IPv4</a:t>
            </a:r>
            <a:r>
              <a:rPr lang="en-US" baseline="0" dirty="0">
                <a:latin typeface="Arial" charset="0"/>
              </a:rPr>
              <a:t> ACL Errors</a:t>
            </a:r>
            <a:endParaRPr lang="en-US" dirty="0"/>
          </a:p>
          <a:p>
            <a:pPr>
              <a:lnSpc>
                <a:spcPct val="80000"/>
              </a:lnSpc>
              <a:buFontTx/>
              <a:buNone/>
            </a:pPr>
            <a:r>
              <a:rPr lang="en-US" dirty="0">
                <a:latin typeface="Arial" charset="0"/>
              </a:rPr>
              <a:t>7.3.2.3 - Troubleshooting Standard IPv4 ACLs – Example 3</a:t>
            </a:r>
            <a:endParaRPr lang="en-US" dirty="0"/>
          </a:p>
        </p:txBody>
      </p:sp>
    </p:spTree>
    <p:extLst>
      <p:ext uri="{BB962C8B-B14F-4D97-AF65-F5344CB8AC3E}">
        <p14:creationId xmlns:p14="http://schemas.microsoft.com/office/powerpoint/2010/main" val="1504448296"/>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59</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112713" marR="0" indent="-112713" algn="l" defTabSz="1020763" rtl="0" eaLnBrk="0" fontAlgn="base" latinLnBrk="0" hangingPunct="0">
              <a:lnSpc>
                <a:spcPct val="80000"/>
              </a:lnSpc>
              <a:spcBef>
                <a:spcPct val="50000"/>
              </a:spcBef>
              <a:spcAft>
                <a:spcPct val="0"/>
              </a:spcAft>
              <a:buClrTx/>
              <a:buSzPct val="100000"/>
              <a:buFontTx/>
              <a:buNone/>
              <a:tabLst/>
              <a:defRPr/>
            </a:pPr>
            <a:r>
              <a:rPr lang="en-US" sz="1200" kern="1200" dirty="0">
                <a:solidFill>
                  <a:schemeClr val="tx1"/>
                </a:solidFill>
                <a:latin typeface="Arial" charset="0"/>
                <a:ea typeface="ＭＳ Ｐゴシック" charset="0"/>
                <a:cs typeface="ＭＳ Ｐゴシック" charset="0"/>
              </a:rPr>
              <a:t>7.3 – </a:t>
            </a:r>
            <a:r>
              <a:rPr lang="en-US" sz="1200" dirty="0">
                <a:latin typeface="Arial" charset="0"/>
              </a:rPr>
              <a:t>Troubleshoot ACLs</a:t>
            </a:r>
            <a:endParaRPr lang="en-US" sz="1200" kern="1200" dirty="0">
              <a:solidFill>
                <a:schemeClr val="tx1"/>
              </a:solidFill>
              <a:latin typeface="Arial" charset="0"/>
              <a:ea typeface="ＭＳ Ｐゴシック" charset="0"/>
              <a:cs typeface="ＭＳ Ｐゴシック" charset="0"/>
            </a:endParaRPr>
          </a:p>
          <a:p>
            <a:pPr>
              <a:lnSpc>
                <a:spcPct val="80000"/>
              </a:lnSpc>
              <a:buFontTx/>
              <a:buNone/>
            </a:pPr>
            <a:r>
              <a:rPr lang="en-US" dirty="0">
                <a:latin typeface="Arial" charset="0"/>
              </a:rPr>
              <a:t>7.3.2 – Common Standard IPv4</a:t>
            </a:r>
            <a:r>
              <a:rPr lang="en-US" baseline="0" dirty="0">
                <a:latin typeface="Arial" charset="0"/>
              </a:rPr>
              <a:t> ACL Errors</a:t>
            </a:r>
            <a:endParaRPr lang="en-US" dirty="0"/>
          </a:p>
          <a:p>
            <a:pPr marL="112713" marR="0" indent="-112713" algn="l" defTabSz="1020763" rtl="0" eaLnBrk="0" fontAlgn="base" latinLnBrk="0" hangingPunct="0">
              <a:lnSpc>
                <a:spcPct val="80000"/>
              </a:lnSpc>
              <a:spcBef>
                <a:spcPct val="50000"/>
              </a:spcBef>
              <a:spcAft>
                <a:spcPct val="0"/>
              </a:spcAft>
              <a:buClrTx/>
              <a:buSzPct val="100000"/>
              <a:buFontTx/>
              <a:buNone/>
              <a:tabLst/>
              <a:defRPr/>
            </a:pPr>
            <a:r>
              <a:rPr lang="en-US" dirty="0">
                <a:latin typeface="Arial" charset="0"/>
              </a:rPr>
              <a:t>7.3.2.3 - Troubleshooting Standard IPv4 ACLs – Example 3 (cont.)</a:t>
            </a:r>
            <a:endParaRPr lang="en-US" dirty="0"/>
          </a:p>
          <a:p>
            <a:pPr>
              <a:lnSpc>
                <a:spcPct val="80000"/>
              </a:lnSpc>
              <a:buFontTx/>
              <a:buNone/>
            </a:pPr>
            <a:endParaRPr lang="en-US" dirty="0"/>
          </a:p>
        </p:txBody>
      </p:sp>
    </p:spTree>
    <p:extLst>
      <p:ext uri="{BB962C8B-B14F-4D97-AF65-F5344CB8AC3E}">
        <p14:creationId xmlns:p14="http://schemas.microsoft.com/office/powerpoint/2010/main" val="150444829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7" tIns="0" rIns="18817" bIns="0" anchor="b"/>
          <a:lstStyle>
            <a:lvl1pPr defTabSz="901700" eaLnBrk="0" hangingPunct="0">
              <a:defRPr sz="2400" b="1">
                <a:solidFill>
                  <a:schemeClr val="tx1"/>
                </a:solidFill>
                <a:latin typeface="Arial" charset="0"/>
                <a:cs typeface="Arial" charset="0"/>
              </a:defRPr>
            </a:lvl1pPr>
            <a:lvl2pPr marL="742950" indent="-285750" defTabSz="901700" eaLnBrk="0" hangingPunct="0">
              <a:defRPr sz="2400" b="1">
                <a:solidFill>
                  <a:schemeClr val="tx1"/>
                </a:solidFill>
                <a:latin typeface="Arial" charset="0"/>
                <a:cs typeface="Arial" charset="0"/>
              </a:defRPr>
            </a:lvl2pPr>
            <a:lvl3pPr marL="1143000" indent="-228600" defTabSz="901700" eaLnBrk="0" hangingPunct="0">
              <a:defRPr sz="2400" b="1">
                <a:solidFill>
                  <a:schemeClr val="tx1"/>
                </a:solidFill>
                <a:latin typeface="Arial" charset="0"/>
                <a:cs typeface="Arial" charset="0"/>
              </a:defRPr>
            </a:lvl3pPr>
            <a:lvl4pPr marL="1600200" indent="-228600" defTabSz="901700" eaLnBrk="0" hangingPunct="0">
              <a:defRPr sz="2400" b="1">
                <a:solidFill>
                  <a:schemeClr val="tx1"/>
                </a:solidFill>
                <a:latin typeface="Arial" charset="0"/>
                <a:cs typeface="Arial" charset="0"/>
              </a:defRPr>
            </a:lvl4pPr>
            <a:lvl5pPr marL="2057400" indent="-228600" defTabSz="901700" eaLnBrk="0" hangingPunct="0">
              <a:defRPr sz="2400" b="1">
                <a:solidFill>
                  <a:schemeClr val="tx1"/>
                </a:solidFill>
                <a:latin typeface="Arial" charset="0"/>
                <a:cs typeface="Arial" charset="0"/>
              </a:defRPr>
            </a:lvl5pPr>
            <a:lvl6pPr marL="2514600" indent="-228600" defTabSz="901700" eaLnBrk="0" fontAlgn="base" hangingPunct="0">
              <a:spcBef>
                <a:spcPct val="0"/>
              </a:spcBef>
              <a:spcAft>
                <a:spcPct val="0"/>
              </a:spcAft>
              <a:defRPr sz="2400" b="1">
                <a:solidFill>
                  <a:schemeClr val="tx1"/>
                </a:solidFill>
                <a:latin typeface="Arial" charset="0"/>
                <a:cs typeface="Arial" charset="0"/>
              </a:defRPr>
            </a:lvl6pPr>
            <a:lvl7pPr marL="2971800" indent="-228600" defTabSz="901700" eaLnBrk="0" fontAlgn="base" hangingPunct="0">
              <a:spcBef>
                <a:spcPct val="0"/>
              </a:spcBef>
              <a:spcAft>
                <a:spcPct val="0"/>
              </a:spcAft>
              <a:defRPr sz="2400" b="1">
                <a:solidFill>
                  <a:schemeClr val="tx1"/>
                </a:solidFill>
                <a:latin typeface="Arial" charset="0"/>
                <a:cs typeface="Arial" charset="0"/>
              </a:defRPr>
            </a:lvl7pPr>
            <a:lvl8pPr marL="3429000" indent="-228600" defTabSz="901700" eaLnBrk="0" fontAlgn="base" hangingPunct="0">
              <a:spcBef>
                <a:spcPct val="0"/>
              </a:spcBef>
              <a:spcAft>
                <a:spcPct val="0"/>
              </a:spcAft>
              <a:defRPr sz="2400" b="1">
                <a:solidFill>
                  <a:schemeClr val="tx1"/>
                </a:solidFill>
                <a:latin typeface="Arial" charset="0"/>
                <a:cs typeface="Arial" charset="0"/>
              </a:defRPr>
            </a:lvl8pPr>
            <a:lvl9pPr marL="3886200" indent="-228600" defTabSz="901700" eaLnBrk="0" fontAlgn="base" hangingPunct="0">
              <a:spcBef>
                <a:spcPct val="0"/>
              </a:spcBef>
              <a:spcAft>
                <a:spcPct val="0"/>
              </a:spcAft>
              <a:defRPr sz="2400" b="1">
                <a:solidFill>
                  <a:schemeClr val="tx1"/>
                </a:solidFill>
                <a:latin typeface="Arial" charset="0"/>
                <a:cs typeface="Arial" charset="0"/>
              </a:defRPr>
            </a:lvl9pPr>
          </a:lstStyle>
          <a:p>
            <a:pPr algn="r"/>
            <a:fld id="{ACE20BE7-F2F3-4E26-9454-50B18F790A4E}" type="slidenum">
              <a:rPr lang="en-US" sz="800" b="0">
                <a:ea typeface="ＭＳ Ｐゴシック" pitchFamily="34" charset="-128"/>
              </a:rPr>
              <a:pPr algn="r"/>
              <a:t>6</a:t>
            </a:fld>
            <a:endParaRPr lang="en-US" sz="800" b="0">
              <a:ea typeface="ＭＳ Ｐゴシック" pitchFamily="34" charset="-128"/>
            </a:endParaRPr>
          </a:p>
        </p:txBody>
      </p:sp>
      <p:sp>
        <p:nvSpPr>
          <p:cNvPr id="21507" name="Rectangle 2"/>
          <p:cNvSpPr>
            <a:spLocks noGrp="1" noRot="1" noChangeAspect="1" noChangeArrowheads="1" noTextEdit="1"/>
          </p:cNvSpPr>
          <p:nvPr>
            <p:ph type="sldImg"/>
          </p:nvPr>
        </p:nvSpPr>
        <p:spPr>
          <a:ln/>
        </p:spPr>
      </p:sp>
      <p:sp>
        <p:nvSpPr>
          <p:cNvPr id="2150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Tree>
    <p:extLst>
      <p:ext uri="{BB962C8B-B14F-4D97-AF65-F5344CB8AC3E}">
        <p14:creationId xmlns:p14="http://schemas.microsoft.com/office/powerpoint/2010/main" val="1784400445"/>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11"/>
          <p:cNvSpPr>
            <a:spLocks noGrp="1" noChangeArrowheads="1"/>
          </p:cNvSpPr>
          <p:nvPr>
            <p:ph type="sldNum" sz="quarter" idx="5"/>
          </p:nvPr>
        </p:nvSpPr>
        <p:spPr>
          <a:noFill/>
        </p:spPr>
        <p:txBody>
          <a:bodyPr/>
          <a:lstStyle/>
          <a:p>
            <a:fld id="{F602A389-8690-465F-BB28-DC61C90E42E7}" type="slidenum">
              <a:rPr lang="en-US" smtClean="0"/>
              <a:pPr/>
              <a:t>60</a:t>
            </a:fld>
            <a:endParaRPr lang="en-US" dirty="0"/>
          </a:p>
        </p:txBody>
      </p:sp>
      <p:sp>
        <p:nvSpPr>
          <p:cNvPr id="31747" name="Rectangle 2"/>
          <p:cNvSpPr>
            <a:spLocks noGrp="1" noRot="1" noChangeAspect="1" noChangeArrowheads="1" noTextEdit="1"/>
          </p:cNvSpPr>
          <p:nvPr>
            <p:ph type="sldImg"/>
          </p:nvPr>
        </p:nvSpPr>
        <p:spPr>
          <a:ln/>
        </p:spPr>
      </p:sp>
      <p:sp>
        <p:nvSpPr>
          <p:cNvPr id="31748" name="Rectangle 3"/>
          <p:cNvSpPr>
            <a:spLocks noGrp="1" noChangeArrowheads="1"/>
          </p:cNvSpPr>
          <p:nvPr>
            <p:ph type="body" idx="1"/>
          </p:nvPr>
        </p:nvSpPr>
        <p:spPr>
          <a:xfrm>
            <a:off x="404813" y="4378325"/>
            <a:ext cx="6121400" cy="4252913"/>
          </a:xfrm>
          <a:noFill/>
          <a:ln/>
        </p:spPr>
        <p:txBody>
          <a:bodyPr/>
          <a:lstStyle/>
          <a:p>
            <a:pPr>
              <a:buFontTx/>
              <a:buNone/>
            </a:pPr>
            <a:r>
              <a:rPr lang="en-US" b="0" dirty="0"/>
              <a:t>Cisco Networking Academy Program</a:t>
            </a:r>
          </a:p>
          <a:p>
            <a:pPr>
              <a:buFontTx/>
              <a:buNone/>
            </a:pPr>
            <a:r>
              <a:rPr lang="en-US" b="0" dirty="0"/>
              <a:t>Routing and Switching Essentials </a:t>
            </a:r>
            <a:r>
              <a:rPr lang="en-US" b="0" baseline="0" dirty="0"/>
              <a:t>v6.0</a:t>
            </a:r>
            <a:endParaRPr lang="en-US" b="0" dirty="0"/>
          </a:p>
          <a:p>
            <a:pPr>
              <a:buFontTx/>
              <a:buNone/>
            </a:pPr>
            <a:r>
              <a:rPr lang="en-US" sz="1200" b="0" dirty="0"/>
              <a:t>Chapter 7: Access Control Lists</a:t>
            </a:r>
            <a:endParaRPr lang="en-GB" b="0" dirty="0"/>
          </a:p>
        </p:txBody>
      </p:sp>
    </p:spTree>
    <p:extLst>
      <p:ext uri="{BB962C8B-B14F-4D97-AF65-F5344CB8AC3E}">
        <p14:creationId xmlns:p14="http://schemas.microsoft.com/office/powerpoint/2010/main" val="2882555893"/>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61</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kern="1200" dirty="0">
                <a:solidFill>
                  <a:schemeClr val="tx1"/>
                </a:solidFill>
                <a:latin typeface="Arial" charset="0"/>
                <a:ea typeface="ＭＳ Ｐゴシック" charset="0"/>
                <a:cs typeface="ＭＳ Ｐゴシック" charset="0"/>
              </a:rPr>
              <a:t>7.4</a:t>
            </a:r>
            <a:r>
              <a:rPr lang="en-US" sz="1200" kern="1200" baseline="0" dirty="0">
                <a:solidFill>
                  <a:schemeClr val="tx1"/>
                </a:solidFill>
                <a:latin typeface="Arial" charset="0"/>
                <a:ea typeface="ＭＳ Ｐゴシック" charset="0"/>
                <a:cs typeface="ＭＳ Ｐゴシック" charset="0"/>
              </a:rPr>
              <a:t> - </a:t>
            </a:r>
            <a:r>
              <a:rPr lang="en-US" dirty="0">
                <a:latin typeface="Arial" charset="0"/>
              </a:rPr>
              <a:t>Summary</a:t>
            </a:r>
            <a:endParaRPr lang="en-US" dirty="0"/>
          </a:p>
        </p:txBody>
      </p:sp>
    </p:spTree>
    <p:extLst>
      <p:ext uri="{BB962C8B-B14F-4D97-AF65-F5344CB8AC3E}">
        <p14:creationId xmlns:p14="http://schemas.microsoft.com/office/powerpoint/2010/main" val="1130828975"/>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5"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6C92755B-29FD-8743-9094-C0E3A734D22E}" type="slidenum">
              <a:rPr lang="en-US" sz="800"/>
              <a:pPr/>
              <a:t>62</a:t>
            </a:fld>
            <a:endParaRPr lang="en-US" sz="800"/>
          </a:p>
        </p:txBody>
      </p:sp>
      <p:sp>
        <p:nvSpPr>
          <p:cNvPr id="57346" name="Rectangle 2"/>
          <p:cNvSpPr>
            <a:spLocks noGrp="1" noRot="1" noChangeAspect="1" noChangeArrowheads="1" noTextEdit="1"/>
          </p:cNvSpPr>
          <p:nvPr>
            <p:ph type="sldImg"/>
          </p:nvPr>
        </p:nvSpPr>
        <p:spPr>
          <a:ln/>
        </p:spPr>
      </p:sp>
      <p:sp>
        <p:nvSpPr>
          <p:cNvPr id="57347"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dirty="0">
                <a:latin typeface="Arial" charset="0"/>
              </a:rPr>
              <a:t>Terms and Commands</a:t>
            </a:r>
            <a:endParaRPr lang="en-US" dirty="0"/>
          </a:p>
        </p:txBody>
      </p:sp>
    </p:spTree>
    <p:extLst>
      <p:ext uri="{BB962C8B-B14F-4D97-AF65-F5344CB8AC3E}">
        <p14:creationId xmlns:p14="http://schemas.microsoft.com/office/powerpoint/2010/main" val="3880524155"/>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5"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6C92755B-29FD-8743-9094-C0E3A734D22E}" type="slidenum">
              <a:rPr lang="en-US" sz="800"/>
              <a:pPr/>
              <a:t>63</a:t>
            </a:fld>
            <a:endParaRPr lang="en-US" sz="800"/>
          </a:p>
        </p:txBody>
      </p:sp>
      <p:sp>
        <p:nvSpPr>
          <p:cNvPr id="57346" name="Rectangle 2"/>
          <p:cNvSpPr>
            <a:spLocks noGrp="1" noRot="1" noChangeAspect="1" noChangeArrowheads="1" noTextEdit="1"/>
          </p:cNvSpPr>
          <p:nvPr>
            <p:ph type="sldImg"/>
          </p:nvPr>
        </p:nvSpPr>
        <p:spPr>
          <a:ln/>
        </p:spPr>
      </p:sp>
      <p:sp>
        <p:nvSpPr>
          <p:cNvPr id="57347"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dirty="0">
                <a:latin typeface="Arial" charset="0"/>
              </a:rPr>
              <a:t>New Terms and Commands</a:t>
            </a:r>
            <a:endParaRPr lang="en-US" dirty="0"/>
          </a:p>
        </p:txBody>
      </p:sp>
    </p:spTree>
    <p:extLst>
      <p:ext uri="{BB962C8B-B14F-4D97-AF65-F5344CB8AC3E}">
        <p14:creationId xmlns:p14="http://schemas.microsoft.com/office/powerpoint/2010/main" val="3880524155"/>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Slide Image Placeholder 1"/>
          <p:cNvSpPr>
            <a:spLocks noGrp="1" noRot="1" noChangeAspect="1" noTextEdit="1"/>
          </p:cNvSpPr>
          <p:nvPr>
            <p:ph type="sldImg"/>
          </p:nvPr>
        </p:nvSpPr>
        <p:spPr>
          <a:ln/>
        </p:spPr>
      </p:sp>
      <p:sp>
        <p:nvSpPr>
          <p:cNvPr id="2969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4" name="Slide Number Placeholder 3"/>
          <p:cNvSpPr>
            <a:spLocks noGrp="1"/>
          </p:cNvSpPr>
          <p:nvPr>
            <p:ph type="sldNum" sz="quarter" idx="5"/>
          </p:nvPr>
        </p:nvSpPr>
        <p:spPr/>
        <p:txBody>
          <a:bodyPr/>
          <a:lstStyle/>
          <a:p>
            <a:pPr>
              <a:defRPr/>
            </a:pPr>
            <a:fld id="{2AC3B40C-7774-46A0-8FD7-D0857136B166}" type="slidenum">
              <a:rPr lang="en-US" smtClean="0"/>
              <a:pPr>
                <a:defRPr/>
              </a:pPr>
              <a:t>65</a:t>
            </a:fld>
            <a:endParaRPr lang="en-US"/>
          </a:p>
        </p:txBody>
      </p:sp>
    </p:spTree>
    <p:extLst>
      <p:ext uri="{BB962C8B-B14F-4D97-AF65-F5344CB8AC3E}">
        <p14:creationId xmlns:p14="http://schemas.microsoft.com/office/powerpoint/2010/main" val="118099282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a:fld id="{7391C207-9349-46D5-9D89-8ADDA5014D1F}" type="slidenum">
              <a:rPr lang="en-US" sz="800" b="0"/>
              <a:pPr algn="r"/>
              <a:t>7</a:t>
            </a:fld>
            <a:endParaRPr lang="en-US" sz="800" b="0"/>
          </a:p>
        </p:txBody>
      </p:sp>
      <p:sp>
        <p:nvSpPr>
          <p:cNvPr id="25603" name="Rectangle 2"/>
          <p:cNvSpPr>
            <a:spLocks noGrp="1" noRot="1" noChangeAspect="1" noChangeArrowheads="1" noTextEdit="1"/>
          </p:cNvSpPr>
          <p:nvPr>
            <p:ph type="sldImg"/>
          </p:nvPr>
        </p:nvSpPr>
        <p:spPr>
          <a:ln/>
        </p:spPr>
      </p:sp>
      <p:sp>
        <p:nvSpPr>
          <p:cNvPr id="2560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Tree>
    <p:extLst>
      <p:ext uri="{BB962C8B-B14F-4D97-AF65-F5344CB8AC3E}">
        <p14:creationId xmlns:p14="http://schemas.microsoft.com/office/powerpoint/2010/main" val="336847150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a:fld id="{7391C207-9349-46D5-9D89-8ADDA5014D1F}" type="slidenum">
              <a:rPr lang="en-US" sz="800" b="0"/>
              <a:pPr algn="r"/>
              <a:t>8</a:t>
            </a:fld>
            <a:endParaRPr lang="en-US" sz="800" b="0"/>
          </a:p>
        </p:txBody>
      </p:sp>
      <p:sp>
        <p:nvSpPr>
          <p:cNvPr id="25603" name="Rectangle 2"/>
          <p:cNvSpPr>
            <a:spLocks noGrp="1" noRot="1" noChangeAspect="1" noChangeArrowheads="1" noTextEdit="1"/>
          </p:cNvSpPr>
          <p:nvPr>
            <p:ph type="sldImg"/>
          </p:nvPr>
        </p:nvSpPr>
        <p:spPr>
          <a:ln/>
        </p:spPr>
      </p:sp>
      <p:sp>
        <p:nvSpPr>
          <p:cNvPr id="2560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endParaRPr lang="en-US" sz="1200" kern="1200" dirty="0">
              <a:solidFill>
                <a:schemeClr val="tx1"/>
              </a:solidFill>
              <a:latin typeface="Arial" charset="0"/>
              <a:ea typeface="ＭＳ Ｐゴシック" charset="0"/>
              <a:cs typeface="ＭＳ Ｐゴシック" charset="0"/>
            </a:endParaRPr>
          </a:p>
          <a:p>
            <a:pPr>
              <a:lnSpc>
                <a:spcPct val="80000"/>
              </a:lnSpc>
              <a:buFontTx/>
              <a:buNone/>
            </a:pPr>
            <a:endParaRPr lang="en-US" dirty="0">
              <a:latin typeface="Arial" charset="0"/>
            </a:endParaRPr>
          </a:p>
        </p:txBody>
      </p:sp>
    </p:spTree>
    <p:extLst>
      <p:ext uri="{BB962C8B-B14F-4D97-AF65-F5344CB8AC3E}">
        <p14:creationId xmlns:p14="http://schemas.microsoft.com/office/powerpoint/2010/main" val="373313725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a:fld id="{7391C207-9349-46D5-9D89-8ADDA5014D1F}" type="slidenum">
              <a:rPr lang="en-US" sz="800" b="0"/>
              <a:pPr algn="r"/>
              <a:t>9</a:t>
            </a:fld>
            <a:endParaRPr lang="en-US" sz="800" b="0"/>
          </a:p>
        </p:txBody>
      </p:sp>
      <p:sp>
        <p:nvSpPr>
          <p:cNvPr id="25603" name="Rectangle 2"/>
          <p:cNvSpPr>
            <a:spLocks noGrp="1" noRot="1" noChangeAspect="1" noChangeArrowheads="1" noTextEdit="1"/>
          </p:cNvSpPr>
          <p:nvPr>
            <p:ph type="sldImg"/>
          </p:nvPr>
        </p:nvSpPr>
        <p:spPr>
          <a:ln/>
        </p:spPr>
      </p:sp>
      <p:sp>
        <p:nvSpPr>
          <p:cNvPr id="2560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endParaRPr lang="en-US" sz="1200" kern="1200" dirty="0">
              <a:solidFill>
                <a:schemeClr val="tx1"/>
              </a:solidFill>
              <a:latin typeface="Arial" charset="0"/>
              <a:ea typeface="ＭＳ Ｐゴシック" charset="0"/>
              <a:cs typeface="ＭＳ Ｐゴシック" charset="0"/>
            </a:endParaRPr>
          </a:p>
          <a:p>
            <a:pPr>
              <a:lnSpc>
                <a:spcPct val="80000"/>
              </a:lnSpc>
              <a:buFontTx/>
              <a:buNone/>
            </a:pPr>
            <a:endParaRPr lang="en-US" dirty="0">
              <a:latin typeface="Arial" charset="0"/>
            </a:endParaRPr>
          </a:p>
        </p:txBody>
      </p:sp>
    </p:spTree>
    <p:extLst>
      <p:ext uri="{BB962C8B-B14F-4D97-AF65-F5344CB8AC3E}">
        <p14:creationId xmlns:p14="http://schemas.microsoft.com/office/powerpoint/2010/main" val="386686237"/>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6.jpeg"/><Relationship Id="rId1" Type="http://schemas.openxmlformats.org/officeDocument/2006/relationships/slideMaster" Target="../slideMasters/slideMaster2.xml"/><Relationship Id="rId4" Type="http://schemas.openxmlformats.org/officeDocument/2006/relationships/image" Target="../media/image4.png"/></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2" descr="PPt_CoverArt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893888"/>
            <a:ext cx="9140825" cy="24495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3"/>
          <p:cNvSpPr>
            <a:spLocks noChangeArrowheads="1"/>
          </p:cNvSpPr>
          <p:nvPr/>
        </p:nvSpPr>
        <p:spPr bwMode="auto">
          <a:xfrm>
            <a:off x="4498975" y="6670675"/>
            <a:ext cx="2347913" cy="190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2124" tIns="41061" rIns="82124" bIns="41061" anchor="b" anchorCtr="1">
            <a:spAutoFit/>
          </a:bodyPr>
          <a:lstStyle/>
          <a:p>
            <a:pPr algn="l" defTabSz="814388">
              <a:lnSpc>
                <a:spcPct val="100000"/>
              </a:lnSpc>
            </a:pPr>
            <a:r>
              <a:rPr lang="en-US" sz="700">
                <a:solidFill>
                  <a:srgbClr val="D3D3D3"/>
                </a:solidFill>
              </a:rPr>
              <a:t>© 2007 – 2010, Cisco Systems, Inc. All rights reserved.</a:t>
            </a:r>
          </a:p>
        </p:txBody>
      </p:sp>
      <p:sp>
        <p:nvSpPr>
          <p:cNvPr id="6" name="Rectangle 4"/>
          <p:cNvSpPr>
            <a:spLocks noChangeArrowheads="1"/>
          </p:cNvSpPr>
          <p:nvPr/>
        </p:nvSpPr>
        <p:spPr bwMode="auto">
          <a:xfrm>
            <a:off x="7123113" y="6672263"/>
            <a:ext cx="650875" cy="188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2124" tIns="41061" rIns="82124" bIns="41061" anchor="b">
            <a:spAutoFit/>
          </a:bodyPr>
          <a:lstStyle/>
          <a:p>
            <a:pPr algn="r" defTabSz="814388">
              <a:lnSpc>
                <a:spcPct val="100000"/>
              </a:lnSpc>
            </a:pPr>
            <a:r>
              <a:rPr lang="en-US" sz="700">
                <a:solidFill>
                  <a:srgbClr val="D3D3D3"/>
                </a:solidFill>
              </a:rPr>
              <a:t>Cisco Public</a:t>
            </a:r>
          </a:p>
        </p:txBody>
      </p:sp>
      <p:sp>
        <p:nvSpPr>
          <p:cNvPr id="7" name="Rectangle 5"/>
          <p:cNvSpPr>
            <a:spLocks noChangeArrowheads="1"/>
          </p:cNvSpPr>
          <p:nvPr/>
        </p:nvSpPr>
        <p:spPr bwMode="auto">
          <a:xfrm>
            <a:off x="193675" y="6562725"/>
            <a:ext cx="962025" cy="298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2124" tIns="41061" rIns="82124" bIns="41061" anchor="b">
            <a:spAutoFit/>
          </a:bodyPr>
          <a:lstStyle/>
          <a:p>
            <a:pPr algn="l" defTabSz="814388">
              <a:lnSpc>
                <a:spcPct val="100000"/>
              </a:lnSpc>
            </a:pPr>
            <a:r>
              <a:rPr lang="en-US" sz="700" dirty="0">
                <a:solidFill>
                  <a:srgbClr val="D3D3D3"/>
                </a:solidFill>
              </a:rPr>
              <a:t>ITE PC v4.1</a:t>
            </a:r>
          </a:p>
          <a:p>
            <a:pPr algn="l" defTabSz="814388">
              <a:lnSpc>
                <a:spcPct val="100000"/>
              </a:lnSpc>
            </a:pPr>
            <a:r>
              <a:rPr lang="en-US" sz="700" dirty="0">
                <a:solidFill>
                  <a:srgbClr val="D3D3D3"/>
                </a:solidFill>
              </a:rPr>
              <a:t>Chapter 6</a:t>
            </a:r>
          </a:p>
        </p:txBody>
      </p:sp>
      <p:sp>
        <p:nvSpPr>
          <p:cNvPr id="8" name="Rectangle 6"/>
          <p:cNvSpPr>
            <a:spLocks noChangeArrowheads="1"/>
          </p:cNvSpPr>
          <p:nvPr/>
        </p:nvSpPr>
        <p:spPr bwMode="auto">
          <a:xfrm>
            <a:off x="8596313" y="6626225"/>
            <a:ext cx="320675" cy="234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2124" tIns="41061" rIns="82124" bIns="41061" anchor="b">
            <a:spAutoFit/>
          </a:bodyPr>
          <a:lstStyle/>
          <a:p>
            <a:pPr algn="r" defTabSz="814388">
              <a:lnSpc>
                <a:spcPct val="100000"/>
              </a:lnSpc>
            </a:pPr>
            <a:fld id="{DC7FBAF0-BCF5-8741-945F-3C6763791038}" type="slidenum">
              <a:rPr lang="en-US" sz="1000">
                <a:solidFill>
                  <a:srgbClr val="D3D3D3"/>
                </a:solidFill>
              </a:rPr>
              <a:pPr algn="r" defTabSz="814388">
                <a:lnSpc>
                  <a:spcPct val="100000"/>
                </a:lnSpc>
              </a:pPr>
              <a:t>‹#›</a:t>
            </a:fld>
            <a:endParaRPr lang="en-US" sz="1000">
              <a:solidFill>
                <a:srgbClr val="D3D3D3"/>
              </a:solidFill>
            </a:endParaRPr>
          </a:p>
        </p:txBody>
      </p:sp>
      <p:pic>
        <p:nvPicPr>
          <p:cNvPr id="9" name="Picture 9" descr="Cisco_NewLogo"/>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5483225" y="5940425"/>
            <a:ext cx="3354388" cy="474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Picture 10" descr="Cisco"/>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46063" y="119063"/>
            <a:ext cx="1171575" cy="904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90247" name="Rectangle 7"/>
          <p:cNvSpPr>
            <a:spLocks noGrp="1" noChangeArrowheads="1"/>
          </p:cNvSpPr>
          <p:nvPr>
            <p:ph type="ctrTitle"/>
          </p:nvPr>
        </p:nvSpPr>
        <p:spPr bwMode="white">
          <a:xfrm>
            <a:off x="311150" y="2671763"/>
            <a:ext cx="3768725" cy="830262"/>
          </a:xfrm>
          <a:ln/>
        </p:spPr>
        <p:txBody>
          <a:bodyPr anchor="ctr"/>
          <a:lstStyle>
            <a:lvl1pPr>
              <a:defRPr sz="3000" b="0">
                <a:solidFill>
                  <a:srgbClr val="FFFFFF"/>
                </a:solidFill>
              </a:defRPr>
            </a:lvl1pPr>
          </a:lstStyle>
          <a:p>
            <a:r>
              <a:rPr lang="en-US" dirty="0"/>
              <a:t>Click To Edit Master Title Style</a:t>
            </a:r>
          </a:p>
        </p:txBody>
      </p:sp>
      <p:sp>
        <p:nvSpPr>
          <p:cNvPr id="1290248" name="Rectangle 8"/>
          <p:cNvSpPr>
            <a:spLocks noGrp="1" noChangeArrowheads="1"/>
          </p:cNvSpPr>
          <p:nvPr>
            <p:ph type="subTitle" idx="1"/>
          </p:nvPr>
        </p:nvSpPr>
        <p:spPr>
          <a:xfrm>
            <a:off x="311150" y="4672013"/>
            <a:ext cx="4103688" cy="658812"/>
          </a:xfrm>
          <a:ln/>
        </p:spPr>
        <p:txBody>
          <a:bodyPr/>
          <a:lstStyle>
            <a:lvl1pPr marL="0" indent="0">
              <a:lnSpc>
                <a:spcPct val="90000"/>
              </a:lnSpc>
              <a:buFont typeface="Wingdings" pitchFamily="2" charset="2"/>
              <a:buNone/>
              <a:defRPr sz="2000" b="1">
                <a:solidFill>
                  <a:schemeClr val="bg2"/>
                </a:solidFill>
              </a:defRPr>
            </a:lvl1pPr>
          </a:lstStyle>
          <a:p>
            <a:r>
              <a:rPr lang="en-US"/>
              <a:t>Click to Edit Master Subtitle Style</a:t>
            </a:r>
          </a:p>
        </p:txBody>
      </p:sp>
    </p:spTree>
    <p:extLst>
      <p:ext uri="{BB962C8B-B14F-4D97-AF65-F5344CB8AC3E}">
        <p14:creationId xmlns:p14="http://schemas.microsoft.com/office/powerpoint/2010/main" val="385402732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48752522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65925" y="798513"/>
            <a:ext cx="2035175" cy="47879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55638" y="798513"/>
            <a:ext cx="5957887" cy="47879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2676633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655638" y="798513"/>
            <a:ext cx="8145462" cy="838200"/>
          </a:xfrm>
        </p:spPr>
        <p:txBody>
          <a:bodyPr/>
          <a:lstStyle/>
          <a:p>
            <a:r>
              <a:rPr lang="en-US"/>
              <a:t>Click to edit Master title style</a:t>
            </a:r>
          </a:p>
        </p:txBody>
      </p:sp>
      <p:sp>
        <p:nvSpPr>
          <p:cNvPr id="3" name="Table Placeholder 2"/>
          <p:cNvSpPr>
            <a:spLocks noGrp="1"/>
          </p:cNvSpPr>
          <p:nvPr>
            <p:ph type="tbl" idx="1"/>
          </p:nvPr>
        </p:nvSpPr>
        <p:spPr>
          <a:xfrm>
            <a:off x="655638" y="2014538"/>
            <a:ext cx="7940675" cy="3571875"/>
          </a:xfrm>
        </p:spPr>
        <p:txBody>
          <a:bodyPr/>
          <a:lstStyle/>
          <a:p>
            <a:pPr lvl="0"/>
            <a:endParaRPr lang="en-US" noProof="0" dirty="0"/>
          </a:p>
        </p:txBody>
      </p:sp>
    </p:spTree>
    <p:extLst>
      <p:ext uri="{BB962C8B-B14F-4D97-AF65-F5344CB8AC3E}">
        <p14:creationId xmlns:p14="http://schemas.microsoft.com/office/powerpoint/2010/main" val="396974812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8" descr="PPt_4face_021208.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1911350"/>
            <a:ext cx="9144000" cy="2432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278"/>
          <p:cNvSpPr>
            <a:spLocks noChangeArrowheads="1"/>
          </p:cNvSpPr>
          <p:nvPr/>
        </p:nvSpPr>
        <p:spPr bwMode="auto">
          <a:xfrm>
            <a:off x="4498975" y="6672263"/>
            <a:ext cx="2022475" cy="188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2124" tIns="41061" rIns="82124" bIns="41061" anchor="b" anchorCtr="1">
            <a:spAutoFit/>
          </a:bodyPr>
          <a:lstStyle/>
          <a:p>
            <a:pPr algn="l" defTabSz="814388">
              <a:lnSpc>
                <a:spcPct val="100000"/>
              </a:lnSpc>
            </a:pPr>
            <a:r>
              <a:rPr lang="en-US" sz="700">
                <a:solidFill>
                  <a:srgbClr val="D3D3D3"/>
                </a:solidFill>
              </a:rPr>
              <a:t>© 2008 Cisco Systems, Inc. All rights reserved.</a:t>
            </a:r>
          </a:p>
        </p:txBody>
      </p:sp>
      <p:sp>
        <p:nvSpPr>
          <p:cNvPr id="6" name="Rectangle 279"/>
          <p:cNvSpPr>
            <a:spLocks noChangeArrowheads="1"/>
          </p:cNvSpPr>
          <p:nvPr/>
        </p:nvSpPr>
        <p:spPr bwMode="auto">
          <a:xfrm>
            <a:off x="6896100" y="6672263"/>
            <a:ext cx="877888" cy="188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2124" tIns="41061" rIns="82124" bIns="41061" anchor="b">
            <a:spAutoFit/>
          </a:bodyPr>
          <a:lstStyle/>
          <a:p>
            <a:pPr algn="r" defTabSz="814388">
              <a:lnSpc>
                <a:spcPct val="100000"/>
              </a:lnSpc>
            </a:pPr>
            <a:r>
              <a:rPr lang="en-US" sz="700">
                <a:solidFill>
                  <a:srgbClr val="D3D3D3"/>
                </a:solidFill>
              </a:rPr>
              <a:t>Cisco Confidential</a:t>
            </a:r>
          </a:p>
        </p:txBody>
      </p:sp>
      <p:sp>
        <p:nvSpPr>
          <p:cNvPr id="7" name="Rectangle 280"/>
          <p:cNvSpPr>
            <a:spLocks noChangeArrowheads="1"/>
          </p:cNvSpPr>
          <p:nvPr/>
        </p:nvSpPr>
        <p:spPr bwMode="auto">
          <a:xfrm>
            <a:off x="193675" y="6672263"/>
            <a:ext cx="962025" cy="188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2124" tIns="41061" rIns="82124" bIns="41061" anchor="b">
            <a:spAutoFit/>
          </a:bodyPr>
          <a:lstStyle/>
          <a:p>
            <a:pPr algn="l" defTabSz="814388">
              <a:lnSpc>
                <a:spcPct val="100000"/>
              </a:lnSpc>
            </a:pPr>
            <a:r>
              <a:rPr lang="en-US" sz="700">
                <a:solidFill>
                  <a:srgbClr val="D3D3D3"/>
                </a:solidFill>
              </a:rPr>
              <a:t>Presentation_ID</a:t>
            </a:r>
          </a:p>
        </p:txBody>
      </p:sp>
      <p:sp>
        <p:nvSpPr>
          <p:cNvPr id="8" name="Rectangle 281"/>
          <p:cNvSpPr>
            <a:spLocks noChangeArrowheads="1"/>
          </p:cNvSpPr>
          <p:nvPr/>
        </p:nvSpPr>
        <p:spPr bwMode="auto">
          <a:xfrm>
            <a:off x="8596313" y="6626225"/>
            <a:ext cx="320675" cy="234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2124" tIns="41061" rIns="82124" bIns="41061" anchor="b">
            <a:spAutoFit/>
          </a:bodyPr>
          <a:lstStyle/>
          <a:p>
            <a:pPr algn="r" defTabSz="814388">
              <a:lnSpc>
                <a:spcPct val="100000"/>
              </a:lnSpc>
            </a:pPr>
            <a:fld id="{7F1BC4EF-034A-F647-AA58-B71D58802FDB}" type="slidenum">
              <a:rPr lang="en-US" sz="1000">
                <a:solidFill>
                  <a:srgbClr val="D3D3D3"/>
                </a:solidFill>
              </a:rPr>
              <a:pPr algn="r" defTabSz="814388">
                <a:lnSpc>
                  <a:spcPct val="100000"/>
                </a:lnSpc>
              </a:pPr>
              <a:t>‹#›</a:t>
            </a:fld>
            <a:endParaRPr lang="en-US" sz="1000">
              <a:solidFill>
                <a:srgbClr val="D3D3D3"/>
              </a:solidFill>
            </a:endParaRPr>
          </a:p>
        </p:txBody>
      </p:sp>
      <p:pic>
        <p:nvPicPr>
          <p:cNvPr id="9" name="Picture 331" descr="Cisco_NewLogo"/>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5483225" y="5940425"/>
            <a:ext cx="3354388" cy="474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Picture 333" descr="Cisco"/>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46063" y="119063"/>
            <a:ext cx="1171575" cy="904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69873" name="Rectangle 209"/>
          <p:cNvSpPr>
            <a:spLocks noGrp="1" noChangeArrowheads="1"/>
          </p:cNvSpPr>
          <p:nvPr>
            <p:ph type="ctrTitle"/>
          </p:nvPr>
        </p:nvSpPr>
        <p:spPr bwMode="white">
          <a:xfrm>
            <a:off x="311150" y="2671763"/>
            <a:ext cx="3768725" cy="830262"/>
          </a:xfrm>
          <a:ln/>
        </p:spPr>
        <p:txBody>
          <a:bodyPr anchor="ctr"/>
          <a:lstStyle>
            <a:lvl1pPr>
              <a:defRPr sz="3000" b="0">
                <a:solidFill>
                  <a:srgbClr val="FFFFFF"/>
                </a:solidFill>
              </a:defRPr>
            </a:lvl1pPr>
          </a:lstStyle>
          <a:p>
            <a:r>
              <a:rPr lang="en-US" dirty="0"/>
              <a:t>Click to edit Master title style</a:t>
            </a:r>
          </a:p>
        </p:txBody>
      </p:sp>
      <p:sp>
        <p:nvSpPr>
          <p:cNvPr id="369874" name="Rectangle 210"/>
          <p:cNvSpPr>
            <a:spLocks noGrp="1" noChangeArrowheads="1"/>
          </p:cNvSpPr>
          <p:nvPr>
            <p:ph type="subTitle" idx="1"/>
          </p:nvPr>
        </p:nvSpPr>
        <p:spPr>
          <a:xfrm>
            <a:off x="311150" y="4672013"/>
            <a:ext cx="4103688" cy="658812"/>
          </a:xfrm>
          <a:ln/>
        </p:spPr>
        <p:txBody>
          <a:bodyPr/>
          <a:lstStyle>
            <a:lvl1pPr marL="0" indent="0">
              <a:lnSpc>
                <a:spcPct val="90000"/>
              </a:lnSpc>
              <a:buFont typeface="Wingdings" pitchFamily="2" charset="2"/>
              <a:buNone/>
              <a:defRPr sz="2000" b="1">
                <a:solidFill>
                  <a:schemeClr val="bg2"/>
                </a:solidFill>
              </a:defRPr>
            </a:lvl1pPr>
          </a:lstStyle>
          <a:p>
            <a:r>
              <a:rPr lang="en-US" dirty="0"/>
              <a:t>Click to edit Master subtitle style</a:t>
            </a:r>
          </a:p>
        </p:txBody>
      </p:sp>
    </p:spTree>
    <p:extLst>
      <p:ext uri="{BB962C8B-B14F-4D97-AF65-F5344CB8AC3E}">
        <p14:creationId xmlns:p14="http://schemas.microsoft.com/office/powerpoint/2010/main" val="88488569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Content Placeholder 2"/>
          <p:cNvSpPr>
            <a:spLocks noGrp="1"/>
          </p:cNvSpPr>
          <p:nvPr>
            <p:ph idx="1"/>
          </p:nvPr>
        </p:nvSpPr>
        <p:spPr/>
        <p:txBody>
          <a:bodyPr/>
          <a:lstStyle>
            <a:lvl2pPr marL="457200" indent="-228600">
              <a:buFont typeface="Arial" panose="020B0604020202020204" pitchFamily="34" charset="0"/>
              <a:buChar char="•"/>
              <a:defRPr/>
            </a:lvl2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06104739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Tree>
    <p:extLst>
      <p:ext uri="{BB962C8B-B14F-4D97-AF65-F5344CB8AC3E}">
        <p14:creationId xmlns:p14="http://schemas.microsoft.com/office/powerpoint/2010/main" val="332285175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55638" y="2014538"/>
            <a:ext cx="3894137" cy="35718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702175" y="2014538"/>
            <a:ext cx="3894138" cy="35718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84923193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96437391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64084824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70856951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55638" y="702293"/>
            <a:ext cx="8145462" cy="838200"/>
          </a:xfrm>
        </p:spPr>
        <p:txBody>
          <a:bodyPr/>
          <a:lstStyle/>
          <a:p>
            <a:r>
              <a:rPr lang="en-US" dirty="0"/>
              <a:t>Click to edit Master title style</a:t>
            </a:r>
          </a:p>
        </p:txBody>
      </p:sp>
      <p:sp>
        <p:nvSpPr>
          <p:cNvPr id="3" name="Content Placeholder 2"/>
          <p:cNvSpPr>
            <a:spLocks noGrp="1"/>
          </p:cNvSpPr>
          <p:nvPr>
            <p:ph idx="1"/>
          </p:nvPr>
        </p:nvSpPr>
        <p:spPr>
          <a:xfrm>
            <a:off x="655638" y="1687390"/>
            <a:ext cx="7940675" cy="4720787"/>
          </a:xfrm>
        </p:spPr>
        <p:txBody>
          <a:bodyPr/>
          <a:lstStyle>
            <a:lvl2pPr marL="457200" indent="-228600">
              <a:buFont typeface="Arial" panose="020B0604020202020204" pitchFamily="34" charset="0"/>
              <a:buChar char="•"/>
              <a:defRPr/>
            </a:lvl2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96097551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85425332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413749116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99862915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65925" y="798513"/>
            <a:ext cx="2035175" cy="47879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55638" y="798513"/>
            <a:ext cx="5957887" cy="47879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403160796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Tree>
    <p:extLst>
      <p:ext uri="{BB962C8B-B14F-4D97-AF65-F5344CB8AC3E}">
        <p14:creationId xmlns:p14="http://schemas.microsoft.com/office/powerpoint/2010/main" val="78115028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55638" y="2014538"/>
            <a:ext cx="3894137" cy="35718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702175" y="2014538"/>
            <a:ext cx="3894138" cy="35718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53894737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20027922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38836902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59485841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77499524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229190125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image" Target="../media/image5.png"/><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55638" y="798513"/>
            <a:ext cx="8145462" cy="83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82124" tIns="41061" rIns="82124" bIns="41061" numCol="1" anchor="b" anchorCtr="0" compatLnSpc="1">
            <a:prstTxWarp prst="textNoShape">
              <a:avLst/>
            </a:prstTxWarp>
          </a:bodyPr>
          <a:lstStyle/>
          <a:p>
            <a:pPr lvl="0"/>
            <a:r>
              <a:rPr lang="en-US"/>
              <a:t>Slide Title</a:t>
            </a:r>
          </a:p>
        </p:txBody>
      </p:sp>
      <p:sp>
        <p:nvSpPr>
          <p:cNvPr id="1027" name="Rectangle 4"/>
          <p:cNvSpPr>
            <a:spLocks noChangeArrowheads="1"/>
          </p:cNvSpPr>
          <p:nvPr/>
        </p:nvSpPr>
        <p:spPr bwMode="auto">
          <a:xfrm>
            <a:off x="193675" y="6562725"/>
            <a:ext cx="962025" cy="298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2124" tIns="41061" rIns="82124" bIns="41061" anchor="b">
            <a:spAutoFit/>
          </a:bodyPr>
          <a:lstStyle/>
          <a:p>
            <a:pPr algn="l" defTabSz="814388">
              <a:lnSpc>
                <a:spcPct val="100000"/>
              </a:lnSpc>
            </a:pPr>
            <a:r>
              <a:rPr lang="en-US" sz="700" dirty="0">
                <a:solidFill>
                  <a:srgbClr val="D3D3D3"/>
                </a:solidFill>
              </a:rPr>
              <a:t>ITE PC v4.1</a:t>
            </a:r>
          </a:p>
          <a:p>
            <a:pPr algn="l" defTabSz="814388">
              <a:lnSpc>
                <a:spcPct val="100000"/>
              </a:lnSpc>
            </a:pPr>
            <a:r>
              <a:rPr lang="en-US" sz="700" dirty="0">
                <a:solidFill>
                  <a:srgbClr val="D3D3D3"/>
                </a:solidFill>
              </a:rPr>
              <a:t>Chapter 6</a:t>
            </a:r>
          </a:p>
        </p:txBody>
      </p:sp>
      <p:sp>
        <p:nvSpPr>
          <p:cNvPr id="1028" name="Rectangle 5"/>
          <p:cNvSpPr>
            <a:spLocks noChangeArrowheads="1"/>
          </p:cNvSpPr>
          <p:nvPr/>
        </p:nvSpPr>
        <p:spPr bwMode="auto">
          <a:xfrm>
            <a:off x="8596313" y="6626225"/>
            <a:ext cx="320675" cy="234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2124" tIns="41061" rIns="82124" bIns="41061" anchor="b">
            <a:spAutoFit/>
          </a:bodyPr>
          <a:lstStyle/>
          <a:p>
            <a:pPr algn="r" defTabSz="814388">
              <a:lnSpc>
                <a:spcPct val="100000"/>
              </a:lnSpc>
            </a:pPr>
            <a:fld id="{28856D66-2D7E-BA44-8BF8-F720D8CAD36C}" type="slidenum">
              <a:rPr lang="en-US" sz="1000">
                <a:solidFill>
                  <a:srgbClr val="D3D3D3"/>
                </a:solidFill>
              </a:rPr>
              <a:pPr algn="r" defTabSz="814388">
                <a:lnSpc>
                  <a:spcPct val="100000"/>
                </a:lnSpc>
              </a:pPr>
              <a:t>‹#›</a:t>
            </a:fld>
            <a:endParaRPr lang="en-US" sz="1000">
              <a:solidFill>
                <a:srgbClr val="D3D3D3"/>
              </a:solidFill>
            </a:endParaRPr>
          </a:p>
        </p:txBody>
      </p:sp>
      <p:sp>
        <p:nvSpPr>
          <p:cNvPr id="1029" name="Rectangle 6"/>
          <p:cNvSpPr>
            <a:spLocks noGrp="1" noChangeArrowheads="1"/>
          </p:cNvSpPr>
          <p:nvPr>
            <p:ph type="body" idx="1"/>
          </p:nvPr>
        </p:nvSpPr>
        <p:spPr bwMode="auto">
          <a:xfrm>
            <a:off x="636398" y="2078328"/>
            <a:ext cx="7940675" cy="39506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82124" tIns="41061" rIns="82124" bIns="41061" numCol="1" anchor="t" anchorCtr="0" compatLnSpc="1">
            <a:prstTxWarp prst="textNoShape">
              <a:avLst/>
            </a:prstTxWarp>
          </a:bodyPr>
          <a:lstStyle/>
          <a:p>
            <a:pPr lvl="0"/>
            <a:r>
              <a:rPr lang="en-US"/>
              <a:t>Body Text</a:t>
            </a:r>
          </a:p>
          <a:p>
            <a:pPr lvl="1"/>
            <a:r>
              <a:rPr lang="en-US"/>
              <a:t>Second Level</a:t>
            </a:r>
          </a:p>
          <a:p>
            <a:pPr lvl="2"/>
            <a:r>
              <a:rPr lang="en-US"/>
              <a:t>Third Level</a:t>
            </a:r>
          </a:p>
          <a:p>
            <a:pPr lvl="3"/>
            <a:r>
              <a:rPr lang="en-US"/>
              <a:t>Fourth Level</a:t>
            </a:r>
          </a:p>
          <a:p>
            <a:pPr lvl="4"/>
            <a:r>
              <a:rPr lang="en-US"/>
              <a:t>Fifth Level</a:t>
            </a:r>
          </a:p>
        </p:txBody>
      </p:sp>
      <p:pic>
        <p:nvPicPr>
          <p:cNvPr id="1030" name="Picture 7" descr="PPt_TopBand_Artwork"/>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0" y="0"/>
            <a:ext cx="9140825"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1" name="Rectangle 8"/>
          <p:cNvSpPr>
            <a:spLocks noChangeArrowheads="1"/>
          </p:cNvSpPr>
          <p:nvPr/>
        </p:nvSpPr>
        <p:spPr bwMode="auto">
          <a:xfrm>
            <a:off x="4498975" y="6670675"/>
            <a:ext cx="2347913" cy="190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2124" tIns="41061" rIns="82124" bIns="41061" anchor="b" anchorCtr="1">
            <a:spAutoFit/>
          </a:bodyPr>
          <a:lstStyle/>
          <a:p>
            <a:pPr algn="l" defTabSz="814388">
              <a:lnSpc>
                <a:spcPct val="100000"/>
              </a:lnSpc>
            </a:pPr>
            <a:r>
              <a:rPr lang="en-US" sz="700">
                <a:solidFill>
                  <a:srgbClr val="D3D3D3"/>
                </a:solidFill>
              </a:rPr>
              <a:t>© 2007 – 2010, Cisco Systems, Inc. All rights reserved.</a:t>
            </a:r>
          </a:p>
        </p:txBody>
      </p:sp>
      <p:sp>
        <p:nvSpPr>
          <p:cNvPr id="1032" name="Rectangle 9"/>
          <p:cNvSpPr>
            <a:spLocks noChangeArrowheads="1"/>
          </p:cNvSpPr>
          <p:nvPr/>
        </p:nvSpPr>
        <p:spPr bwMode="auto">
          <a:xfrm>
            <a:off x="7123113" y="6672263"/>
            <a:ext cx="650875" cy="188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2124" tIns="41061" rIns="82124" bIns="41061" anchor="b">
            <a:spAutoFit/>
          </a:bodyPr>
          <a:lstStyle/>
          <a:p>
            <a:pPr algn="r" defTabSz="814388">
              <a:lnSpc>
                <a:spcPct val="100000"/>
              </a:lnSpc>
            </a:pPr>
            <a:r>
              <a:rPr lang="en-US" sz="700">
                <a:solidFill>
                  <a:srgbClr val="D3D3D3"/>
                </a:solidFill>
              </a:rPr>
              <a:t>Cisco Public</a:t>
            </a:r>
          </a:p>
        </p:txBody>
      </p:sp>
    </p:spTree>
  </p:cSld>
  <p:clrMap bg1="lt1" tx1="dk1" bg2="lt2" tx2="dk2" accent1="accent1" accent2="accent2" accent3="accent3" accent4="accent4" accent5="accent5" accent6="accent6" hlink="hlink" folHlink="folHlink"/>
  <p:sldLayoutIdLst>
    <p:sldLayoutId id="2147484055" r:id="rId1"/>
    <p:sldLayoutId id="2147484034" r:id="rId2"/>
    <p:sldLayoutId id="2147484035" r:id="rId3"/>
    <p:sldLayoutId id="2147484036" r:id="rId4"/>
    <p:sldLayoutId id="2147484037" r:id="rId5"/>
    <p:sldLayoutId id="2147484038" r:id="rId6"/>
    <p:sldLayoutId id="2147484039" r:id="rId7"/>
    <p:sldLayoutId id="2147484040" r:id="rId8"/>
    <p:sldLayoutId id="2147484041" r:id="rId9"/>
    <p:sldLayoutId id="2147484042" r:id="rId10"/>
    <p:sldLayoutId id="2147484043" r:id="rId11"/>
    <p:sldLayoutId id="2147484044" r:id="rId12"/>
  </p:sldLayoutIdLst>
  <p:txStyles>
    <p:titleStyle>
      <a:lvl1pPr algn="l" defTabSz="814388" rtl="0" eaLnBrk="0" fontAlgn="base" hangingPunct="0">
        <a:lnSpc>
          <a:spcPct val="90000"/>
        </a:lnSpc>
        <a:spcBef>
          <a:spcPct val="0"/>
        </a:spcBef>
        <a:spcAft>
          <a:spcPct val="0"/>
        </a:spcAft>
        <a:defRPr sz="3200" b="1">
          <a:solidFill>
            <a:srgbClr val="708CA1"/>
          </a:solidFill>
          <a:latin typeface="+mj-lt"/>
          <a:ea typeface="ＭＳ Ｐゴシック" charset="0"/>
          <a:cs typeface="ＭＳ Ｐゴシック" charset="0"/>
        </a:defRPr>
      </a:lvl1pPr>
      <a:lvl2pPr algn="l" defTabSz="814388" rtl="0" eaLnBrk="0" fontAlgn="base" hangingPunct="0">
        <a:lnSpc>
          <a:spcPct val="90000"/>
        </a:lnSpc>
        <a:spcBef>
          <a:spcPct val="0"/>
        </a:spcBef>
        <a:spcAft>
          <a:spcPct val="0"/>
        </a:spcAft>
        <a:defRPr sz="3200" b="1">
          <a:solidFill>
            <a:srgbClr val="708CA1"/>
          </a:solidFill>
          <a:latin typeface="Arial" charset="0"/>
          <a:ea typeface="ＭＳ Ｐゴシック" charset="0"/>
          <a:cs typeface="ＭＳ Ｐゴシック" charset="0"/>
        </a:defRPr>
      </a:lvl2pPr>
      <a:lvl3pPr algn="l" defTabSz="814388" rtl="0" eaLnBrk="0" fontAlgn="base" hangingPunct="0">
        <a:lnSpc>
          <a:spcPct val="90000"/>
        </a:lnSpc>
        <a:spcBef>
          <a:spcPct val="0"/>
        </a:spcBef>
        <a:spcAft>
          <a:spcPct val="0"/>
        </a:spcAft>
        <a:defRPr sz="3200" b="1">
          <a:solidFill>
            <a:srgbClr val="708CA1"/>
          </a:solidFill>
          <a:latin typeface="Arial" charset="0"/>
          <a:ea typeface="ＭＳ Ｐゴシック" charset="0"/>
          <a:cs typeface="ＭＳ Ｐゴシック" charset="0"/>
        </a:defRPr>
      </a:lvl3pPr>
      <a:lvl4pPr algn="l" defTabSz="814388" rtl="0" eaLnBrk="0" fontAlgn="base" hangingPunct="0">
        <a:lnSpc>
          <a:spcPct val="90000"/>
        </a:lnSpc>
        <a:spcBef>
          <a:spcPct val="0"/>
        </a:spcBef>
        <a:spcAft>
          <a:spcPct val="0"/>
        </a:spcAft>
        <a:defRPr sz="3200" b="1">
          <a:solidFill>
            <a:srgbClr val="708CA1"/>
          </a:solidFill>
          <a:latin typeface="Arial" charset="0"/>
          <a:ea typeface="ＭＳ Ｐゴシック" charset="0"/>
          <a:cs typeface="ＭＳ Ｐゴシック" charset="0"/>
        </a:defRPr>
      </a:lvl4pPr>
      <a:lvl5pPr algn="l" defTabSz="814388" rtl="0" eaLnBrk="0" fontAlgn="base" hangingPunct="0">
        <a:lnSpc>
          <a:spcPct val="90000"/>
        </a:lnSpc>
        <a:spcBef>
          <a:spcPct val="0"/>
        </a:spcBef>
        <a:spcAft>
          <a:spcPct val="0"/>
        </a:spcAft>
        <a:defRPr sz="3200" b="1">
          <a:solidFill>
            <a:srgbClr val="708CA1"/>
          </a:solidFill>
          <a:latin typeface="Arial" charset="0"/>
          <a:ea typeface="ＭＳ Ｐゴシック" charset="0"/>
          <a:cs typeface="ＭＳ Ｐゴシック" charset="0"/>
        </a:defRPr>
      </a:lvl5pPr>
      <a:lvl6pPr marL="457200" algn="l" defTabSz="814388" rtl="0" fontAlgn="base">
        <a:lnSpc>
          <a:spcPct val="90000"/>
        </a:lnSpc>
        <a:spcBef>
          <a:spcPct val="0"/>
        </a:spcBef>
        <a:spcAft>
          <a:spcPct val="0"/>
        </a:spcAft>
        <a:defRPr sz="3200" b="1">
          <a:solidFill>
            <a:srgbClr val="708CA1"/>
          </a:solidFill>
          <a:latin typeface="Arial" charset="0"/>
        </a:defRPr>
      </a:lvl6pPr>
      <a:lvl7pPr marL="914400" algn="l" defTabSz="814388" rtl="0" fontAlgn="base">
        <a:lnSpc>
          <a:spcPct val="90000"/>
        </a:lnSpc>
        <a:spcBef>
          <a:spcPct val="0"/>
        </a:spcBef>
        <a:spcAft>
          <a:spcPct val="0"/>
        </a:spcAft>
        <a:defRPr sz="3200" b="1">
          <a:solidFill>
            <a:srgbClr val="708CA1"/>
          </a:solidFill>
          <a:latin typeface="Arial" charset="0"/>
        </a:defRPr>
      </a:lvl7pPr>
      <a:lvl8pPr marL="1371600" algn="l" defTabSz="814388" rtl="0" fontAlgn="base">
        <a:lnSpc>
          <a:spcPct val="90000"/>
        </a:lnSpc>
        <a:spcBef>
          <a:spcPct val="0"/>
        </a:spcBef>
        <a:spcAft>
          <a:spcPct val="0"/>
        </a:spcAft>
        <a:defRPr sz="3200" b="1">
          <a:solidFill>
            <a:srgbClr val="708CA1"/>
          </a:solidFill>
          <a:latin typeface="Arial" charset="0"/>
        </a:defRPr>
      </a:lvl8pPr>
      <a:lvl9pPr marL="1828800" algn="l" defTabSz="814388" rtl="0" fontAlgn="base">
        <a:lnSpc>
          <a:spcPct val="90000"/>
        </a:lnSpc>
        <a:spcBef>
          <a:spcPct val="0"/>
        </a:spcBef>
        <a:spcAft>
          <a:spcPct val="0"/>
        </a:spcAft>
        <a:defRPr sz="3200" b="1">
          <a:solidFill>
            <a:srgbClr val="708CA1"/>
          </a:solidFill>
          <a:latin typeface="Arial" charset="0"/>
        </a:defRPr>
      </a:lvl9pPr>
    </p:titleStyle>
    <p:bodyStyle>
      <a:lvl1pPr marL="236538" indent="-236538" algn="l" defTabSz="814388" rtl="0" eaLnBrk="0" fontAlgn="base" hangingPunct="0">
        <a:lnSpc>
          <a:spcPct val="95000"/>
        </a:lnSpc>
        <a:spcBef>
          <a:spcPct val="50000"/>
        </a:spcBef>
        <a:spcAft>
          <a:spcPct val="0"/>
        </a:spcAft>
        <a:buClr>
          <a:srgbClr val="708CA1"/>
        </a:buClr>
        <a:buFont typeface="Wingdings" charset="0"/>
        <a:buChar char="§"/>
        <a:defRPr sz="2400">
          <a:solidFill>
            <a:schemeClr val="tx1"/>
          </a:solidFill>
          <a:latin typeface="+mn-lt"/>
          <a:ea typeface="ＭＳ Ｐゴシック" charset="0"/>
          <a:cs typeface="ＭＳ Ｐゴシック" charset="0"/>
        </a:defRPr>
      </a:lvl1pPr>
      <a:lvl2pPr marL="574675" indent="-117475"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2pPr>
      <a:lvl3pPr marL="914400"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3pPr>
      <a:lvl4pPr marL="1254125" indent="117475"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4pPr>
      <a:lvl5pPr marL="1604963" indent="223838"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5pPr>
      <a:lvl6pPr marL="2062163" algn="l" defTabSz="814388" rtl="0" eaLnBrk="0" fontAlgn="base" hangingPunct="0">
        <a:lnSpc>
          <a:spcPct val="95000"/>
        </a:lnSpc>
        <a:spcBef>
          <a:spcPct val="35000"/>
        </a:spcBef>
        <a:spcAft>
          <a:spcPct val="0"/>
        </a:spcAft>
        <a:buClr>
          <a:srgbClr val="708CA1"/>
        </a:buClr>
        <a:defRPr sz="2000">
          <a:solidFill>
            <a:schemeClr val="tx1"/>
          </a:solidFill>
          <a:latin typeface="+mn-lt"/>
        </a:defRPr>
      </a:lvl6pPr>
      <a:lvl7pPr marL="2519363" algn="l" defTabSz="814388" rtl="0" eaLnBrk="0" fontAlgn="base" hangingPunct="0">
        <a:lnSpc>
          <a:spcPct val="95000"/>
        </a:lnSpc>
        <a:spcBef>
          <a:spcPct val="35000"/>
        </a:spcBef>
        <a:spcAft>
          <a:spcPct val="0"/>
        </a:spcAft>
        <a:buClr>
          <a:srgbClr val="708CA1"/>
        </a:buClr>
        <a:defRPr sz="2000">
          <a:solidFill>
            <a:schemeClr val="tx1"/>
          </a:solidFill>
          <a:latin typeface="+mn-lt"/>
        </a:defRPr>
      </a:lvl7pPr>
      <a:lvl8pPr marL="2976563" algn="l" defTabSz="814388" rtl="0" eaLnBrk="0" fontAlgn="base" hangingPunct="0">
        <a:lnSpc>
          <a:spcPct val="95000"/>
        </a:lnSpc>
        <a:spcBef>
          <a:spcPct val="35000"/>
        </a:spcBef>
        <a:spcAft>
          <a:spcPct val="0"/>
        </a:spcAft>
        <a:buClr>
          <a:srgbClr val="708CA1"/>
        </a:buClr>
        <a:defRPr sz="2000">
          <a:solidFill>
            <a:schemeClr val="tx1"/>
          </a:solidFill>
          <a:latin typeface="+mn-lt"/>
        </a:defRPr>
      </a:lvl8pPr>
      <a:lvl9pPr marL="3433763" algn="l" defTabSz="814388" rtl="0" eaLnBrk="0" fontAlgn="base" hangingPunct="0">
        <a:lnSpc>
          <a:spcPct val="95000"/>
        </a:lnSpc>
        <a:spcBef>
          <a:spcPct val="35000"/>
        </a:spcBef>
        <a:spcAft>
          <a:spcPct val="0"/>
        </a:spcAft>
        <a:buClr>
          <a:srgbClr val="708CA1"/>
        </a:buCl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6146"/>
          <p:cNvSpPr>
            <a:spLocks noGrp="1" noChangeArrowheads="1"/>
          </p:cNvSpPr>
          <p:nvPr>
            <p:ph type="title"/>
          </p:nvPr>
        </p:nvSpPr>
        <p:spPr bwMode="auto">
          <a:xfrm>
            <a:off x="193868" y="394392"/>
            <a:ext cx="8772157" cy="83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82124" tIns="41061" rIns="82124" bIns="41061" numCol="1" anchor="b" anchorCtr="0" compatLnSpc="1">
            <a:prstTxWarp prst="textNoShape">
              <a:avLst/>
            </a:prstTxWarp>
          </a:bodyPr>
          <a:lstStyle/>
          <a:p>
            <a:pPr lvl="0"/>
            <a:r>
              <a:rPr lang="en-US"/>
              <a:t>Slide Title</a:t>
            </a:r>
          </a:p>
        </p:txBody>
      </p:sp>
      <p:sp>
        <p:nvSpPr>
          <p:cNvPr id="3075" name="Rectangle 6281"/>
          <p:cNvSpPr>
            <a:spLocks noChangeArrowheads="1"/>
          </p:cNvSpPr>
          <p:nvPr/>
        </p:nvSpPr>
        <p:spPr bwMode="auto">
          <a:xfrm>
            <a:off x="193675" y="6672263"/>
            <a:ext cx="962025" cy="188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2124" tIns="41061" rIns="82124" bIns="41061" anchor="b">
            <a:spAutoFit/>
          </a:bodyPr>
          <a:lstStyle/>
          <a:p>
            <a:pPr algn="l" defTabSz="814388">
              <a:lnSpc>
                <a:spcPct val="100000"/>
              </a:lnSpc>
            </a:pPr>
            <a:r>
              <a:rPr lang="en-US" sz="700">
                <a:solidFill>
                  <a:srgbClr val="D3D3D3"/>
                </a:solidFill>
              </a:rPr>
              <a:t>Presentation_ID</a:t>
            </a:r>
          </a:p>
        </p:txBody>
      </p:sp>
      <p:sp>
        <p:nvSpPr>
          <p:cNvPr id="3076" name="Rectangle 6282"/>
          <p:cNvSpPr>
            <a:spLocks noChangeArrowheads="1"/>
          </p:cNvSpPr>
          <p:nvPr/>
        </p:nvSpPr>
        <p:spPr bwMode="auto">
          <a:xfrm>
            <a:off x="8596313" y="6626225"/>
            <a:ext cx="320675" cy="234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2124" tIns="41061" rIns="82124" bIns="41061" anchor="b">
            <a:spAutoFit/>
          </a:bodyPr>
          <a:lstStyle/>
          <a:p>
            <a:pPr algn="r" defTabSz="814388">
              <a:lnSpc>
                <a:spcPct val="100000"/>
              </a:lnSpc>
            </a:pPr>
            <a:fld id="{6084AB3D-AE30-934E-B0BC-A74C2CCEE444}" type="slidenum">
              <a:rPr lang="en-US" sz="1000">
                <a:solidFill>
                  <a:srgbClr val="D3D3D3"/>
                </a:solidFill>
              </a:rPr>
              <a:pPr algn="r" defTabSz="814388">
                <a:lnSpc>
                  <a:spcPct val="100000"/>
                </a:lnSpc>
              </a:pPr>
              <a:t>‹#›</a:t>
            </a:fld>
            <a:endParaRPr lang="en-US" sz="1000">
              <a:solidFill>
                <a:srgbClr val="D3D3D3"/>
              </a:solidFill>
            </a:endParaRPr>
          </a:p>
        </p:txBody>
      </p:sp>
      <p:sp>
        <p:nvSpPr>
          <p:cNvPr id="3077" name="Rectangle 6284"/>
          <p:cNvSpPr>
            <a:spLocks noGrp="1" noChangeArrowheads="1"/>
          </p:cNvSpPr>
          <p:nvPr>
            <p:ph type="body" idx="1"/>
          </p:nvPr>
        </p:nvSpPr>
        <p:spPr bwMode="auto">
          <a:xfrm>
            <a:off x="213109" y="1539502"/>
            <a:ext cx="8733677" cy="49264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82124" tIns="41061" rIns="82124" bIns="41061" numCol="1" anchor="t" anchorCtr="0" compatLnSpc="1">
            <a:prstTxWarp prst="textNoShape">
              <a:avLst/>
            </a:prstTxWarp>
          </a:bodyPr>
          <a:lstStyle/>
          <a:p>
            <a:pPr lvl="0"/>
            <a:r>
              <a:rPr lang="en-US" dirty="0"/>
              <a:t>Body Text</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078" name="Rectangle 6312"/>
          <p:cNvSpPr>
            <a:spLocks noChangeArrowheads="1"/>
          </p:cNvSpPr>
          <p:nvPr/>
        </p:nvSpPr>
        <p:spPr bwMode="auto">
          <a:xfrm>
            <a:off x="4498975" y="6672263"/>
            <a:ext cx="2022475" cy="188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2124" tIns="41061" rIns="82124" bIns="41061" anchor="b" anchorCtr="1">
            <a:spAutoFit/>
          </a:bodyPr>
          <a:lstStyle/>
          <a:p>
            <a:pPr algn="l" defTabSz="814388">
              <a:lnSpc>
                <a:spcPct val="100000"/>
              </a:lnSpc>
            </a:pPr>
            <a:r>
              <a:rPr lang="en-US" sz="700">
                <a:solidFill>
                  <a:srgbClr val="D3D3D3"/>
                </a:solidFill>
              </a:rPr>
              <a:t>© 2008 Cisco Systems, Inc. All rights reserved.</a:t>
            </a:r>
          </a:p>
        </p:txBody>
      </p:sp>
      <p:sp>
        <p:nvSpPr>
          <p:cNvPr id="3079" name="Rectangle 6313"/>
          <p:cNvSpPr>
            <a:spLocks noChangeArrowheads="1"/>
          </p:cNvSpPr>
          <p:nvPr/>
        </p:nvSpPr>
        <p:spPr bwMode="auto">
          <a:xfrm>
            <a:off x="6896100" y="6672263"/>
            <a:ext cx="877888" cy="188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2124" tIns="41061" rIns="82124" bIns="41061" anchor="b">
            <a:spAutoFit/>
          </a:bodyPr>
          <a:lstStyle/>
          <a:p>
            <a:pPr algn="r" defTabSz="814388">
              <a:lnSpc>
                <a:spcPct val="100000"/>
              </a:lnSpc>
            </a:pPr>
            <a:r>
              <a:rPr lang="en-US" sz="700">
                <a:solidFill>
                  <a:srgbClr val="D3D3D3"/>
                </a:solidFill>
              </a:rPr>
              <a:t>Cisco Confidential</a:t>
            </a:r>
          </a:p>
        </p:txBody>
      </p:sp>
      <p:pic>
        <p:nvPicPr>
          <p:cNvPr id="3080" name="Picture 8" descr="Rev08_Cisco_BrandBar10_060408.png"/>
          <p:cNvPicPr>
            <a:picLocks noChangeAspect="1"/>
          </p:cNvPicPr>
          <p:nvPr/>
        </p:nvPicPr>
        <p:blipFill>
          <a:blip r:embed="rId13" cstate="email">
            <a:extLst>
              <a:ext uri="{28A0092B-C50C-407E-A947-70E740481C1C}">
                <a14:useLocalDpi xmlns:a14="http://schemas.microsoft.com/office/drawing/2010/main" val="0"/>
              </a:ext>
            </a:extLst>
          </a:blip>
          <a:srcRect/>
          <a:stretch>
            <a:fillRect/>
          </a:stretch>
        </p:blipFill>
        <p:spPr bwMode="auto">
          <a:xfrm>
            <a:off x="0" y="0"/>
            <a:ext cx="9144000" cy="341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4056" r:id="rId1"/>
    <p:sldLayoutId id="2147484045" r:id="rId2"/>
    <p:sldLayoutId id="2147484046" r:id="rId3"/>
    <p:sldLayoutId id="2147484047" r:id="rId4"/>
    <p:sldLayoutId id="2147484048" r:id="rId5"/>
    <p:sldLayoutId id="2147484049" r:id="rId6"/>
    <p:sldLayoutId id="2147484050" r:id="rId7"/>
    <p:sldLayoutId id="2147484051" r:id="rId8"/>
    <p:sldLayoutId id="2147484052" r:id="rId9"/>
    <p:sldLayoutId id="2147484053" r:id="rId10"/>
    <p:sldLayoutId id="2147484054" r:id="rId11"/>
  </p:sldLayoutIdLst>
  <p:txStyles>
    <p:titleStyle>
      <a:lvl1pPr algn="l" defTabSz="814388" rtl="0" eaLnBrk="0" fontAlgn="base" hangingPunct="0">
        <a:lnSpc>
          <a:spcPct val="90000"/>
        </a:lnSpc>
        <a:spcBef>
          <a:spcPct val="0"/>
        </a:spcBef>
        <a:spcAft>
          <a:spcPct val="0"/>
        </a:spcAft>
        <a:defRPr sz="3200" b="1">
          <a:solidFill>
            <a:srgbClr val="708CA1"/>
          </a:solidFill>
          <a:latin typeface="+mj-lt"/>
          <a:ea typeface="ＭＳ Ｐゴシック" charset="0"/>
          <a:cs typeface="ＭＳ Ｐゴシック" charset="0"/>
        </a:defRPr>
      </a:lvl1pPr>
      <a:lvl2pPr algn="l" defTabSz="814388" rtl="0" eaLnBrk="0" fontAlgn="base" hangingPunct="0">
        <a:lnSpc>
          <a:spcPct val="90000"/>
        </a:lnSpc>
        <a:spcBef>
          <a:spcPct val="0"/>
        </a:spcBef>
        <a:spcAft>
          <a:spcPct val="0"/>
        </a:spcAft>
        <a:defRPr sz="3200" b="1">
          <a:solidFill>
            <a:srgbClr val="708CA1"/>
          </a:solidFill>
          <a:latin typeface="Arial" charset="0"/>
          <a:ea typeface="ＭＳ Ｐゴシック" charset="0"/>
          <a:cs typeface="ＭＳ Ｐゴシック" charset="0"/>
        </a:defRPr>
      </a:lvl2pPr>
      <a:lvl3pPr algn="l" defTabSz="814388" rtl="0" eaLnBrk="0" fontAlgn="base" hangingPunct="0">
        <a:lnSpc>
          <a:spcPct val="90000"/>
        </a:lnSpc>
        <a:spcBef>
          <a:spcPct val="0"/>
        </a:spcBef>
        <a:spcAft>
          <a:spcPct val="0"/>
        </a:spcAft>
        <a:defRPr sz="3200" b="1">
          <a:solidFill>
            <a:srgbClr val="708CA1"/>
          </a:solidFill>
          <a:latin typeface="Arial" charset="0"/>
          <a:ea typeface="ＭＳ Ｐゴシック" charset="0"/>
          <a:cs typeface="ＭＳ Ｐゴシック" charset="0"/>
        </a:defRPr>
      </a:lvl3pPr>
      <a:lvl4pPr algn="l" defTabSz="814388" rtl="0" eaLnBrk="0" fontAlgn="base" hangingPunct="0">
        <a:lnSpc>
          <a:spcPct val="90000"/>
        </a:lnSpc>
        <a:spcBef>
          <a:spcPct val="0"/>
        </a:spcBef>
        <a:spcAft>
          <a:spcPct val="0"/>
        </a:spcAft>
        <a:defRPr sz="3200" b="1">
          <a:solidFill>
            <a:srgbClr val="708CA1"/>
          </a:solidFill>
          <a:latin typeface="Arial" charset="0"/>
          <a:ea typeface="ＭＳ Ｐゴシック" charset="0"/>
          <a:cs typeface="ＭＳ Ｐゴシック" charset="0"/>
        </a:defRPr>
      </a:lvl4pPr>
      <a:lvl5pPr algn="l" defTabSz="814388" rtl="0" eaLnBrk="0" fontAlgn="base" hangingPunct="0">
        <a:lnSpc>
          <a:spcPct val="90000"/>
        </a:lnSpc>
        <a:spcBef>
          <a:spcPct val="0"/>
        </a:spcBef>
        <a:spcAft>
          <a:spcPct val="0"/>
        </a:spcAft>
        <a:defRPr sz="3200" b="1">
          <a:solidFill>
            <a:srgbClr val="708CA1"/>
          </a:solidFill>
          <a:latin typeface="Arial" charset="0"/>
          <a:ea typeface="ＭＳ Ｐゴシック" charset="0"/>
          <a:cs typeface="ＭＳ Ｐゴシック" charset="0"/>
        </a:defRPr>
      </a:lvl5pPr>
      <a:lvl6pPr marL="457200" algn="l" defTabSz="814388" rtl="0" eaLnBrk="1" fontAlgn="base" hangingPunct="1">
        <a:lnSpc>
          <a:spcPct val="90000"/>
        </a:lnSpc>
        <a:spcBef>
          <a:spcPct val="0"/>
        </a:spcBef>
        <a:spcAft>
          <a:spcPct val="0"/>
        </a:spcAft>
        <a:defRPr sz="3200" b="1">
          <a:solidFill>
            <a:srgbClr val="708CA1"/>
          </a:solidFill>
          <a:latin typeface="Arial" charset="0"/>
        </a:defRPr>
      </a:lvl6pPr>
      <a:lvl7pPr marL="914400" algn="l" defTabSz="814388" rtl="0" eaLnBrk="1" fontAlgn="base" hangingPunct="1">
        <a:lnSpc>
          <a:spcPct val="90000"/>
        </a:lnSpc>
        <a:spcBef>
          <a:spcPct val="0"/>
        </a:spcBef>
        <a:spcAft>
          <a:spcPct val="0"/>
        </a:spcAft>
        <a:defRPr sz="3200" b="1">
          <a:solidFill>
            <a:srgbClr val="708CA1"/>
          </a:solidFill>
          <a:latin typeface="Arial" charset="0"/>
        </a:defRPr>
      </a:lvl7pPr>
      <a:lvl8pPr marL="1371600" algn="l" defTabSz="814388" rtl="0" eaLnBrk="1" fontAlgn="base" hangingPunct="1">
        <a:lnSpc>
          <a:spcPct val="90000"/>
        </a:lnSpc>
        <a:spcBef>
          <a:spcPct val="0"/>
        </a:spcBef>
        <a:spcAft>
          <a:spcPct val="0"/>
        </a:spcAft>
        <a:defRPr sz="3200" b="1">
          <a:solidFill>
            <a:srgbClr val="708CA1"/>
          </a:solidFill>
          <a:latin typeface="Arial" charset="0"/>
        </a:defRPr>
      </a:lvl8pPr>
      <a:lvl9pPr marL="1828800" algn="l" defTabSz="814388" rtl="0" eaLnBrk="1" fontAlgn="base" hangingPunct="1">
        <a:lnSpc>
          <a:spcPct val="90000"/>
        </a:lnSpc>
        <a:spcBef>
          <a:spcPct val="0"/>
        </a:spcBef>
        <a:spcAft>
          <a:spcPct val="0"/>
        </a:spcAft>
        <a:defRPr sz="3200" b="1">
          <a:solidFill>
            <a:srgbClr val="708CA1"/>
          </a:solidFill>
          <a:latin typeface="Arial" charset="0"/>
        </a:defRPr>
      </a:lvl9pPr>
    </p:titleStyle>
    <p:bodyStyle>
      <a:lvl1pPr marL="236538" indent="-236538" algn="l" defTabSz="814388" rtl="0" eaLnBrk="0" fontAlgn="base" hangingPunct="0">
        <a:lnSpc>
          <a:spcPct val="95000"/>
        </a:lnSpc>
        <a:spcBef>
          <a:spcPct val="50000"/>
        </a:spcBef>
        <a:spcAft>
          <a:spcPct val="0"/>
        </a:spcAft>
        <a:buClr>
          <a:srgbClr val="708CA1"/>
        </a:buClr>
        <a:buFont typeface="Wingdings" charset="0"/>
        <a:buChar char="§"/>
        <a:defRPr sz="2400">
          <a:solidFill>
            <a:schemeClr val="tx1"/>
          </a:solidFill>
          <a:latin typeface="+mn-lt"/>
          <a:ea typeface="ＭＳ Ｐゴシック" charset="0"/>
          <a:cs typeface="ＭＳ Ｐゴシック" charset="0"/>
        </a:defRPr>
      </a:lvl1pPr>
      <a:lvl2pPr marL="574675" indent="-117475"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2pPr>
      <a:lvl3pPr marL="914400"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3pPr>
      <a:lvl4pPr marL="1254125" indent="117475"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4pPr>
      <a:lvl5pPr marL="1604963" indent="223838"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5pPr>
      <a:lvl6pPr marL="2062163" algn="l" defTabSz="814388" rtl="0" eaLnBrk="1" fontAlgn="base" hangingPunct="1">
        <a:lnSpc>
          <a:spcPct val="95000"/>
        </a:lnSpc>
        <a:spcBef>
          <a:spcPct val="35000"/>
        </a:spcBef>
        <a:spcAft>
          <a:spcPct val="0"/>
        </a:spcAft>
        <a:buClr>
          <a:srgbClr val="708CA1"/>
        </a:buClr>
        <a:defRPr sz="2000">
          <a:solidFill>
            <a:schemeClr val="tx1"/>
          </a:solidFill>
          <a:latin typeface="+mn-lt"/>
        </a:defRPr>
      </a:lvl6pPr>
      <a:lvl7pPr marL="2519363" algn="l" defTabSz="814388" rtl="0" eaLnBrk="1" fontAlgn="base" hangingPunct="1">
        <a:lnSpc>
          <a:spcPct val="95000"/>
        </a:lnSpc>
        <a:spcBef>
          <a:spcPct val="35000"/>
        </a:spcBef>
        <a:spcAft>
          <a:spcPct val="0"/>
        </a:spcAft>
        <a:buClr>
          <a:srgbClr val="708CA1"/>
        </a:buClr>
        <a:defRPr sz="2000">
          <a:solidFill>
            <a:schemeClr val="tx1"/>
          </a:solidFill>
          <a:latin typeface="+mn-lt"/>
        </a:defRPr>
      </a:lvl7pPr>
      <a:lvl8pPr marL="2976563" algn="l" defTabSz="814388" rtl="0" eaLnBrk="1" fontAlgn="base" hangingPunct="1">
        <a:lnSpc>
          <a:spcPct val="95000"/>
        </a:lnSpc>
        <a:spcBef>
          <a:spcPct val="35000"/>
        </a:spcBef>
        <a:spcAft>
          <a:spcPct val="0"/>
        </a:spcAft>
        <a:buClr>
          <a:srgbClr val="708CA1"/>
        </a:buClr>
        <a:defRPr sz="2000">
          <a:solidFill>
            <a:schemeClr val="tx1"/>
          </a:solidFill>
          <a:latin typeface="+mn-lt"/>
        </a:defRPr>
      </a:lvl8pPr>
      <a:lvl9pPr marL="3433763" algn="l" defTabSz="814388" rtl="0" eaLnBrk="1" fontAlgn="base" hangingPunct="1">
        <a:lnSpc>
          <a:spcPct val="95000"/>
        </a:lnSpc>
        <a:spcBef>
          <a:spcPct val="35000"/>
        </a:spcBef>
        <a:spcAft>
          <a:spcPct val="0"/>
        </a:spcAft>
        <a:buClr>
          <a:srgbClr val="708CA1"/>
        </a:buCl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9.xml"/></Relationships>
</file>

<file path=ppt/slides/_rels/slide11.xml.rels><?xml version="1.0" encoding="UTF-8" standalone="yes"?>
<Relationships xmlns="http://schemas.openxmlformats.org/package/2006/relationships"><Relationship Id="rId3" Type="http://schemas.openxmlformats.org/officeDocument/2006/relationships/hyperlink" Target="https://www.netacad.com/group/communities/community-home" TargetMode="External"/><Relationship Id="rId2" Type="http://schemas.openxmlformats.org/officeDocument/2006/relationships/notesSlide" Target="../notesSlides/notesSlide11.xml"/><Relationship Id="rId1" Type="http://schemas.openxmlformats.org/officeDocument/2006/relationships/slideLayout" Target="../slideLayouts/slideLayout19.xml"/><Relationship Id="rId4" Type="http://schemas.openxmlformats.org/officeDocument/2006/relationships/hyperlink" Target="https://www.netacad.com/group/communities/ccna-blog" TargetMode="External"/></Relationships>
</file>

<file path=ppt/slides/_rels/slide1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2.xml"/><Relationship Id="rId1" Type="http://schemas.openxmlformats.org/officeDocument/2006/relationships/slideLayout" Target="../slideLayouts/slideLayout19.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9.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6.xml"/><Relationship Id="rId1" Type="http://schemas.openxmlformats.org/officeDocument/2006/relationships/slideLayout" Target="../slideLayouts/slideLayout14.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4.xml"/></Relationships>
</file>

<file path=ppt/slides/_rels/slide1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8.xml"/><Relationship Id="rId1" Type="http://schemas.openxmlformats.org/officeDocument/2006/relationships/slideLayout" Target="../slideLayouts/slideLayout14.xml"/></Relationships>
</file>

<file path=ppt/slides/_rels/slide1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9.xml"/><Relationship Id="rId1" Type="http://schemas.openxmlformats.org/officeDocument/2006/relationships/slideLayout" Target="../slideLayouts/slideLayout1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9.xml"/></Relationships>
</file>

<file path=ppt/slides/_rels/slide2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0.xml"/><Relationship Id="rId1" Type="http://schemas.openxmlformats.org/officeDocument/2006/relationships/slideLayout" Target="../slideLayouts/slideLayout14.xml"/></Relationships>
</file>

<file path=ppt/slides/_rels/slide2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1.xml"/><Relationship Id="rId1" Type="http://schemas.openxmlformats.org/officeDocument/2006/relationships/slideLayout" Target="../slideLayouts/slideLayout14.xml"/></Relationships>
</file>

<file path=ppt/slides/_rels/slide2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2.xml"/><Relationship Id="rId1" Type="http://schemas.openxmlformats.org/officeDocument/2006/relationships/slideLayout" Target="../slideLayouts/slideLayout14.xml"/></Relationships>
</file>

<file path=ppt/slides/_rels/slide2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3.xml"/><Relationship Id="rId1" Type="http://schemas.openxmlformats.org/officeDocument/2006/relationships/slideLayout" Target="../slideLayouts/slideLayout14.xml"/></Relationships>
</file>

<file path=ppt/slides/_rels/slide2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4.xml"/><Relationship Id="rId1" Type="http://schemas.openxmlformats.org/officeDocument/2006/relationships/slideLayout" Target="../slideLayouts/slideLayout14.xml"/></Relationships>
</file>

<file path=ppt/slides/_rels/slide2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5.xml"/><Relationship Id="rId1" Type="http://schemas.openxmlformats.org/officeDocument/2006/relationships/slideLayout" Target="../slideLayouts/slideLayout14.xml"/></Relationships>
</file>

<file path=ppt/slides/_rels/slide26.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6.xml"/><Relationship Id="rId1" Type="http://schemas.openxmlformats.org/officeDocument/2006/relationships/slideLayout" Target="../slideLayouts/slideLayout14.xml"/></Relationships>
</file>

<file path=ppt/slides/_rels/slide27.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27.xml"/><Relationship Id="rId1" Type="http://schemas.openxmlformats.org/officeDocument/2006/relationships/slideLayout" Target="../slideLayouts/slideLayout14.xml"/></Relationships>
</file>

<file path=ppt/slides/_rels/slide28.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28.xml"/><Relationship Id="rId1" Type="http://schemas.openxmlformats.org/officeDocument/2006/relationships/slideLayout" Target="../slideLayouts/slideLayout14.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30.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30.xml"/><Relationship Id="rId1" Type="http://schemas.openxmlformats.org/officeDocument/2006/relationships/slideLayout" Target="../slideLayouts/slideLayout14.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3.xml"/></Relationships>
</file>

<file path=ppt/slides/_rels/slide32.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32.xml"/><Relationship Id="rId1" Type="http://schemas.openxmlformats.org/officeDocument/2006/relationships/slideLayout" Target="../slideLayouts/slideLayout14.xml"/><Relationship Id="rId4" Type="http://schemas.openxmlformats.org/officeDocument/2006/relationships/image" Target="../media/image22.png"/></Relationships>
</file>

<file path=ppt/slides/_rels/slide33.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33.xml"/><Relationship Id="rId1" Type="http://schemas.openxmlformats.org/officeDocument/2006/relationships/slideLayout" Target="../slideLayouts/slideLayout14.xml"/></Relationships>
</file>

<file path=ppt/slides/_rels/slide34.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34.xml"/><Relationship Id="rId1" Type="http://schemas.openxmlformats.org/officeDocument/2006/relationships/slideLayout" Target="../slideLayouts/slideLayout14.xml"/></Relationships>
</file>

<file path=ppt/slides/_rels/slide35.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35.xml"/><Relationship Id="rId1" Type="http://schemas.openxmlformats.org/officeDocument/2006/relationships/slideLayout" Target="../slideLayouts/slideLayout14.xml"/></Relationships>
</file>

<file path=ppt/slides/_rels/slide36.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36.xml"/><Relationship Id="rId1" Type="http://schemas.openxmlformats.org/officeDocument/2006/relationships/slideLayout" Target="../slideLayouts/slideLayout14.xml"/></Relationships>
</file>

<file path=ppt/slides/_rels/slide37.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37.xml"/><Relationship Id="rId1" Type="http://schemas.openxmlformats.org/officeDocument/2006/relationships/slideLayout" Target="../slideLayouts/slideLayout14.xml"/></Relationships>
</file>

<file path=ppt/slides/_rels/slide38.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38.xml"/><Relationship Id="rId1" Type="http://schemas.openxmlformats.org/officeDocument/2006/relationships/slideLayout" Target="../slideLayouts/slideLayout14.xml"/></Relationships>
</file>

<file path=ppt/slides/_rels/slide39.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39.xml"/><Relationship Id="rId1" Type="http://schemas.openxmlformats.org/officeDocument/2006/relationships/slideLayout" Target="../slideLayouts/slideLayout1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9.xml"/></Relationships>
</file>

<file path=ppt/slides/_rels/slide40.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40.xml"/><Relationship Id="rId1" Type="http://schemas.openxmlformats.org/officeDocument/2006/relationships/slideLayout" Target="../slideLayouts/slideLayout14.xml"/></Relationships>
</file>

<file path=ppt/slides/_rels/slide41.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41.xml"/><Relationship Id="rId1" Type="http://schemas.openxmlformats.org/officeDocument/2006/relationships/slideLayout" Target="../slideLayouts/slideLayout14.xml"/></Relationships>
</file>

<file path=ppt/slides/_rels/slide42.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42.xml"/><Relationship Id="rId1" Type="http://schemas.openxmlformats.org/officeDocument/2006/relationships/slideLayout" Target="../slideLayouts/slideLayout14.xml"/><Relationship Id="rId4" Type="http://schemas.openxmlformats.org/officeDocument/2006/relationships/image" Target="../media/image33.png"/></Relationships>
</file>

<file path=ppt/slides/_rels/slide43.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43.xml"/><Relationship Id="rId1" Type="http://schemas.openxmlformats.org/officeDocument/2006/relationships/slideLayout" Target="../slideLayouts/slideLayout14.xml"/><Relationship Id="rId4" Type="http://schemas.openxmlformats.org/officeDocument/2006/relationships/image" Target="../media/image35.png"/></Relationships>
</file>

<file path=ppt/slides/_rels/slide44.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44.xml"/><Relationship Id="rId1" Type="http://schemas.openxmlformats.org/officeDocument/2006/relationships/slideLayout" Target="../slideLayouts/slideLayout14.xml"/></Relationships>
</file>

<file path=ppt/slides/_rels/slide45.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45.xml"/><Relationship Id="rId1" Type="http://schemas.openxmlformats.org/officeDocument/2006/relationships/slideLayout" Target="../slideLayouts/slideLayout14.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13.xml"/></Relationships>
</file>

<file path=ppt/slides/_rels/slide47.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47.xml"/><Relationship Id="rId1" Type="http://schemas.openxmlformats.org/officeDocument/2006/relationships/slideLayout" Target="../slideLayouts/slideLayout14.xml"/></Relationships>
</file>

<file path=ppt/slides/_rels/slide48.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48.xml"/><Relationship Id="rId1" Type="http://schemas.openxmlformats.org/officeDocument/2006/relationships/slideLayout" Target="../slideLayouts/slideLayout14.xml"/><Relationship Id="rId4" Type="http://schemas.openxmlformats.org/officeDocument/2006/relationships/image" Target="../media/image40.png"/></Relationships>
</file>

<file path=ppt/slides/_rels/slide49.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49.xml"/><Relationship Id="rId1" Type="http://schemas.openxmlformats.org/officeDocument/2006/relationships/slideLayout" Target="../slideLayouts/slideLayout1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9.xml"/></Relationships>
</file>

<file path=ppt/slides/_rels/slide50.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50.xml"/><Relationship Id="rId1" Type="http://schemas.openxmlformats.org/officeDocument/2006/relationships/slideLayout" Target="../slideLayouts/slideLayout14.xml"/></Relationships>
</file>

<file path=ppt/slides/_rels/slide51.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51.xml"/><Relationship Id="rId1" Type="http://schemas.openxmlformats.org/officeDocument/2006/relationships/slideLayout" Target="../slideLayouts/slideLayout14.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14.xml"/></Relationships>
</file>

<file path=ppt/slides/_rels/slide53.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53.xml"/><Relationship Id="rId1" Type="http://schemas.openxmlformats.org/officeDocument/2006/relationships/slideLayout" Target="../slideLayouts/slideLayout14.xml"/></Relationships>
</file>

<file path=ppt/slides/_rels/slide54.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54.xml"/><Relationship Id="rId1" Type="http://schemas.openxmlformats.org/officeDocument/2006/relationships/slideLayout" Target="../slideLayouts/slideLayout14.xml"/></Relationships>
</file>

<file path=ppt/slides/_rels/slide55.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55.xml"/><Relationship Id="rId1" Type="http://schemas.openxmlformats.org/officeDocument/2006/relationships/slideLayout" Target="../slideLayouts/slideLayout14.xml"/></Relationships>
</file>

<file path=ppt/slides/_rels/slide56.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56.xml"/><Relationship Id="rId1" Type="http://schemas.openxmlformats.org/officeDocument/2006/relationships/slideLayout" Target="../slideLayouts/slideLayout14.xml"/></Relationships>
</file>

<file path=ppt/slides/_rels/slide57.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57.xml"/><Relationship Id="rId1" Type="http://schemas.openxmlformats.org/officeDocument/2006/relationships/slideLayout" Target="../slideLayouts/slideLayout14.xml"/></Relationships>
</file>

<file path=ppt/slides/_rels/slide58.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notesSlide" Target="../notesSlides/notesSlide58.xml"/><Relationship Id="rId1" Type="http://schemas.openxmlformats.org/officeDocument/2006/relationships/slideLayout" Target="../slideLayouts/slideLayout14.xml"/><Relationship Id="rId4" Type="http://schemas.openxmlformats.org/officeDocument/2006/relationships/image" Target="../media/image50.png"/></Relationships>
</file>

<file path=ppt/slides/_rels/slide59.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notesSlide" Target="../notesSlides/notesSlide59.xml"/><Relationship Id="rId1" Type="http://schemas.openxmlformats.org/officeDocument/2006/relationships/slideLayout" Target="../slideLayouts/slideLayout14.xml"/><Relationship Id="rId4" Type="http://schemas.openxmlformats.org/officeDocument/2006/relationships/image" Target="../media/image52.pn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9.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13.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14.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14.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63.xml"/><Relationship Id="rId1" Type="http://schemas.openxmlformats.org/officeDocument/2006/relationships/slideLayout" Target="../slideLayouts/slideLayout14.xml"/></Relationships>
</file>

<file path=ppt/slides/_rels/slide6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9.xml"/></Relationships>
</file>

<file path=ppt/slides/_rels/slide65.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notesSlide" Target="../notesSlides/notesSlide64.xml"/><Relationship Id="rId1" Type="http://schemas.openxmlformats.org/officeDocument/2006/relationships/slideLayout" Target="../slideLayouts/slideLayout19.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9.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9.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txBox="1">
            <a:spLocks noChangeArrowheads="1"/>
          </p:cNvSpPr>
          <p:nvPr/>
        </p:nvSpPr>
        <p:spPr bwMode="auto">
          <a:xfrm>
            <a:off x="1624384" y="800403"/>
            <a:ext cx="6788150" cy="10089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82124" tIns="41061" rIns="82124" bIns="41061" numCol="1" anchor="t" anchorCtr="0" compatLnSpc="1">
            <a:prstTxWarp prst="textNoShape">
              <a:avLst/>
            </a:prstTxWarp>
          </a:bodyPr>
          <a:lstStyle>
            <a:lvl1pPr marL="0" indent="0" algn="l" defTabSz="814388" rtl="0" eaLnBrk="0" fontAlgn="base" hangingPunct="0">
              <a:lnSpc>
                <a:spcPct val="90000"/>
              </a:lnSpc>
              <a:spcBef>
                <a:spcPct val="50000"/>
              </a:spcBef>
              <a:spcAft>
                <a:spcPct val="0"/>
              </a:spcAft>
              <a:buClr>
                <a:srgbClr val="708CA1"/>
              </a:buClr>
              <a:buFont typeface="Wingdings" pitchFamily="2" charset="2"/>
              <a:buNone/>
              <a:defRPr sz="2000" b="1">
                <a:solidFill>
                  <a:schemeClr val="bg2"/>
                </a:solidFill>
                <a:latin typeface="+mn-lt"/>
                <a:ea typeface="ＭＳ Ｐゴシック" charset="0"/>
                <a:cs typeface="ＭＳ Ｐゴシック" charset="0"/>
              </a:defRPr>
            </a:lvl1pPr>
            <a:lvl2pPr marL="574675" indent="-117475"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2pPr>
            <a:lvl3pPr marL="914400"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3pPr>
            <a:lvl4pPr marL="1254125" indent="117475"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4pPr>
            <a:lvl5pPr marL="1604963" indent="223838"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5pPr>
            <a:lvl6pPr marL="2062163" algn="l" defTabSz="814388" rtl="0" eaLnBrk="1" fontAlgn="base" hangingPunct="1">
              <a:lnSpc>
                <a:spcPct val="95000"/>
              </a:lnSpc>
              <a:spcBef>
                <a:spcPct val="35000"/>
              </a:spcBef>
              <a:spcAft>
                <a:spcPct val="0"/>
              </a:spcAft>
              <a:buClr>
                <a:srgbClr val="708CA1"/>
              </a:buClr>
              <a:defRPr sz="2000">
                <a:solidFill>
                  <a:schemeClr val="tx1"/>
                </a:solidFill>
                <a:latin typeface="+mn-lt"/>
              </a:defRPr>
            </a:lvl6pPr>
            <a:lvl7pPr marL="2519363" algn="l" defTabSz="814388" rtl="0" eaLnBrk="1" fontAlgn="base" hangingPunct="1">
              <a:lnSpc>
                <a:spcPct val="95000"/>
              </a:lnSpc>
              <a:spcBef>
                <a:spcPct val="35000"/>
              </a:spcBef>
              <a:spcAft>
                <a:spcPct val="0"/>
              </a:spcAft>
              <a:buClr>
                <a:srgbClr val="708CA1"/>
              </a:buClr>
              <a:defRPr sz="2000">
                <a:solidFill>
                  <a:schemeClr val="tx1"/>
                </a:solidFill>
                <a:latin typeface="+mn-lt"/>
              </a:defRPr>
            </a:lvl7pPr>
            <a:lvl8pPr marL="2976563" algn="l" defTabSz="814388" rtl="0" eaLnBrk="1" fontAlgn="base" hangingPunct="1">
              <a:lnSpc>
                <a:spcPct val="95000"/>
              </a:lnSpc>
              <a:spcBef>
                <a:spcPct val="35000"/>
              </a:spcBef>
              <a:spcAft>
                <a:spcPct val="0"/>
              </a:spcAft>
              <a:buClr>
                <a:srgbClr val="708CA1"/>
              </a:buClr>
              <a:defRPr sz="2000">
                <a:solidFill>
                  <a:schemeClr val="tx1"/>
                </a:solidFill>
                <a:latin typeface="+mn-lt"/>
              </a:defRPr>
            </a:lvl8pPr>
            <a:lvl9pPr marL="3433763" algn="l" defTabSz="814388" rtl="0" eaLnBrk="1" fontAlgn="base" hangingPunct="1">
              <a:lnSpc>
                <a:spcPct val="95000"/>
              </a:lnSpc>
              <a:spcBef>
                <a:spcPct val="35000"/>
              </a:spcBef>
              <a:spcAft>
                <a:spcPct val="0"/>
              </a:spcAft>
              <a:buClr>
                <a:srgbClr val="708CA1"/>
              </a:buClr>
              <a:defRPr sz="2000">
                <a:solidFill>
                  <a:schemeClr val="tx1"/>
                </a:solidFill>
                <a:latin typeface="+mn-lt"/>
              </a:defRPr>
            </a:lvl9pPr>
          </a:lstStyle>
          <a:p>
            <a:pPr eaLnBrk="1" hangingPunct="1">
              <a:buFont typeface="Wingdings" charset="0"/>
              <a:buNone/>
            </a:pPr>
            <a:endParaRPr lang="en-US" kern="0" dirty="0">
              <a:latin typeface="Arial" charset="0"/>
            </a:endParaRPr>
          </a:p>
        </p:txBody>
      </p:sp>
      <p:sp>
        <p:nvSpPr>
          <p:cNvPr id="7" name="Rectangle 2"/>
          <p:cNvSpPr>
            <a:spLocks noGrp="1" noChangeArrowheads="1"/>
          </p:cNvSpPr>
          <p:nvPr>
            <p:ph type="ctrTitle"/>
          </p:nvPr>
        </p:nvSpPr>
        <p:spPr/>
        <p:txBody>
          <a:bodyPr/>
          <a:lstStyle/>
          <a:p>
            <a:pPr eaLnBrk="1" hangingPunct="1"/>
            <a:r>
              <a:rPr lang="en-US" sz="2400" dirty="0">
                <a:latin typeface="Arial" charset="0"/>
              </a:rPr>
              <a:t>Instructor Materials</a:t>
            </a:r>
            <a:br>
              <a:rPr lang="en-US" sz="2400" dirty="0">
                <a:latin typeface="Arial" charset="0"/>
              </a:rPr>
            </a:br>
            <a:r>
              <a:rPr lang="en-US" sz="2400" dirty="0">
                <a:latin typeface="Arial" charset="0"/>
              </a:rPr>
              <a:t>Chapter 7: Access Control Lists</a:t>
            </a:r>
            <a:endParaRPr lang="en-US" sz="2400" dirty="0">
              <a:solidFill>
                <a:srgbClr val="00B0F0"/>
              </a:solidFill>
              <a:latin typeface="Arial" charset="0"/>
            </a:endParaRPr>
          </a:p>
        </p:txBody>
      </p:sp>
      <p:sp>
        <p:nvSpPr>
          <p:cNvPr id="3" name="Subtitle 2"/>
          <p:cNvSpPr>
            <a:spLocks noGrp="1"/>
          </p:cNvSpPr>
          <p:nvPr>
            <p:ph type="subTitle" idx="1"/>
          </p:nvPr>
        </p:nvSpPr>
        <p:spPr>
          <a:xfrm>
            <a:off x="311149" y="4672012"/>
            <a:ext cx="5053331" cy="1061813"/>
          </a:xfrm>
        </p:spPr>
        <p:txBody>
          <a:bodyPr/>
          <a:lstStyle/>
          <a:p>
            <a:pPr eaLnBrk="1" hangingPunct="1"/>
            <a:r>
              <a:rPr lang="en-US" dirty="0">
                <a:latin typeface="Arial" charset="0"/>
              </a:rPr>
              <a:t>CCNA Routing and Switching</a:t>
            </a:r>
          </a:p>
          <a:p>
            <a:pPr eaLnBrk="1" hangingPunct="1"/>
            <a:r>
              <a:rPr lang="en-US" dirty="0">
                <a:latin typeface="Arial" charset="0"/>
              </a:rPr>
              <a:t>Routing and Switching Essentials v6.0</a:t>
            </a:r>
          </a:p>
          <a:p>
            <a:endParaRPr lang="en-US" dirty="0"/>
          </a:p>
        </p:txBody>
      </p:sp>
    </p:spTree>
    <p:extLst>
      <p:ext uri="{BB962C8B-B14F-4D97-AF65-F5344CB8AC3E}">
        <p14:creationId xmlns:p14="http://schemas.microsoft.com/office/powerpoint/2010/main" val="2515264652"/>
      </p:ext>
    </p:extLst>
  </p:cSld>
  <p:clrMapOvr>
    <a:masterClrMapping/>
  </p:clrMapOvr>
  <p:transition>
    <p:wipe dir="r"/>
  </p:transition>
</p:sld>
</file>

<file path=ppt/slides/slide1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 name="Rectangle 33"/>
          <p:cNvSpPr txBox="1">
            <a:spLocks noChangeArrowheads="1"/>
          </p:cNvSpPr>
          <p:nvPr/>
        </p:nvSpPr>
        <p:spPr bwMode="auto">
          <a:xfrm>
            <a:off x="411087" y="354413"/>
            <a:ext cx="8145462" cy="838200"/>
          </a:xfrm>
          <a:prstGeom prst="rect">
            <a:avLst/>
          </a:prstGeom>
          <a:noFill/>
          <a:ln w="9525" algn="ctr">
            <a:noFill/>
            <a:miter lim="800000"/>
            <a:headEnd/>
            <a:tailEnd/>
          </a:ln>
        </p:spPr>
        <p:txBody>
          <a:bodyPr lIns="82124" tIns="41061" rIns="82124" bIns="41061" anchor="b"/>
          <a:lstStyle/>
          <a:p>
            <a:pPr algn="l" defTabSz="814388">
              <a:lnSpc>
                <a:spcPct val="90000"/>
              </a:lnSpc>
              <a:defRPr/>
            </a:pPr>
            <a:r>
              <a:rPr lang="en-US" sz="3200" b="1" kern="0" dirty="0">
                <a:solidFill>
                  <a:srgbClr val="708CA1"/>
                </a:solidFill>
                <a:latin typeface="+mj-lt"/>
                <a:ea typeface="+mj-ea"/>
                <a:cs typeface="+mj-cs"/>
              </a:rPr>
              <a:t>Chapter 7: Best Practices (Cont.)</a:t>
            </a:r>
          </a:p>
        </p:txBody>
      </p:sp>
      <p:sp>
        <p:nvSpPr>
          <p:cNvPr id="9" name="Text Placeholder 6"/>
          <p:cNvSpPr txBox="1">
            <a:spLocks/>
          </p:cNvSpPr>
          <p:nvPr/>
        </p:nvSpPr>
        <p:spPr>
          <a:xfrm>
            <a:off x="228600" y="1344168"/>
            <a:ext cx="8577072" cy="4965192"/>
          </a:xfrm>
          <a:prstGeom prst="rect">
            <a:avLst/>
          </a:prstGeom>
        </p:spPr>
        <p:txBody>
          <a:bodyPr/>
          <a:lstStyle>
            <a:lvl1pPr marL="236538" indent="-236538" algn="l" defTabSz="814388" rtl="0" eaLnBrk="0" fontAlgn="base" hangingPunct="0">
              <a:lnSpc>
                <a:spcPct val="95000"/>
              </a:lnSpc>
              <a:spcBef>
                <a:spcPct val="50000"/>
              </a:spcBef>
              <a:spcAft>
                <a:spcPct val="0"/>
              </a:spcAft>
              <a:buClr>
                <a:srgbClr val="708CA1"/>
              </a:buClr>
              <a:buFont typeface="Wingdings" charset="0"/>
              <a:buChar char="§"/>
              <a:defRPr sz="2400">
                <a:solidFill>
                  <a:schemeClr val="tx1"/>
                </a:solidFill>
                <a:latin typeface="+mn-lt"/>
                <a:ea typeface="ＭＳ Ｐゴシック" charset="0"/>
                <a:cs typeface="ＭＳ Ｐゴシック" charset="0"/>
              </a:defRPr>
            </a:lvl1pPr>
            <a:lvl2pPr marL="574675" indent="-117475"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2pPr>
            <a:lvl3pPr marL="914400"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3pPr>
            <a:lvl4pPr marL="1254125" indent="117475"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4pPr>
            <a:lvl5pPr marL="1604963" indent="223838"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5pPr>
            <a:lvl6pPr marL="2062163" algn="l" defTabSz="814388" rtl="0" eaLnBrk="1" fontAlgn="base" hangingPunct="1">
              <a:lnSpc>
                <a:spcPct val="95000"/>
              </a:lnSpc>
              <a:spcBef>
                <a:spcPct val="35000"/>
              </a:spcBef>
              <a:spcAft>
                <a:spcPct val="0"/>
              </a:spcAft>
              <a:buClr>
                <a:srgbClr val="708CA1"/>
              </a:buClr>
              <a:defRPr sz="2000">
                <a:solidFill>
                  <a:schemeClr val="tx1"/>
                </a:solidFill>
                <a:latin typeface="+mn-lt"/>
              </a:defRPr>
            </a:lvl6pPr>
            <a:lvl7pPr marL="2519363" algn="l" defTabSz="814388" rtl="0" eaLnBrk="1" fontAlgn="base" hangingPunct="1">
              <a:lnSpc>
                <a:spcPct val="95000"/>
              </a:lnSpc>
              <a:spcBef>
                <a:spcPct val="35000"/>
              </a:spcBef>
              <a:spcAft>
                <a:spcPct val="0"/>
              </a:spcAft>
              <a:buClr>
                <a:srgbClr val="708CA1"/>
              </a:buClr>
              <a:defRPr sz="2000">
                <a:solidFill>
                  <a:schemeClr val="tx1"/>
                </a:solidFill>
                <a:latin typeface="+mn-lt"/>
              </a:defRPr>
            </a:lvl7pPr>
            <a:lvl8pPr marL="2976563" algn="l" defTabSz="814388" rtl="0" eaLnBrk="1" fontAlgn="base" hangingPunct="1">
              <a:lnSpc>
                <a:spcPct val="95000"/>
              </a:lnSpc>
              <a:spcBef>
                <a:spcPct val="35000"/>
              </a:spcBef>
              <a:spcAft>
                <a:spcPct val="0"/>
              </a:spcAft>
              <a:buClr>
                <a:srgbClr val="708CA1"/>
              </a:buClr>
              <a:defRPr sz="2000">
                <a:solidFill>
                  <a:schemeClr val="tx1"/>
                </a:solidFill>
                <a:latin typeface="+mn-lt"/>
              </a:defRPr>
            </a:lvl8pPr>
            <a:lvl9pPr marL="3433763" algn="l" defTabSz="814388" rtl="0" eaLnBrk="1" fontAlgn="base" hangingPunct="1">
              <a:lnSpc>
                <a:spcPct val="95000"/>
              </a:lnSpc>
              <a:spcBef>
                <a:spcPct val="35000"/>
              </a:spcBef>
              <a:spcAft>
                <a:spcPct val="0"/>
              </a:spcAft>
              <a:buClr>
                <a:srgbClr val="708CA1"/>
              </a:buClr>
              <a:defRPr sz="2000">
                <a:solidFill>
                  <a:schemeClr val="tx1"/>
                </a:solidFill>
                <a:latin typeface="+mn-lt"/>
              </a:defRPr>
            </a:lvl9pPr>
          </a:lstStyle>
          <a:p>
            <a:pPr marL="0" indent="0">
              <a:buNone/>
            </a:pPr>
            <a:r>
              <a:rPr lang="en-US" sz="2000" dirty="0"/>
              <a:t>Section 7.3</a:t>
            </a:r>
          </a:p>
          <a:p>
            <a:pPr eaLnBrk="1" hangingPunct="1">
              <a:lnSpc>
                <a:spcPct val="85000"/>
              </a:lnSpc>
              <a:spcBef>
                <a:spcPct val="30000"/>
              </a:spcBef>
            </a:pPr>
            <a:r>
              <a:rPr lang="en-US" sz="1800" dirty="0"/>
              <a:t>Practice, Practice, Practice!</a:t>
            </a:r>
          </a:p>
          <a:p>
            <a:pPr eaLnBrk="1" hangingPunct="1">
              <a:lnSpc>
                <a:spcPct val="85000"/>
              </a:lnSpc>
              <a:spcBef>
                <a:spcPct val="30000"/>
              </a:spcBef>
            </a:pPr>
            <a:r>
              <a:rPr lang="en-US" sz="1800" dirty="0"/>
              <a:t>Have students conceptually create situations where packets need to be allowed and/or blocked.</a:t>
            </a:r>
          </a:p>
          <a:p>
            <a:pPr marL="0" indent="0" eaLnBrk="1" hangingPunct="1">
              <a:lnSpc>
                <a:spcPct val="85000"/>
              </a:lnSpc>
              <a:spcBef>
                <a:spcPct val="30000"/>
              </a:spcBef>
              <a:buNone/>
            </a:pPr>
            <a:r>
              <a:rPr lang="en-US" sz="1800" dirty="0"/>
              <a:t>.</a:t>
            </a:r>
          </a:p>
          <a:p>
            <a:pPr marL="0" lvl="1" indent="0" eaLnBrk="1" hangingPunct="1">
              <a:spcBef>
                <a:spcPts val="36"/>
              </a:spcBef>
            </a:pPr>
            <a:endParaRPr lang="en-US" dirty="0"/>
          </a:p>
        </p:txBody>
      </p:sp>
    </p:spTree>
    <p:extLst>
      <p:ext uri="{BB962C8B-B14F-4D97-AF65-F5344CB8AC3E}">
        <p14:creationId xmlns:p14="http://schemas.microsoft.com/office/powerpoint/2010/main" val="3169501298"/>
      </p:ext>
    </p:extLst>
  </p:cSld>
  <p:clrMapOvr>
    <a:masterClrMapping/>
  </p:clrMapOvr>
  <p:transition>
    <p:wipe dir="r"/>
  </p:transition>
</p:sld>
</file>

<file path=ppt/slides/slide1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3314" name="Rectangle 33"/>
          <p:cNvSpPr>
            <a:spLocks noGrp="1" noChangeArrowheads="1"/>
          </p:cNvSpPr>
          <p:nvPr>
            <p:ph type="title" idx="4294967295"/>
          </p:nvPr>
        </p:nvSpPr>
        <p:spPr>
          <a:xfrm>
            <a:off x="395786" y="350288"/>
            <a:ext cx="8145462" cy="838200"/>
          </a:xfrm>
        </p:spPr>
        <p:txBody>
          <a:bodyPr/>
          <a:lstStyle/>
          <a:p>
            <a:pPr eaLnBrk="1" hangingPunct="1"/>
            <a:r>
              <a:rPr lang="en-US" dirty="0"/>
              <a:t>Chapter 7: Additional Help</a:t>
            </a:r>
          </a:p>
        </p:txBody>
      </p:sp>
      <p:sp>
        <p:nvSpPr>
          <p:cNvPr id="20483" name="Rectangle 34"/>
          <p:cNvSpPr>
            <a:spLocks noGrp="1" noChangeArrowheads="1"/>
          </p:cNvSpPr>
          <p:nvPr>
            <p:ph type="body" idx="4294967295"/>
          </p:nvPr>
        </p:nvSpPr>
        <p:spPr>
          <a:xfrm>
            <a:off x="395786" y="1260910"/>
            <a:ext cx="8200528" cy="3571875"/>
          </a:xfrm>
        </p:spPr>
        <p:txBody>
          <a:bodyPr/>
          <a:lstStyle/>
          <a:p>
            <a:pPr>
              <a:lnSpc>
                <a:spcPct val="85000"/>
              </a:lnSpc>
              <a:spcBef>
                <a:spcPct val="30000"/>
              </a:spcBef>
              <a:spcAft>
                <a:spcPts val="1200"/>
              </a:spcAft>
              <a:defRPr/>
            </a:pPr>
            <a:r>
              <a:rPr lang="en-US" sz="2000" dirty="0"/>
              <a:t>For additional help with teaching strategies, including lesson plans, analogies for difficult concepts, and discussion topics, visit the CCNA Community at: </a:t>
            </a:r>
            <a:r>
              <a:rPr lang="en-US" sz="2000" dirty="0">
                <a:hlinkClick r:id="rId3"/>
              </a:rPr>
              <a:t>https://www.netacad.com/group/communities/community-home</a:t>
            </a:r>
            <a:endParaRPr lang="en-US" sz="2000" dirty="0"/>
          </a:p>
          <a:p>
            <a:pPr>
              <a:lnSpc>
                <a:spcPct val="85000"/>
              </a:lnSpc>
              <a:spcBef>
                <a:spcPct val="30000"/>
              </a:spcBef>
              <a:spcAft>
                <a:spcPts val="1200"/>
              </a:spcAft>
              <a:defRPr/>
            </a:pPr>
            <a:r>
              <a:rPr lang="en-US" sz="2000" dirty="0"/>
              <a:t>Best practices from around the world for teaching CCNA Routing and Switching. </a:t>
            </a:r>
            <a:r>
              <a:rPr lang="en-US" sz="2000" dirty="0">
                <a:hlinkClick r:id="rId4"/>
              </a:rPr>
              <a:t>https://www.netacad.com/group/communities/ccna-blog</a:t>
            </a:r>
            <a:endParaRPr lang="en-US" sz="2000" dirty="0"/>
          </a:p>
          <a:p>
            <a:pPr>
              <a:lnSpc>
                <a:spcPct val="85000"/>
              </a:lnSpc>
              <a:spcBef>
                <a:spcPct val="30000"/>
              </a:spcBef>
              <a:defRPr/>
            </a:pPr>
            <a:r>
              <a:rPr lang="en-US" sz="2000" dirty="0"/>
              <a:t>If you have lesson plans or resources that you would like to share, upload them to the CCNA Community in order to help other instructors.</a:t>
            </a:r>
          </a:p>
          <a:p>
            <a:r>
              <a:rPr lang="en-US" sz="2000" dirty="0"/>
              <a:t>Students can enroll in </a:t>
            </a:r>
            <a:r>
              <a:rPr lang="en-US" sz="2000" b="1" dirty="0"/>
              <a:t>Packet Tracer Know How 1: Packet Tracer 101 </a:t>
            </a:r>
            <a:r>
              <a:rPr lang="en-US" sz="2000" dirty="0"/>
              <a:t>(self-enroll).</a:t>
            </a:r>
          </a:p>
        </p:txBody>
      </p:sp>
    </p:spTree>
    <p:extLst>
      <p:ext uri="{BB962C8B-B14F-4D97-AF65-F5344CB8AC3E}">
        <p14:creationId xmlns:p14="http://schemas.microsoft.com/office/powerpoint/2010/main" val="1402589301"/>
      </p:ext>
    </p:extLst>
  </p:cSld>
  <p:clrMapOvr>
    <a:masterClrMapping/>
  </p:clrMapOvr>
  <p:transition>
    <p:wipe dir="r"/>
  </p:transition>
</p:sld>
</file>

<file path=ppt/slides/slide1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4338" name="Rectangle 70"/>
          <p:cNvSpPr>
            <a:spLocks noChangeArrowheads="1"/>
          </p:cNvSpPr>
          <p:nvPr/>
        </p:nvSpPr>
        <p:spPr bwMode="auto">
          <a:xfrm>
            <a:off x="0" y="0"/>
            <a:ext cx="9144000" cy="685800"/>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lIns="82124" tIns="41061" rIns="82124" bIns="41061" anchor="ctr"/>
          <a:lstStyle/>
          <a:p>
            <a:pPr algn="ctr" eaLnBrk="0" hangingPunct="0">
              <a:lnSpc>
                <a:spcPct val="90000"/>
              </a:lnSpc>
            </a:pPr>
            <a:endParaRPr lang="en-US" b="0"/>
          </a:p>
        </p:txBody>
      </p:sp>
      <p:pic>
        <p:nvPicPr>
          <p:cNvPr id="14339" name="Picture 100" descr="CNA_largo-onwhite"/>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1508125" y="2741613"/>
            <a:ext cx="6097588" cy="892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739297878"/>
      </p:ext>
    </p:extLst>
  </p:cSld>
  <p:clrMapOvr>
    <a:masterClrMapping/>
  </p:clrMapOvr>
  <p:transition>
    <p:wipe dir="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9" name="Rectangle 2"/>
          <p:cNvSpPr>
            <a:spLocks noGrp="1" noChangeArrowheads="1"/>
          </p:cNvSpPr>
          <p:nvPr>
            <p:ph type="ctrTitle"/>
          </p:nvPr>
        </p:nvSpPr>
        <p:spPr>
          <a:xfrm>
            <a:off x="311150" y="2263775"/>
            <a:ext cx="3854450" cy="1481138"/>
          </a:xfrm>
        </p:spPr>
        <p:txBody>
          <a:bodyPr/>
          <a:lstStyle/>
          <a:p>
            <a:pPr eaLnBrk="1" hangingPunct="1"/>
            <a:r>
              <a:rPr lang="en-US" sz="2400" dirty="0">
                <a:latin typeface="Arial" charset="0"/>
              </a:rPr>
              <a:t>Chapter 7: Access Control Lists</a:t>
            </a:r>
            <a:endParaRPr lang="en-US" sz="2400" dirty="0">
              <a:solidFill>
                <a:srgbClr val="00B0F0"/>
              </a:solidFill>
              <a:latin typeface="Arial" charset="0"/>
            </a:endParaRPr>
          </a:p>
        </p:txBody>
      </p:sp>
      <p:sp>
        <p:nvSpPr>
          <p:cNvPr id="7170" name="Rectangle 3"/>
          <p:cNvSpPr>
            <a:spLocks noGrp="1" noChangeArrowheads="1"/>
          </p:cNvSpPr>
          <p:nvPr>
            <p:ph type="subTitle" idx="1"/>
          </p:nvPr>
        </p:nvSpPr>
        <p:spPr>
          <a:xfrm>
            <a:off x="311150" y="4672013"/>
            <a:ext cx="6788150" cy="658812"/>
          </a:xfrm>
        </p:spPr>
        <p:txBody>
          <a:bodyPr/>
          <a:lstStyle/>
          <a:p>
            <a:pPr eaLnBrk="1" hangingPunct="1"/>
            <a:r>
              <a:rPr lang="en-US" dirty="0"/>
              <a:t>Routing and Switching Essentials v6.0</a:t>
            </a:r>
            <a:endParaRPr lang="en-US" dirty="0">
              <a:solidFill>
                <a:srgbClr val="00B0F0"/>
              </a:solidFill>
              <a:latin typeface="Arial" charset="0"/>
            </a:endParaRPr>
          </a:p>
        </p:txBody>
      </p:sp>
    </p:spTree>
  </p:cSld>
  <p:clrMapOvr>
    <a:masterClrMapping/>
  </p:clrMapOvr>
  <p:transition>
    <p:wipe dir="r"/>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33"/>
          <p:cNvSpPr>
            <a:spLocks noGrp="1" noChangeArrowheads="1"/>
          </p:cNvSpPr>
          <p:nvPr>
            <p:ph type="title" idx="4294967295"/>
          </p:nvPr>
        </p:nvSpPr>
        <p:spPr>
          <a:xfrm>
            <a:off x="655638" y="350288"/>
            <a:ext cx="8145462" cy="838200"/>
          </a:xfrm>
        </p:spPr>
        <p:txBody>
          <a:bodyPr/>
          <a:lstStyle/>
          <a:p>
            <a:pPr eaLnBrk="1" hangingPunct="1"/>
            <a:r>
              <a:rPr lang="en-US" dirty="0"/>
              <a:t>Chapter 7 - Sections &amp; Objectives</a:t>
            </a:r>
          </a:p>
        </p:txBody>
      </p:sp>
      <p:sp>
        <p:nvSpPr>
          <p:cNvPr id="4099" name="Rectangle 34"/>
          <p:cNvSpPr>
            <a:spLocks noGrp="1" noChangeArrowheads="1"/>
          </p:cNvSpPr>
          <p:nvPr>
            <p:ph type="body" idx="4294967295"/>
          </p:nvPr>
        </p:nvSpPr>
        <p:spPr>
          <a:xfrm>
            <a:off x="655638" y="1337482"/>
            <a:ext cx="7940675" cy="4743578"/>
          </a:xfrm>
        </p:spPr>
        <p:txBody>
          <a:bodyPr/>
          <a:lstStyle/>
          <a:p>
            <a:pPr marL="0" indent="0">
              <a:buNone/>
            </a:pPr>
            <a:r>
              <a:rPr lang="en-CA" sz="2000" dirty="0"/>
              <a:t>7.1 ACL Operation</a:t>
            </a:r>
          </a:p>
          <a:p>
            <a:pPr marL="742950" lvl="1" indent="-285750">
              <a:buFont typeface="Arial" panose="020B0604020202020204" pitchFamily="34" charset="0"/>
              <a:buChar char="•"/>
            </a:pPr>
            <a:r>
              <a:rPr lang="en-US" sz="1600" dirty="0"/>
              <a:t>Explain how ACLs filter traffic.</a:t>
            </a:r>
          </a:p>
          <a:p>
            <a:pPr marL="742950" lvl="1" indent="-285750">
              <a:buFont typeface="Arial" panose="020B0604020202020204" pitchFamily="34" charset="0"/>
              <a:buChar char="•"/>
            </a:pPr>
            <a:r>
              <a:rPr lang="en-US" sz="1600" dirty="0"/>
              <a:t>Explain how ACLs use wildcard masks.</a:t>
            </a:r>
          </a:p>
          <a:p>
            <a:pPr marL="742950" lvl="1" indent="-285750">
              <a:buFont typeface="Arial" panose="020B0604020202020204" pitchFamily="34" charset="0"/>
              <a:buChar char="•"/>
            </a:pPr>
            <a:r>
              <a:rPr lang="en-US" sz="1600" dirty="0"/>
              <a:t>Explain how to create ACLs.</a:t>
            </a:r>
          </a:p>
          <a:p>
            <a:pPr marL="742950" lvl="1" indent="-285750">
              <a:buFont typeface="Arial" panose="020B0604020202020204" pitchFamily="34" charset="0"/>
              <a:buChar char="•"/>
            </a:pPr>
            <a:r>
              <a:rPr lang="en-US" sz="1600" dirty="0"/>
              <a:t>Explain how to place ACLs.</a:t>
            </a:r>
          </a:p>
          <a:p>
            <a:pPr marL="1588" indent="0">
              <a:buNone/>
            </a:pPr>
            <a:r>
              <a:rPr lang="en-CA" sz="2000" dirty="0"/>
              <a:t>7.2 Standard IPv4 ACLs</a:t>
            </a:r>
          </a:p>
          <a:p>
            <a:pPr marL="742950" lvl="1" indent="-285750">
              <a:buFont typeface="Arial" panose="020B0604020202020204" pitchFamily="34" charset="0"/>
              <a:buChar char="•"/>
            </a:pPr>
            <a:r>
              <a:rPr lang="en-US" sz="1600" dirty="0"/>
              <a:t>Configure standard IPv4 ACLs to filter traffic to meet networking requirements.</a:t>
            </a:r>
          </a:p>
          <a:p>
            <a:pPr marL="742950" lvl="1" indent="-285750">
              <a:buFont typeface="Arial" panose="020B0604020202020204" pitchFamily="34" charset="0"/>
              <a:buChar char="•"/>
            </a:pPr>
            <a:r>
              <a:rPr lang="en-US" sz="1600" dirty="0"/>
              <a:t>Use sequence numbers to edit existing standard IPv4 ACLs.</a:t>
            </a:r>
          </a:p>
          <a:p>
            <a:pPr marL="742950" lvl="1" indent="-285750">
              <a:buFont typeface="Arial" panose="020B0604020202020204" pitchFamily="34" charset="0"/>
              <a:buChar char="•"/>
            </a:pPr>
            <a:r>
              <a:rPr lang="en-US" sz="1600" dirty="0"/>
              <a:t>Configure a standard ACL to secure </a:t>
            </a:r>
            <a:r>
              <a:rPr lang="en-US" sz="1600" dirty="0" err="1"/>
              <a:t>vty</a:t>
            </a:r>
            <a:r>
              <a:rPr lang="en-US" sz="1600" dirty="0"/>
              <a:t> access.</a:t>
            </a:r>
          </a:p>
          <a:p>
            <a:pPr marL="0" indent="0">
              <a:buNone/>
            </a:pPr>
            <a:r>
              <a:rPr lang="en-US" sz="2000" dirty="0"/>
              <a:t>7.3 Troubleshoot ACLs</a:t>
            </a:r>
          </a:p>
          <a:p>
            <a:pPr marL="742950" lvl="1" indent="-285750">
              <a:buFont typeface="Arial" panose="020B0604020202020204" pitchFamily="34" charset="0"/>
              <a:buChar char="•"/>
            </a:pPr>
            <a:r>
              <a:rPr lang="en-US" sz="1600" dirty="0"/>
              <a:t>Explain how a router processes packets when an ACL is applied.</a:t>
            </a:r>
          </a:p>
          <a:p>
            <a:pPr marL="742950" lvl="1" indent="-285750">
              <a:buFont typeface="Arial" panose="020B0604020202020204" pitchFamily="34" charset="0"/>
              <a:buChar char="•"/>
            </a:pPr>
            <a:r>
              <a:rPr lang="en-US" sz="1600" dirty="0"/>
              <a:t>Troubleshoot common standard IPv4 ACL errors using CLI commands.</a:t>
            </a:r>
          </a:p>
        </p:txBody>
      </p:sp>
    </p:spTree>
    <p:extLst>
      <p:ext uri="{BB962C8B-B14F-4D97-AF65-F5344CB8AC3E}">
        <p14:creationId xmlns:p14="http://schemas.microsoft.com/office/powerpoint/2010/main" val="1065710895"/>
      </p:ext>
    </p:extLst>
  </p:cSld>
  <p:clrMapOvr>
    <a:masterClrMapping/>
  </p:clrMapOvr>
  <p:transition>
    <p:wipe dir="r"/>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ctrTitle"/>
          </p:nvPr>
        </p:nvSpPr>
        <p:spPr>
          <a:xfrm>
            <a:off x="311150" y="2263775"/>
            <a:ext cx="3854450" cy="1481138"/>
          </a:xfrm>
        </p:spPr>
        <p:txBody>
          <a:bodyPr/>
          <a:lstStyle/>
          <a:p>
            <a:pPr eaLnBrk="1" hangingPunct="1"/>
            <a:r>
              <a:rPr lang="en-CA" sz="2400" dirty="0"/>
              <a:t>7.1 </a:t>
            </a:r>
            <a:r>
              <a:rPr lang="en-US" sz="2400" dirty="0">
                <a:latin typeface="Arial" charset="0"/>
              </a:rPr>
              <a:t>ACL Operation</a:t>
            </a:r>
          </a:p>
        </p:txBody>
      </p:sp>
    </p:spTree>
    <p:extLst>
      <p:ext uri="{BB962C8B-B14F-4D97-AF65-F5344CB8AC3E}">
        <p14:creationId xmlns:p14="http://schemas.microsoft.com/office/powerpoint/2010/main" val="2753221210"/>
      </p:ext>
    </p:extLst>
  </p:cSld>
  <p:clrMapOvr>
    <a:masterClrMapping/>
  </p:clrMapOvr>
  <p:transition>
    <p:wipe dir="r"/>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lstStyle/>
          <a:p>
            <a:pPr eaLnBrk="1" hangingPunct="1"/>
            <a:r>
              <a:rPr lang="en-US" sz="1800" dirty="0">
                <a:latin typeface="Arial" charset="0"/>
              </a:rPr>
              <a:t>Purpose of ACLs</a:t>
            </a:r>
            <a:r>
              <a:rPr lang="en-US" dirty="0">
                <a:latin typeface="Arial" charset="0"/>
              </a:rPr>
              <a:t/>
            </a:r>
            <a:br>
              <a:rPr lang="en-US" dirty="0">
                <a:latin typeface="Arial" charset="0"/>
              </a:rPr>
            </a:br>
            <a:r>
              <a:rPr lang="en-US" dirty="0">
                <a:latin typeface="Arial" charset="0"/>
              </a:rPr>
              <a:t>What is an ACL?</a:t>
            </a:r>
            <a:endParaRPr lang="en-US" dirty="0">
              <a:solidFill>
                <a:srgbClr val="00B0F0"/>
              </a:solidFill>
              <a:latin typeface="Arial" charset="0"/>
            </a:endParaRPr>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63040" y="2078888"/>
            <a:ext cx="6141720" cy="449008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extBox 1"/>
          <p:cNvSpPr txBox="1"/>
          <p:nvPr/>
        </p:nvSpPr>
        <p:spPr>
          <a:xfrm>
            <a:off x="243840" y="1310640"/>
            <a:ext cx="7391400" cy="677108"/>
          </a:xfrm>
          <a:prstGeom prst="rect">
            <a:avLst/>
          </a:prstGeom>
          <a:noFill/>
        </p:spPr>
        <p:txBody>
          <a:bodyPr wrap="square" rtlCol="0">
            <a:spAutoFit/>
          </a:bodyPr>
          <a:lstStyle/>
          <a:p>
            <a:pPr marL="236538" indent="-236538" algn="l" defTabSz="814388">
              <a:lnSpc>
                <a:spcPct val="95000"/>
              </a:lnSpc>
              <a:spcBef>
                <a:spcPct val="50000"/>
              </a:spcBef>
              <a:buClr>
                <a:srgbClr val="708CA1"/>
              </a:buClr>
              <a:buFont typeface="Wingdings" charset="0"/>
              <a:buChar char="§"/>
            </a:pPr>
            <a:r>
              <a:rPr lang="en-US" sz="2000" dirty="0">
                <a:latin typeface="+mn-lt"/>
              </a:rPr>
              <a:t>By default, a router does not have ACLs configured; therefore, by default a router does not filter traffic. </a:t>
            </a:r>
          </a:p>
        </p:txBody>
      </p:sp>
    </p:spTree>
    <p:extLst>
      <p:ext uri="{BB962C8B-B14F-4D97-AF65-F5344CB8AC3E}">
        <p14:creationId xmlns:p14="http://schemas.microsoft.com/office/powerpoint/2010/main" val="1445522053"/>
      </p:ext>
    </p:extLst>
  </p:cSld>
  <p:clrMapOvr>
    <a:masterClrMapping/>
  </p:clrMapOvr>
  <p:transition spd="med">
    <p:wipe dir="r"/>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lstStyle/>
          <a:p>
            <a:pPr eaLnBrk="1" hangingPunct="1"/>
            <a:r>
              <a:rPr lang="en-US" sz="1800" dirty="0">
                <a:latin typeface="Arial" charset="0"/>
              </a:rPr>
              <a:t>Purpose of ACLs</a:t>
            </a:r>
            <a:r>
              <a:rPr lang="en-US" dirty="0">
                <a:latin typeface="Arial" charset="0"/>
              </a:rPr>
              <a:t/>
            </a:r>
            <a:br>
              <a:rPr lang="en-US" dirty="0">
                <a:latin typeface="Arial" charset="0"/>
              </a:rPr>
            </a:br>
            <a:r>
              <a:rPr lang="en-US" dirty="0">
                <a:latin typeface="Arial" charset="0"/>
              </a:rPr>
              <a:t>Packet Filtering</a:t>
            </a:r>
            <a:endParaRPr lang="en-US" dirty="0">
              <a:solidFill>
                <a:srgbClr val="00B0F0"/>
              </a:solidFill>
              <a:latin typeface="Arial" charset="0"/>
            </a:endParaRPr>
          </a:p>
        </p:txBody>
      </p:sp>
      <p:sp>
        <p:nvSpPr>
          <p:cNvPr id="2" name="Rectangle 1"/>
          <p:cNvSpPr/>
          <p:nvPr/>
        </p:nvSpPr>
        <p:spPr>
          <a:xfrm>
            <a:off x="182880" y="1261971"/>
            <a:ext cx="8641080" cy="3031599"/>
          </a:xfrm>
          <a:prstGeom prst="rect">
            <a:avLst/>
          </a:prstGeom>
        </p:spPr>
        <p:txBody>
          <a:bodyPr wrap="square">
            <a:spAutoFit/>
          </a:bodyPr>
          <a:lstStyle/>
          <a:p>
            <a:pPr marL="236538" indent="-236538" algn="l" defTabSz="814388">
              <a:lnSpc>
                <a:spcPct val="95000"/>
              </a:lnSpc>
              <a:spcBef>
                <a:spcPct val="50000"/>
              </a:spcBef>
              <a:buClr>
                <a:srgbClr val="708CA1"/>
              </a:buClr>
              <a:buFont typeface="Wingdings" charset="0"/>
              <a:buChar char="§"/>
            </a:pPr>
            <a:r>
              <a:rPr lang="en-US" sz="2000" dirty="0">
                <a:latin typeface="+mn-lt"/>
              </a:rPr>
              <a:t>Packet filtering, sometimes called static packet filtering, controls access to a network by analyzing the incoming and outgoing packets and passing or dropping them based on given criteria, such as the source IP address, destination IP addresses, and the protocol carried within the packet.</a:t>
            </a:r>
          </a:p>
          <a:p>
            <a:pPr marL="236538" indent="-236538" algn="l" defTabSz="814388">
              <a:lnSpc>
                <a:spcPct val="95000"/>
              </a:lnSpc>
              <a:spcBef>
                <a:spcPct val="50000"/>
              </a:spcBef>
              <a:buClr>
                <a:srgbClr val="708CA1"/>
              </a:buClr>
              <a:buFont typeface="Wingdings" charset="0"/>
              <a:buChar char="§"/>
            </a:pPr>
            <a:r>
              <a:rPr lang="en-US" sz="2000" dirty="0">
                <a:latin typeface="+mn-lt"/>
              </a:rPr>
              <a:t>A router acts as a packet filter when it forwards or denies packets according to filtering rules.</a:t>
            </a:r>
          </a:p>
          <a:p>
            <a:pPr marL="236538" indent="-236538" algn="l" defTabSz="814388">
              <a:lnSpc>
                <a:spcPct val="95000"/>
              </a:lnSpc>
              <a:spcBef>
                <a:spcPct val="50000"/>
              </a:spcBef>
              <a:buClr>
                <a:srgbClr val="708CA1"/>
              </a:buClr>
              <a:buFont typeface="Wingdings" charset="0"/>
              <a:buChar char="§"/>
            </a:pPr>
            <a:r>
              <a:rPr lang="en-US" sz="2000" dirty="0">
                <a:latin typeface="+mn-lt"/>
              </a:rPr>
              <a:t>An ACL is a sequential list of permit or deny statements, known as access control entries (ACEs).</a:t>
            </a:r>
          </a:p>
        </p:txBody>
      </p:sp>
    </p:spTree>
    <p:extLst>
      <p:ext uri="{BB962C8B-B14F-4D97-AF65-F5344CB8AC3E}">
        <p14:creationId xmlns:p14="http://schemas.microsoft.com/office/powerpoint/2010/main" val="1825498540"/>
      </p:ext>
    </p:extLst>
  </p:cSld>
  <p:clrMapOvr>
    <a:masterClrMapping/>
  </p:clrMapOvr>
  <p:transition spd="med">
    <p:wipe dir="r"/>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lstStyle/>
          <a:p>
            <a:pPr eaLnBrk="1" hangingPunct="1"/>
            <a:r>
              <a:rPr lang="en-US" sz="1800" dirty="0">
                <a:latin typeface="Arial" charset="0"/>
              </a:rPr>
              <a:t>Purpose of ACLs</a:t>
            </a:r>
            <a:r>
              <a:rPr lang="en-US" dirty="0">
                <a:latin typeface="Arial" charset="0"/>
              </a:rPr>
              <a:t/>
            </a:r>
            <a:br>
              <a:rPr lang="en-US" dirty="0">
                <a:latin typeface="Arial" charset="0"/>
              </a:rPr>
            </a:br>
            <a:r>
              <a:rPr lang="en-US" dirty="0">
                <a:latin typeface="Arial" charset="0"/>
              </a:rPr>
              <a:t>ACL Operation</a:t>
            </a:r>
            <a:endParaRPr lang="en-US" dirty="0">
              <a:solidFill>
                <a:srgbClr val="00B0F0"/>
              </a:solidFill>
              <a:latin typeface="Arial" charset="0"/>
            </a:endParaRPr>
          </a:p>
        </p:txBody>
      </p:sp>
      <p:pic>
        <p:nvPicPr>
          <p:cNvPr id="4" name="Picture 3"/>
          <p:cNvPicPr>
            <a:picLocks noChangeAspect="1"/>
          </p:cNvPicPr>
          <p:nvPr/>
        </p:nvPicPr>
        <p:blipFill>
          <a:blip r:embed="rId3"/>
          <a:stretch>
            <a:fillRect/>
          </a:stretch>
        </p:blipFill>
        <p:spPr>
          <a:xfrm>
            <a:off x="268161" y="1889026"/>
            <a:ext cx="8280400" cy="2717800"/>
          </a:xfrm>
          <a:prstGeom prst="rect">
            <a:avLst/>
          </a:prstGeom>
        </p:spPr>
      </p:pic>
    </p:spTree>
    <p:extLst>
      <p:ext uri="{BB962C8B-B14F-4D97-AF65-F5344CB8AC3E}">
        <p14:creationId xmlns:p14="http://schemas.microsoft.com/office/powerpoint/2010/main" val="79783068"/>
      </p:ext>
    </p:extLst>
  </p:cSld>
  <p:clrMapOvr>
    <a:masterClrMapping/>
  </p:clrMapOvr>
  <p:transition spd="med">
    <p:wipe dir="r"/>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lstStyle/>
          <a:p>
            <a:pPr eaLnBrk="1" hangingPunct="1"/>
            <a:r>
              <a:rPr lang="en-US" sz="1800" dirty="0">
                <a:latin typeface="Arial" charset="0"/>
              </a:rPr>
              <a:t>Wildcard Masks in ACLs</a:t>
            </a:r>
            <a:r>
              <a:rPr lang="en-US" dirty="0">
                <a:latin typeface="Arial" charset="0"/>
              </a:rPr>
              <a:t/>
            </a:r>
            <a:br>
              <a:rPr lang="en-US" dirty="0">
                <a:latin typeface="Arial" charset="0"/>
              </a:rPr>
            </a:br>
            <a:r>
              <a:rPr lang="en-US" dirty="0">
                <a:latin typeface="Arial" charset="0"/>
              </a:rPr>
              <a:t>Introducing ACL Wildcard Masking</a:t>
            </a:r>
            <a:endParaRPr lang="en-US" dirty="0">
              <a:solidFill>
                <a:srgbClr val="00B0F0"/>
              </a:solidFill>
              <a:latin typeface="Arial" charset="0"/>
            </a:endParaRPr>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37360" y="1356359"/>
            <a:ext cx="5760720" cy="523701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66392720"/>
      </p:ext>
    </p:extLst>
  </p:cSld>
  <p:clrMapOvr>
    <a:masterClrMapping/>
  </p:clrMapOvr>
  <p:transition spd="med">
    <p:wipe dir="r"/>
  </p:transition>
</p:sld>
</file>

<file path=ppt/slides/slide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098" name="Rectangle 33"/>
          <p:cNvSpPr>
            <a:spLocks noGrp="1" noChangeArrowheads="1"/>
          </p:cNvSpPr>
          <p:nvPr>
            <p:ph type="title" idx="4294967295"/>
          </p:nvPr>
        </p:nvSpPr>
        <p:spPr>
          <a:xfrm>
            <a:off x="655638" y="609600"/>
            <a:ext cx="8145462" cy="838200"/>
          </a:xfrm>
        </p:spPr>
        <p:txBody>
          <a:bodyPr/>
          <a:lstStyle/>
          <a:p>
            <a:pPr eaLnBrk="1" hangingPunct="1"/>
            <a:r>
              <a:rPr lang="en-US" dirty="0">
                <a:latin typeface="Arial" charset="0"/>
              </a:rPr>
              <a:t>Instructor Materials – Chapter 7 Planning Guide</a:t>
            </a:r>
            <a:endParaRPr lang="en-US" dirty="0"/>
          </a:p>
        </p:txBody>
      </p:sp>
      <p:sp>
        <p:nvSpPr>
          <p:cNvPr id="4099" name="Rectangle 34"/>
          <p:cNvSpPr>
            <a:spLocks noGrp="1" noChangeArrowheads="1"/>
          </p:cNvSpPr>
          <p:nvPr>
            <p:ph type="body" idx="4294967295"/>
          </p:nvPr>
        </p:nvSpPr>
        <p:spPr>
          <a:xfrm>
            <a:off x="655638" y="1532586"/>
            <a:ext cx="7940675" cy="4539803"/>
          </a:xfrm>
        </p:spPr>
        <p:txBody>
          <a:bodyPr/>
          <a:lstStyle/>
          <a:p>
            <a:pPr marL="0" indent="0">
              <a:buNone/>
            </a:pPr>
            <a:r>
              <a:rPr lang="en-CA" dirty="0"/>
              <a:t>This PowerPoint deck is divided in two parts:</a:t>
            </a:r>
          </a:p>
          <a:p>
            <a:pPr marL="457200" indent="-457200">
              <a:buFont typeface="+mj-lt"/>
              <a:buAutoNum type="arabicPeriod"/>
            </a:pPr>
            <a:r>
              <a:rPr lang="en-US" sz="2000" dirty="0"/>
              <a:t>Instructor Planning Guide</a:t>
            </a:r>
            <a:endParaRPr lang="en-CA" sz="2000" dirty="0"/>
          </a:p>
          <a:p>
            <a:pPr lvl="1">
              <a:buFont typeface="Wingdings" charset="2"/>
              <a:buChar char="§"/>
            </a:pPr>
            <a:r>
              <a:rPr lang="en-CA" sz="1600" dirty="0"/>
              <a:t>Information to help you become familiar with the chapter</a:t>
            </a:r>
          </a:p>
          <a:p>
            <a:pPr lvl="1">
              <a:buFont typeface="Wingdings" charset="2"/>
              <a:buChar char="§"/>
            </a:pPr>
            <a:r>
              <a:rPr lang="en-CA" sz="1600" dirty="0"/>
              <a:t>Teaching aids</a:t>
            </a:r>
          </a:p>
          <a:p>
            <a:pPr marL="457200" indent="-457200">
              <a:buFont typeface="+mj-lt"/>
              <a:buAutoNum type="arabicPeriod"/>
            </a:pPr>
            <a:r>
              <a:rPr lang="en-CA" sz="2000" dirty="0"/>
              <a:t>Instructor Class Presentation</a:t>
            </a:r>
          </a:p>
          <a:p>
            <a:pPr lvl="1">
              <a:buFont typeface="Wingdings" charset="2"/>
              <a:buChar char="§"/>
            </a:pPr>
            <a:r>
              <a:rPr lang="en-CA" sz="1600" dirty="0"/>
              <a:t>Optional slides that you can use in the classroom</a:t>
            </a:r>
          </a:p>
          <a:p>
            <a:pPr lvl="1">
              <a:buFont typeface="Wingdings" charset="2"/>
              <a:buChar char="§"/>
            </a:pPr>
            <a:r>
              <a:rPr lang="en-CA" sz="1600" dirty="0"/>
              <a:t>Begins on slide # 13</a:t>
            </a:r>
            <a:endParaRPr lang="en-CA" sz="1600" b="1" dirty="0">
              <a:solidFill>
                <a:srgbClr val="00B0F0"/>
              </a:solidFill>
            </a:endParaRPr>
          </a:p>
          <a:p>
            <a:pPr marL="0" indent="0">
              <a:buNone/>
            </a:pPr>
            <a:r>
              <a:rPr lang="en-CA" sz="2000" dirty="0"/>
              <a:t>Note: Remove the Planning Guide from this presentation before sharing with anyone.</a:t>
            </a:r>
            <a:endParaRPr lang="en-CA" dirty="0"/>
          </a:p>
        </p:txBody>
      </p:sp>
    </p:spTree>
    <p:extLst>
      <p:ext uri="{BB962C8B-B14F-4D97-AF65-F5344CB8AC3E}">
        <p14:creationId xmlns:p14="http://schemas.microsoft.com/office/powerpoint/2010/main" val="1045761936"/>
      </p:ext>
    </p:extLst>
  </p:cSld>
  <p:clrMapOvr>
    <a:masterClrMapping/>
  </p:clrMapOvr>
  <p:transition>
    <p:wipe dir="r"/>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lstStyle/>
          <a:p>
            <a:pPr eaLnBrk="1" hangingPunct="1"/>
            <a:r>
              <a:rPr lang="en-US" sz="1800" dirty="0">
                <a:latin typeface="Arial" charset="0"/>
              </a:rPr>
              <a:t>Wildcard Masks in ACLs</a:t>
            </a:r>
            <a:r>
              <a:rPr lang="en-US" dirty="0">
                <a:latin typeface="Arial" charset="0"/>
              </a:rPr>
              <a:t/>
            </a:r>
            <a:br>
              <a:rPr lang="en-US" dirty="0">
                <a:latin typeface="Arial" charset="0"/>
              </a:rPr>
            </a:br>
            <a:r>
              <a:rPr lang="en-US" dirty="0">
                <a:latin typeface="Arial" charset="0"/>
              </a:rPr>
              <a:t>Introducing ACL Wildcard Masking (cont.)</a:t>
            </a:r>
            <a:endParaRPr lang="en-US" dirty="0">
              <a:solidFill>
                <a:srgbClr val="00B0F0"/>
              </a:solidFill>
              <a:latin typeface="Arial" charset="0"/>
            </a:endParaRPr>
          </a:p>
        </p:txBody>
      </p:sp>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08775" y="2410778"/>
            <a:ext cx="7463188" cy="281654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extBox 1"/>
          <p:cNvSpPr txBox="1"/>
          <p:nvPr/>
        </p:nvSpPr>
        <p:spPr>
          <a:xfrm>
            <a:off x="2482969" y="2041446"/>
            <a:ext cx="2758440" cy="369332"/>
          </a:xfrm>
          <a:prstGeom prst="rect">
            <a:avLst/>
          </a:prstGeom>
          <a:noFill/>
        </p:spPr>
        <p:txBody>
          <a:bodyPr wrap="square" rtlCol="0">
            <a:spAutoFit/>
          </a:bodyPr>
          <a:lstStyle/>
          <a:p>
            <a:r>
              <a:rPr lang="en-US" sz="2000" dirty="0">
                <a:latin typeface="+mn-lt"/>
              </a:rPr>
              <a:t>Example</a:t>
            </a:r>
          </a:p>
        </p:txBody>
      </p:sp>
    </p:spTree>
    <p:extLst>
      <p:ext uri="{BB962C8B-B14F-4D97-AF65-F5344CB8AC3E}">
        <p14:creationId xmlns:p14="http://schemas.microsoft.com/office/powerpoint/2010/main" val="928336719"/>
      </p:ext>
    </p:extLst>
  </p:cSld>
  <p:clrMapOvr>
    <a:masterClrMapping/>
  </p:clrMapOvr>
  <p:transition spd="med">
    <p:wipe dir="r"/>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lstStyle/>
          <a:p>
            <a:pPr eaLnBrk="1" hangingPunct="1"/>
            <a:r>
              <a:rPr lang="en-US" sz="1800" dirty="0">
                <a:latin typeface="Arial" charset="0"/>
              </a:rPr>
              <a:t>Wildcard Masks in ACLs</a:t>
            </a:r>
            <a:r>
              <a:rPr lang="en-US" dirty="0">
                <a:latin typeface="Arial" charset="0"/>
              </a:rPr>
              <a:t/>
            </a:r>
            <a:br>
              <a:rPr lang="en-US" dirty="0">
                <a:latin typeface="Arial" charset="0"/>
              </a:rPr>
            </a:br>
            <a:r>
              <a:rPr lang="en-US" dirty="0">
                <a:latin typeface="Arial" charset="0"/>
              </a:rPr>
              <a:t>Wildcard Mask Examples</a:t>
            </a:r>
            <a:endParaRPr lang="en-US" dirty="0">
              <a:solidFill>
                <a:srgbClr val="00B0F0"/>
              </a:solidFill>
              <a:latin typeface="Arial" charset="0"/>
            </a:endParaRPr>
          </a:p>
        </p:txBody>
      </p:sp>
      <p:pic>
        <p:nvPicPr>
          <p:cNvPr id="409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26765" y="1490663"/>
            <a:ext cx="5856075" cy="492537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843617649"/>
      </p:ext>
    </p:extLst>
  </p:cSld>
  <p:clrMapOvr>
    <a:masterClrMapping/>
  </p:clrMapOvr>
  <p:transition spd="med">
    <p:wipe dir="r"/>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lstStyle/>
          <a:p>
            <a:pPr eaLnBrk="1" hangingPunct="1"/>
            <a:r>
              <a:rPr lang="en-US" sz="1800" dirty="0">
                <a:latin typeface="Arial" charset="0"/>
              </a:rPr>
              <a:t>Wildcard Masks in ACLs</a:t>
            </a:r>
            <a:r>
              <a:rPr lang="en-US" dirty="0">
                <a:latin typeface="Arial" charset="0"/>
              </a:rPr>
              <a:t/>
            </a:r>
            <a:br>
              <a:rPr lang="en-US" dirty="0">
                <a:latin typeface="Arial" charset="0"/>
              </a:rPr>
            </a:br>
            <a:r>
              <a:rPr lang="en-US" dirty="0">
                <a:latin typeface="Arial" charset="0"/>
              </a:rPr>
              <a:t>Wildcard Mask Examples (cont.)</a:t>
            </a:r>
            <a:endParaRPr lang="en-US" dirty="0">
              <a:solidFill>
                <a:srgbClr val="00B0F0"/>
              </a:solidFill>
              <a:latin typeface="Arial" charset="0"/>
            </a:endParaRPr>
          </a:p>
        </p:txBody>
      </p:sp>
      <p:pic>
        <p:nvPicPr>
          <p:cNvPr id="512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96732" y="1651634"/>
            <a:ext cx="5785156" cy="445960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761443530"/>
      </p:ext>
    </p:extLst>
  </p:cSld>
  <p:clrMapOvr>
    <a:masterClrMapping/>
  </p:clrMapOvr>
  <p:transition spd="med">
    <p:wipe dir="r"/>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lstStyle/>
          <a:p>
            <a:pPr eaLnBrk="1" hangingPunct="1"/>
            <a:r>
              <a:rPr lang="en-US" sz="1800" dirty="0">
                <a:latin typeface="Arial" charset="0"/>
              </a:rPr>
              <a:t>Wildcard Masks in ACLs</a:t>
            </a:r>
            <a:r>
              <a:rPr lang="en-US" dirty="0">
                <a:latin typeface="Arial" charset="0"/>
              </a:rPr>
              <a:t/>
            </a:r>
            <a:br>
              <a:rPr lang="en-US" dirty="0">
                <a:latin typeface="Arial" charset="0"/>
              </a:rPr>
            </a:br>
            <a:r>
              <a:rPr lang="en-US" dirty="0">
                <a:latin typeface="Arial" charset="0"/>
              </a:rPr>
              <a:t>Calculating the Wildcard Mask</a:t>
            </a:r>
            <a:endParaRPr lang="en-US" dirty="0">
              <a:solidFill>
                <a:srgbClr val="00B0F0"/>
              </a:solidFill>
              <a:latin typeface="Arial" charset="0"/>
            </a:endParaRPr>
          </a:p>
        </p:txBody>
      </p:sp>
      <p:sp>
        <p:nvSpPr>
          <p:cNvPr id="2" name="TextBox 1"/>
          <p:cNvSpPr txBox="1"/>
          <p:nvPr/>
        </p:nvSpPr>
        <p:spPr>
          <a:xfrm>
            <a:off x="274320" y="1676400"/>
            <a:ext cx="7848600" cy="1009507"/>
          </a:xfrm>
          <a:prstGeom prst="rect">
            <a:avLst/>
          </a:prstGeom>
          <a:noFill/>
        </p:spPr>
        <p:txBody>
          <a:bodyPr wrap="square" rtlCol="0">
            <a:spAutoFit/>
          </a:bodyPr>
          <a:lstStyle/>
          <a:p>
            <a:pPr marL="236538" indent="-236538" algn="l" defTabSz="814388">
              <a:lnSpc>
                <a:spcPct val="95000"/>
              </a:lnSpc>
              <a:spcBef>
                <a:spcPct val="50000"/>
              </a:spcBef>
              <a:buClr>
                <a:srgbClr val="708CA1"/>
              </a:buClr>
              <a:buFont typeface="Wingdings" charset="0"/>
              <a:buChar char="§"/>
            </a:pPr>
            <a:r>
              <a:rPr lang="en-US" sz="2000" dirty="0">
                <a:latin typeface="+mn-lt"/>
              </a:rPr>
              <a:t>Calculating wildcard masks can be challenging. One shortcut method is to subtract the subnet mask from 255.255.255.255.</a:t>
            </a:r>
          </a:p>
          <a:p>
            <a:endParaRPr lang="en-US" dirty="0"/>
          </a:p>
        </p:txBody>
      </p:sp>
      <p:pic>
        <p:nvPicPr>
          <p:cNvPr id="5" name="Picture 4"/>
          <p:cNvPicPr>
            <a:picLocks noChangeAspect="1"/>
          </p:cNvPicPr>
          <p:nvPr/>
        </p:nvPicPr>
        <p:blipFill>
          <a:blip r:embed="rId3"/>
          <a:stretch>
            <a:fillRect/>
          </a:stretch>
        </p:blipFill>
        <p:spPr>
          <a:xfrm>
            <a:off x="2769127" y="2685907"/>
            <a:ext cx="2858986" cy="3991258"/>
          </a:xfrm>
          <a:prstGeom prst="rect">
            <a:avLst/>
          </a:prstGeom>
        </p:spPr>
      </p:pic>
    </p:spTree>
    <p:extLst>
      <p:ext uri="{BB962C8B-B14F-4D97-AF65-F5344CB8AC3E}">
        <p14:creationId xmlns:p14="http://schemas.microsoft.com/office/powerpoint/2010/main" val="2905531189"/>
      </p:ext>
    </p:extLst>
  </p:cSld>
  <p:clrMapOvr>
    <a:masterClrMapping/>
  </p:clrMapOvr>
  <p:transition spd="med">
    <p:wipe dir="r"/>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lstStyle/>
          <a:p>
            <a:pPr eaLnBrk="1" hangingPunct="1"/>
            <a:r>
              <a:rPr lang="en-US" sz="1800" dirty="0">
                <a:latin typeface="Arial" charset="0"/>
              </a:rPr>
              <a:t>Wildcard Masks in ACLs</a:t>
            </a:r>
            <a:r>
              <a:rPr lang="en-US" dirty="0">
                <a:latin typeface="Arial" charset="0"/>
              </a:rPr>
              <a:t/>
            </a:r>
            <a:br>
              <a:rPr lang="en-US" dirty="0">
                <a:latin typeface="Arial" charset="0"/>
              </a:rPr>
            </a:br>
            <a:r>
              <a:rPr lang="en-US" dirty="0">
                <a:latin typeface="Arial" charset="0"/>
              </a:rPr>
              <a:t>Wildcard Mask Keywords</a:t>
            </a:r>
            <a:endParaRPr lang="en-US" dirty="0">
              <a:solidFill>
                <a:srgbClr val="00B0F0"/>
              </a:solidFill>
              <a:latin typeface="Arial" charset="0"/>
            </a:endParaRPr>
          </a:p>
        </p:txBody>
      </p:sp>
      <p:pic>
        <p:nvPicPr>
          <p:cNvPr id="614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01588" y="1453514"/>
            <a:ext cx="6403172" cy="514540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880488133"/>
      </p:ext>
    </p:extLst>
  </p:cSld>
  <p:clrMapOvr>
    <a:masterClrMapping/>
  </p:clrMapOvr>
  <p:transition spd="med">
    <p:wipe dir="r"/>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lstStyle/>
          <a:p>
            <a:pPr eaLnBrk="1" hangingPunct="1"/>
            <a:r>
              <a:rPr lang="en-US" sz="1800" dirty="0">
                <a:latin typeface="Arial" charset="0"/>
              </a:rPr>
              <a:t>Wildcard Masks in ACLs</a:t>
            </a:r>
            <a:r>
              <a:rPr lang="en-US" dirty="0">
                <a:latin typeface="Arial" charset="0"/>
              </a:rPr>
              <a:t/>
            </a:r>
            <a:br>
              <a:rPr lang="en-US" dirty="0">
                <a:latin typeface="Arial" charset="0"/>
              </a:rPr>
            </a:br>
            <a:r>
              <a:rPr lang="en-US" dirty="0">
                <a:latin typeface="Arial" charset="0"/>
              </a:rPr>
              <a:t>Wildcard Mask Keyword Examples</a:t>
            </a:r>
            <a:endParaRPr lang="en-US" dirty="0">
              <a:solidFill>
                <a:srgbClr val="00B0F0"/>
              </a:solidFill>
              <a:latin typeface="Arial" charset="0"/>
            </a:endParaRPr>
          </a:p>
        </p:txBody>
      </p:sp>
      <p:pic>
        <p:nvPicPr>
          <p:cNvPr id="717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83144" y="1433513"/>
            <a:ext cx="6436831" cy="451008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47967586"/>
      </p:ext>
    </p:extLst>
  </p:cSld>
  <p:clrMapOvr>
    <a:masterClrMapping/>
  </p:clrMapOvr>
  <p:transition spd="med">
    <p:wipe dir="r"/>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lstStyle/>
          <a:p>
            <a:pPr eaLnBrk="1" hangingPunct="1"/>
            <a:r>
              <a:rPr lang="en-US" sz="1800" dirty="0">
                <a:latin typeface="Arial" charset="0"/>
              </a:rPr>
              <a:t>Guidelines for ACL Creation</a:t>
            </a:r>
            <a:r>
              <a:rPr lang="en-US" dirty="0">
                <a:latin typeface="Arial" charset="0"/>
              </a:rPr>
              <a:t/>
            </a:r>
            <a:br>
              <a:rPr lang="en-US" dirty="0">
                <a:latin typeface="Arial" charset="0"/>
              </a:rPr>
            </a:br>
            <a:r>
              <a:rPr lang="en-US" dirty="0">
                <a:latin typeface="Arial" charset="0"/>
              </a:rPr>
              <a:t>General Guidelines for Creating ACLS</a:t>
            </a:r>
            <a:endParaRPr lang="en-US" dirty="0">
              <a:solidFill>
                <a:srgbClr val="00B0F0"/>
              </a:solidFill>
              <a:latin typeface="Arial" charset="0"/>
            </a:endParaRPr>
          </a:p>
        </p:txBody>
      </p:sp>
      <p:pic>
        <p:nvPicPr>
          <p:cNvPr id="819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08741" y="1435418"/>
            <a:ext cx="6474138" cy="496538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718738956"/>
      </p:ext>
    </p:extLst>
  </p:cSld>
  <p:clrMapOvr>
    <a:masterClrMapping/>
  </p:clrMapOvr>
  <p:transition spd="med">
    <p:wipe dir="r"/>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lstStyle/>
          <a:p>
            <a:pPr eaLnBrk="1" hangingPunct="1"/>
            <a:r>
              <a:rPr lang="en-US" sz="1800" dirty="0">
                <a:latin typeface="Arial" charset="0"/>
              </a:rPr>
              <a:t>Guidelines for ACL Creation</a:t>
            </a:r>
            <a:r>
              <a:rPr lang="en-US" dirty="0">
                <a:latin typeface="Arial" charset="0"/>
              </a:rPr>
              <a:t/>
            </a:r>
            <a:br>
              <a:rPr lang="en-US" dirty="0">
                <a:latin typeface="Arial" charset="0"/>
              </a:rPr>
            </a:br>
            <a:r>
              <a:rPr lang="en-US" dirty="0">
                <a:latin typeface="Arial" charset="0"/>
              </a:rPr>
              <a:t>ACL Best Practices</a:t>
            </a:r>
            <a:endParaRPr lang="en-US" dirty="0">
              <a:solidFill>
                <a:srgbClr val="00B0F0"/>
              </a:solidFill>
              <a:latin typeface="Arial" charset="0"/>
            </a:endParaRPr>
          </a:p>
        </p:txBody>
      </p:sp>
      <p:pic>
        <p:nvPicPr>
          <p:cNvPr id="921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42404" y="1737361"/>
            <a:ext cx="8196531" cy="367284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915066811"/>
      </p:ext>
    </p:extLst>
  </p:cSld>
  <p:clrMapOvr>
    <a:masterClrMapping/>
  </p:clrMapOvr>
  <p:transition spd="med">
    <p:wipe dir="r"/>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lstStyle/>
          <a:p>
            <a:pPr eaLnBrk="1" hangingPunct="1"/>
            <a:r>
              <a:rPr lang="en-US" sz="1800" dirty="0">
                <a:latin typeface="Arial" charset="0"/>
              </a:rPr>
              <a:t>Guidelines for ACL Placement</a:t>
            </a:r>
            <a:r>
              <a:rPr lang="en-US" dirty="0">
                <a:latin typeface="Arial" charset="0"/>
              </a:rPr>
              <a:t/>
            </a:r>
            <a:br>
              <a:rPr lang="en-US" dirty="0">
                <a:latin typeface="Arial" charset="0"/>
              </a:rPr>
            </a:br>
            <a:r>
              <a:rPr lang="en-US" dirty="0">
                <a:latin typeface="Arial" charset="0"/>
              </a:rPr>
              <a:t>Where to Place ACLs</a:t>
            </a:r>
            <a:endParaRPr lang="en-US" dirty="0">
              <a:solidFill>
                <a:srgbClr val="00B0F0"/>
              </a:solidFill>
              <a:latin typeface="Arial" charset="0"/>
            </a:endParaRPr>
          </a:p>
        </p:txBody>
      </p:sp>
      <p:pic>
        <p:nvPicPr>
          <p:cNvPr id="1024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49937" y="1362074"/>
            <a:ext cx="6929143" cy="514939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700030874"/>
      </p:ext>
    </p:extLst>
  </p:cSld>
  <p:clrMapOvr>
    <a:masterClrMapping/>
  </p:clrMapOvr>
  <p:transition spd="med">
    <p:wipe dir="r"/>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lstStyle/>
          <a:p>
            <a:pPr eaLnBrk="1" hangingPunct="1"/>
            <a:r>
              <a:rPr lang="en-US" sz="1800" dirty="0">
                <a:latin typeface="Arial" charset="0"/>
              </a:rPr>
              <a:t>Guidelines for ACL Placement</a:t>
            </a:r>
            <a:r>
              <a:rPr lang="en-US" dirty="0">
                <a:latin typeface="Arial" charset="0"/>
              </a:rPr>
              <a:t/>
            </a:r>
            <a:br>
              <a:rPr lang="en-US" dirty="0">
                <a:latin typeface="Arial" charset="0"/>
              </a:rPr>
            </a:br>
            <a:r>
              <a:rPr lang="en-US" dirty="0">
                <a:latin typeface="Arial" charset="0"/>
              </a:rPr>
              <a:t>Where to Place ACLs (cont.)</a:t>
            </a:r>
            <a:endParaRPr lang="en-US" dirty="0">
              <a:solidFill>
                <a:srgbClr val="00B0F0"/>
              </a:solidFill>
              <a:latin typeface="Arial" charset="0"/>
            </a:endParaRPr>
          </a:p>
        </p:txBody>
      </p:sp>
      <p:sp>
        <p:nvSpPr>
          <p:cNvPr id="2" name="TextBox 1"/>
          <p:cNvSpPr txBox="1"/>
          <p:nvPr/>
        </p:nvSpPr>
        <p:spPr>
          <a:xfrm>
            <a:off x="228600" y="1615440"/>
            <a:ext cx="8366760" cy="3924151"/>
          </a:xfrm>
          <a:prstGeom prst="rect">
            <a:avLst/>
          </a:prstGeom>
          <a:noFill/>
        </p:spPr>
        <p:txBody>
          <a:bodyPr wrap="square" rtlCol="0">
            <a:spAutoFit/>
          </a:bodyPr>
          <a:lstStyle/>
          <a:p>
            <a:pPr marL="236538" indent="-236538" algn="l" defTabSz="814388">
              <a:lnSpc>
                <a:spcPct val="95000"/>
              </a:lnSpc>
              <a:spcBef>
                <a:spcPct val="50000"/>
              </a:spcBef>
              <a:buClr>
                <a:srgbClr val="708CA1"/>
              </a:buClr>
              <a:buFont typeface="Wingdings" charset="0"/>
              <a:buChar char="§"/>
            </a:pPr>
            <a:r>
              <a:rPr lang="en-US" sz="2000" dirty="0">
                <a:latin typeface="+mn-lt"/>
              </a:rPr>
              <a:t>Every ACL should be placed where it has the greatest impact on efficiency. The basic rules are:</a:t>
            </a:r>
          </a:p>
          <a:p>
            <a:pPr marL="693738" lvl="1" indent="-236538" algn="l" defTabSz="814388">
              <a:lnSpc>
                <a:spcPct val="95000"/>
              </a:lnSpc>
              <a:spcBef>
                <a:spcPct val="50000"/>
              </a:spcBef>
              <a:buClr>
                <a:srgbClr val="708CA1"/>
              </a:buClr>
              <a:buFont typeface="Wingdings" charset="0"/>
              <a:buChar char="§"/>
            </a:pPr>
            <a:r>
              <a:rPr lang="en-US" sz="2000" dirty="0">
                <a:latin typeface="+mn-lt"/>
              </a:rPr>
              <a:t>Extended ACLs - Locate extended ACLs as close as possible to the source of the traffic to be filtered. </a:t>
            </a:r>
          </a:p>
          <a:p>
            <a:pPr marL="693738" lvl="1" indent="-236538" algn="l" defTabSz="814388">
              <a:lnSpc>
                <a:spcPct val="95000"/>
              </a:lnSpc>
              <a:spcBef>
                <a:spcPct val="50000"/>
              </a:spcBef>
              <a:buClr>
                <a:srgbClr val="708CA1"/>
              </a:buClr>
              <a:buFont typeface="Wingdings" charset="0"/>
              <a:buChar char="§"/>
            </a:pPr>
            <a:r>
              <a:rPr lang="en-US" sz="2000" dirty="0">
                <a:latin typeface="+mn-lt"/>
              </a:rPr>
              <a:t>Standard ACLs - Because standard ACLs do not specify destination addresses, place them as close to the destination as possible.</a:t>
            </a:r>
          </a:p>
          <a:p>
            <a:pPr marL="693738" lvl="1" indent="-236538" algn="l" defTabSz="814388">
              <a:lnSpc>
                <a:spcPct val="95000"/>
              </a:lnSpc>
              <a:spcBef>
                <a:spcPct val="50000"/>
              </a:spcBef>
              <a:buClr>
                <a:srgbClr val="708CA1"/>
              </a:buClr>
              <a:buFont typeface="Wingdings" charset="0"/>
              <a:buChar char="§"/>
            </a:pPr>
            <a:r>
              <a:rPr lang="en-US" sz="2000" dirty="0">
                <a:latin typeface="+mn-lt"/>
              </a:rPr>
              <a:t>Placement of the ACL, and therefore the type of ACL used, may also depend on: the extent of the network administrator’s control, bandwidth of the networks involved, and ease of configuration.</a:t>
            </a:r>
          </a:p>
          <a:p>
            <a:pPr marL="236538" indent="-236538" algn="l" defTabSz="814388">
              <a:lnSpc>
                <a:spcPct val="95000"/>
              </a:lnSpc>
              <a:spcBef>
                <a:spcPct val="50000"/>
              </a:spcBef>
              <a:buClr>
                <a:srgbClr val="708CA1"/>
              </a:buClr>
              <a:buFont typeface="Wingdings" charset="0"/>
              <a:buChar char="§"/>
            </a:pPr>
            <a:endParaRPr lang="en-US" sz="2000" dirty="0">
              <a:latin typeface="+mn-lt"/>
            </a:endParaRPr>
          </a:p>
        </p:txBody>
      </p:sp>
    </p:spTree>
    <p:extLst>
      <p:ext uri="{BB962C8B-B14F-4D97-AF65-F5344CB8AC3E}">
        <p14:creationId xmlns:p14="http://schemas.microsoft.com/office/powerpoint/2010/main" val="3398363498"/>
      </p:ext>
    </p:extLst>
  </p:cSld>
  <p:clrMapOvr>
    <a:masterClrMapping/>
  </p:clrMapOvr>
  <p:transition spd="med">
    <p:wipe dir="r"/>
  </p:transition>
</p:sld>
</file>

<file path=ppt/slides/slide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Rectangle 33"/>
          <p:cNvSpPr txBox="1">
            <a:spLocks noChangeArrowheads="1"/>
          </p:cNvSpPr>
          <p:nvPr/>
        </p:nvSpPr>
        <p:spPr bwMode="white">
          <a:xfrm>
            <a:off x="311148" y="2155592"/>
            <a:ext cx="4189413" cy="1838248"/>
          </a:xfrm>
          <a:prstGeom prst="rect">
            <a:avLst/>
          </a:prstGeom>
          <a:noFill/>
          <a:ln w="9525" algn="ctr">
            <a:noFill/>
            <a:miter lim="800000"/>
            <a:headEnd/>
            <a:tailEnd/>
          </a:ln>
        </p:spPr>
        <p:txBody>
          <a:bodyPr lIns="82124" tIns="41061" rIns="82124" bIns="41061" anchor="ctr"/>
          <a:lstStyle/>
          <a:p>
            <a:pPr algn="l" defTabSz="814388">
              <a:lnSpc>
                <a:spcPct val="90000"/>
              </a:lnSpc>
              <a:defRPr/>
            </a:pPr>
            <a:r>
              <a:rPr lang="en-US" b="0" kern="0" dirty="0">
                <a:solidFill>
                  <a:schemeClr val="bg1"/>
                </a:solidFill>
                <a:latin typeface="+mj-lt"/>
                <a:ea typeface="+mj-ea"/>
                <a:cs typeface="+mj-cs"/>
              </a:rPr>
              <a:t>Routing and Switching Essentials </a:t>
            </a:r>
            <a:r>
              <a:rPr lang="en-US" kern="0" dirty="0">
                <a:solidFill>
                  <a:schemeClr val="bg1"/>
                </a:solidFill>
                <a:latin typeface="+mj-lt"/>
                <a:ea typeface="+mj-ea"/>
                <a:cs typeface="+mj-cs"/>
              </a:rPr>
              <a:t>6.0 P</a:t>
            </a:r>
            <a:r>
              <a:rPr lang="en-US" b="0" kern="0" dirty="0">
                <a:solidFill>
                  <a:schemeClr val="bg1"/>
                </a:solidFill>
                <a:latin typeface="+mj-lt"/>
                <a:ea typeface="+mj-ea"/>
                <a:cs typeface="+mj-cs"/>
              </a:rPr>
              <a:t>lanning Guide</a:t>
            </a:r>
          </a:p>
          <a:p>
            <a:pPr algn="l" defTabSz="814388">
              <a:lnSpc>
                <a:spcPct val="90000"/>
              </a:lnSpc>
              <a:defRPr/>
            </a:pPr>
            <a:r>
              <a:rPr lang="en-US" b="0" dirty="0">
                <a:solidFill>
                  <a:schemeClr val="bg1"/>
                </a:solidFill>
                <a:latin typeface="Arial" pitchFamily="34" charset="0"/>
                <a:cs typeface="Arial" pitchFamily="34" charset="0"/>
              </a:rPr>
              <a:t>Chapter 7: Access Control Lists</a:t>
            </a:r>
            <a:endParaRPr lang="en-US" b="0" kern="0" dirty="0">
              <a:solidFill>
                <a:srgbClr val="00B0F0"/>
              </a:solidFill>
              <a:latin typeface="+mj-lt"/>
              <a:ea typeface="+mj-ea"/>
              <a:cs typeface="+mj-cs"/>
            </a:endParaRPr>
          </a:p>
        </p:txBody>
      </p:sp>
    </p:spTree>
    <p:extLst>
      <p:ext uri="{BB962C8B-B14F-4D97-AF65-F5344CB8AC3E}">
        <p14:creationId xmlns:p14="http://schemas.microsoft.com/office/powerpoint/2010/main" val="3725981340"/>
      </p:ext>
    </p:extLst>
  </p:cSld>
  <p:clrMapOvr>
    <a:masterClrMapping/>
  </p:clrMapOvr>
  <p:transition>
    <p:wipe dir="r"/>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lstStyle/>
          <a:p>
            <a:pPr eaLnBrk="1" hangingPunct="1"/>
            <a:r>
              <a:rPr lang="en-US" sz="1800" dirty="0">
                <a:latin typeface="Arial" charset="0"/>
              </a:rPr>
              <a:t>Guidelines for ACL Placement</a:t>
            </a:r>
            <a:r>
              <a:rPr lang="en-US" dirty="0">
                <a:latin typeface="Arial" charset="0"/>
              </a:rPr>
              <a:t/>
            </a:r>
            <a:br>
              <a:rPr lang="en-US" dirty="0">
                <a:latin typeface="Arial" charset="0"/>
              </a:rPr>
            </a:br>
            <a:r>
              <a:rPr lang="en-US" dirty="0">
                <a:latin typeface="Arial" charset="0"/>
              </a:rPr>
              <a:t>Standard ACL Placement</a:t>
            </a:r>
            <a:endParaRPr lang="en-US" dirty="0">
              <a:solidFill>
                <a:srgbClr val="00B0F0"/>
              </a:solidFill>
              <a:latin typeface="Arial" charset="0"/>
            </a:endParaRPr>
          </a:p>
        </p:txBody>
      </p:sp>
      <p:sp>
        <p:nvSpPr>
          <p:cNvPr id="2" name="Content Placeholder 1"/>
          <p:cNvSpPr>
            <a:spLocks noGrp="1"/>
          </p:cNvSpPr>
          <p:nvPr>
            <p:ph idx="1"/>
          </p:nvPr>
        </p:nvSpPr>
        <p:spPr>
          <a:xfrm>
            <a:off x="213110" y="1325880"/>
            <a:ext cx="8752915" cy="5000492"/>
          </a:xfrm>
        </p:spPr>
        <p:txBody>
          <a:bodyPr/>
          <a:lstStyle/>
          <a:p>
            <a:r>
              <a:rPr lang="en-US" sz="2000" dirty="0"/>
              <a:t>The administrator wants to prevent traffic originating in the 192.168.10.0/24 network from reaching the 192.168.30.0/24 network. </a:t>
            </a:r>
          </a:p>
          <a:p>
            <a:endParaRPr lang="en-US" sz="2000" dirty="0"/>
          </a:p>
        </p:txBody>
      </p:sp>
      <p:pic>
        <p:nvPicPr>
          <p:cNvPr id="1126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85231" y="2079308"/>
            <a:ext cx="6197609" cy="438245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597966845"/>
      </p:ext>
    </p:extLst>
  </p:cSld>
  <p:clrMapOvr>
    <a:masterClrMapping/>
  </p:clrMapOvr>
  <p:transition spd="med">
    <p:wipe dir="r"/>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ctrTitle"/>
          </p:nvPr>
        </p:nvSpPr>
        <p:spPr>
          <a:xfrm>
            <a:off x="311150" y="2263775"/>
            <a:ext cx="3854450" cy="1481138"/>
          </a:xfrm>
        </p:spPr>
        <p:txBody>
          <a:bodyPr/>
          <a:lstStyle/>
          <a:p>
            <a:pPr eaLnBrk="1" hangingPunct="1"/>
            <a:r>
              <a:rPr lang="en-CA" sz="2400" dirty="0"/>
              <a:t>7.2 Standard IPv4 ACLs</a:t>
            </a:r>
            <a:endParaRPr lang="en-US" sz="2400" dirty="0">
              <a:solidFill>
                <a:srgbClr val="00B0F0"/>
              </a:solidFill>
            </a:endParaRPr>
          </a:p>
        </p:txBody>
      </p:sp>
    </p:spTree>
    <p:extLst>
      <p:ext uri="{BB962C8B-B14F-4D97-AF65-F5344CB8AC3E}">
        <p14:creationId xmlns:p14="http://schemas.microsoft.com/office/powerpoint/2010/main" val="1565692449"/>
      </p:ext>
    </p:extLst>
  </p:cSld>
  <p:clrMapOvr>
    <a:masterClrMapping/>
  </p:clrMapOvr>
  <p:transition>
    <p:wipe dir="r"/>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lstStyle/>
          <a:p>
            <a:pPr eaLnBrk="1" hangingPunct="1"/>
            <a:r>
              <a:rPr lang="en-US" sz="1800" dirty="0">
                <a:latin typeface="Arial" charset="0"/>
              </a:rPr>
              <a:t>Configure Standard IPv4 ACLs</a:t>
            </a:r>
            <a:r>
              <a:rPr lang="en-US" dirty="0">
                <a:latin typeface="Arial" charset="0"/>
              </a:rPr>
              <a:t/>
            </a:r>
            <a:br>
              <a:rPr lang="en-US" dirty="0">
                <a:latin typeface="Arial" charset="0"/>
              </a:rPr>
            </a:br>
            <a:r>
              <a:rPr lang="en-US" dirty="0">
                <a:latin typeface="Arial" charset="0"/>
              </a:rPr>
              <a:t>Numbered Standard IPv4 ACL Syntax</a:t>
            </a:r>
            <a:endParaRPr lang="en-US" dirty="0">
              <a:solidFill>
                <a:srgbClr val="00B0F0"/>
              </a:solidFill>
              <a:latin typeface="Arial" charset="0"/>
            </a:endParaRPr>
          </a:p>
        </p:txBody>
      </p:sp>
      <p:sp>
        <p:nvSpPr>
          <p:cNvPr id="2" name="Content Placeholder 1"/>
          <p:cNvSpPr>
            <a:spLocks noGrp="1"/>
          </p:cNvSpPr>
          <p:nvPr>
            <p:ph idx="1"/>
          </p:nvPr>
        </p:nvSpPr>
        <p:spPr>
          <a:xfrm>
            <a:off x="213110" y="1325880"/>
            <a:ext cx="8752915" cy="975360"/>
          </a:xfrm>
        </p:spPr>
        <p:txBody>
          <a:bodyPr/>
          <a:lstStyle/>
          <a:p>
            <a:r>
              <a:rPr lang="en-US" dirty="0"/>
              <a:t>Router(</a:t>
            </a:r>
            <a:r>
              <a:rPr lang="en-US" dirty="0" err="1"/>
              <a:t>config</a:t>
            </a:r>
            <a:r>
              <a:rPr lang="en-US" dirty="0"/>
              <a:t>)# </a:t>
            </a:r>
            <a:r>
              <a:rPr lang="en-US" b="1" dirty="0"/>
              <a:t>access-list</a:t>
            </a:r>
            <a:r>
              <a:rPr lang="en-US" dirty="0"/>
              <a:t> </a:t>
            </a:r>
            <a:r>
              <a:rPr lang="en-US" i="1" dirty="0"/>
              <a:t>access-list-number </a:t>
            </a:r>
            <a:r>
              <a:rPr lang="en-US" dirty="0"/>
              <a:t>{ </a:t>
            </a:r>
            <a:r>
              <a:rPr lang="en-US" b="1" dirty="0"/>
              <a:t>deny</a:t>
            </a:r>
            <a:r>
              <a:rPr lang="en-US" dirty="0"/>
              <a:t> | </a:t>
            </a:r>
            <a:r>
              <a:rPr lang="en-US" b="1" dirty="0"/>
              <a:t>permit</a:t>
            </a:r>
            <a:r>
              <a:rPr lang="en-US" dirty="0"/>
              <a:t> | </a:t>
            </a:r>
            <a:r>
              <a:rPr lang="en-US" b="1" dirty="0"/>
              <a:t>remark</a:t>
            </a:r>
            <a:r>
              <a:rPr lang="en-US" dirty="0"/>
              <a:t> } </a:t>
            </a:r>
            <a:r>
              <a:rPr lang="en-US" i="1" dirty="0"/>
              <a:t>source</a:t>
            </a:r>
            <a:r>
              <a:rPr lang="en-US" dirty="0"/>
              <a:t> [ </a:t>
            </a:r>
            <a:r>
              <a:rPr lang="en-US" i="1" dirty="0"/>
              <a:t>source-wildcard</a:t>
            </a:r>
            <a:r>
              <a:rPr lang="en-US" dirty="0"/>
              <a:t> ] [ </a:t>
            </a:r>
            <a:r>
              <a:rPr lang="en-US" b="1" dirty="0"/>
              <a:t>log</a:t>
            </a:r>
            <a:r>
              <a:rPr lang="en-US" dirty="0"/>
              <a:t> ]</a:t>
            </a:r>
          </a:p>
          <a:p>
            <a:endParaRPr lang="en-US" sz="2000" dirty="0"/>
          </a:p>
        </p:txBody>
      </p:sp>
      <p:pic>
        <p:nvPicPr>
          <p:cNvPr id="1229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735705" y="4731068"/>
            <a:ext cx="5086350" cy="16954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2292"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84823" y="2340293"/>
            <a:ext cx="5095875" cy="23907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96479174"/>
      </p:ext>
    </p:extLst>
  </p:cSld>
  <p:clrMapOvr>
    <a:masterClrMapping/>
  </p:clrMapOvr>
  <p:transition spd="med">
    <p:wipe dir="r"/>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lstStyle/>
          <a:p>
            <a:pPr eaLnBrk="1" hangingPunct="1"/>
            <a:r>
              <a:rPr lang="en-US" sz="1800" dirty="0">
                <a:latin typeface="Arial" charset="0"/>
              </a:rPr>
              <a:t>Configure Standard IPv4 ACLs</a:t>
            </a:r>
            <a:r>
              <a:rPr lang="en-US" dirty="0">
                <a:latin typeface="Arial" charset="0"/>
              </a:rPr>
              <a:t/>
            </a:r>
            <a:br>
              <a:rPr lang="en-US" dirty="0">
                <a:latin typeface="Arial" charset="0"/>
              </a:rPr>
            </a:br>
            <a:r>
              <a:rPr lang="en-US" dirty="0">
                <a:latin typeface="Arial" charset="0"/>
              </a:rPr>
              <a:t>Applying Standard IPv4 ACLs to Interfaces</a:t>
            </a:r>
            <a:endParaRPr lang="en-US" dirty="0">
              <a:solidFill>
                <a:srgbClr val="00B0F0"/>
              </a:solidFill>
              <a:latin typeface="Arial" charset="0"/>
            </a:endParaRPr>
          </a:p>
        </p:txBody>
      </p:sp>
      <p:pic>
        <p:nvPicPr>
          <p:cNvPr id="1331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10227" y="1504950"/>
            <a:ext cx="6119248" cy="495681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84304739"/>
      </p:ext>
    </p:extLst>
  </p:cSld>
  <p:clrMapOvr>
    <a:masterClrMapping/>
  </p:clrMapOvr>
  <p:transition spd="med">
    <p:wipe dir="r"/>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a:xfrm>
            <a:off x="209108" y="790632"/>
            <a:ext cx="8772157" cy="838200"/>
          </a:xfrm>
        </p:spPr>
        <p:txBody>
          <a:bodyPr/>
          <a:lstStyle/>
          <a:p>
            <a:pPr eaLnBrk="1" hangingPunct="1"/>
            <a:r>
              <a:rPr lang="en-US" sz="1800" dirty="0">
                <a:latin typeface="Arial" charset="0"/>
              </a:rPr>
              <a:t>Configure Standard IPv4 ACLs</a:t>
            </a:r>
            <a:r>
              <a:rPr lang="en-US" dirty="0">
                <a:latin typeface="Arial" charset="0"/>
              </a:rPr>
              <a:t/>
            </a:r>
            <a:br>
              <a:rPr lang="en-US" dirty="0">
                <a:latin typeface="Arial" charset="0"/>
              </a:rPr>
            </a:br>
            <a:r>
              <a:rPr lang="en-US" dirty="0">
                <a:latin typeface="Arial" charset="0"/>
              </a:rPr>
              <a:t>Applying Standard IPv4 ACLs to Interfaces (cont.)</a:t>
            </a:r>
            <a:endParaRPr lang="en-US" dirty="0">
              <a:solidFill>
                <a:srgbClr val="00B0F0"/>
              </a:solidFill>
              <a:latin typeface="Arial" charset="0"/>
            </a:endParaRPr>
          </a:p>
        </p:txBody>
      </p:sp>
      <p:pic>
        <p:nvPicPr>
          <p:cNvPr id="1433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889760" y="1537098"/>
            <a:ext cx="5303520" cy="496867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890186490"/>
      </p:ext>
    </p:extLst>
  </p:cSld>
  <p:clrMapOvr>
    <a:masterClrMapping/>
  </p:clrMapOvr>
  <p:transition spd="med">
    <p:wipe dir="r"/>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lstStyle/>
          <a:p>
            <a:pPr eaLnBrk="1" hangingPunct="1"/>
            <a:r>
              <a:rPr lang="en-US" sz="1800" dirty="0">
                <a:latin typeface="Arial" charset="0"/>
              </a:rPr>
              <a:t>Configure Standard IPv4 ACLs</a:t>
            </a:r>
            <a:r>
              <a:rPr lang="en-US" dirty="0">
                <a:latin typeface="Arial" charset="0"/>
              </a:rPr>
              <a:t/>
            </a:r>
            <a:br>
              <a:rPr lang="en-US" dirty="0">
                <a:latin typeface="Arial" charset="0"/>
              </a:rPr>
            </a:br>
            <a:r>
              <a:rPr lang="en-US" dirty="0">
                <a:latin typeface="Arial" charset="0"/>
              </a:rPr>
              <a:t>Numbered Standard IPv4 ACL Examples</a:t>
            </a:r>
          </a:p>
        </p:txBody>
      </p:sp>
      <p:pic>
        <p:nvPicPr>
          <p:cNvPr id="1536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03207" y="1523048"/>
            <a:ext cx="6205338" cy="498443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535687628"/>
      </p:ext>
    </p:extLst>
  </p:cSld>
  <p:clrMapOvr>
    <a:masterClrMapping/>
  </p:clrMapOvr>
  <p:transition spd="med">
    <p:wipe dir="r"/>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a:xfrm>
            <a:off x="209108" y="441960"/>
            <a:ext cx="8772157" cy="1218248"/>
          </a:xfrm>
        </p:spPr>
        <p:txBody>
          <a:bodyPr/>
          <a:lstStyle/>
          <a:p>
            <a:pPr eaLnBrk="1" hangingPunct="1"/>
            <a:r>
              <a:rPr lang="en-US" sz="1800" dirty="0">
                <a:latin typeface="Arial" charset="0"/>
              </a:rPr>
              <a:t>Configure Standard IPv4 ACLs</a:t>
            </a:r>
            <a:r>
              <a:rPr lang="en-US" dirty="0">
                <a:latin typeface="Arial" charset="0"/>
              </a:rPr>
              <a:t/>
            </a:r>
            <a:br>
              <a:rPr lang="en-US" dirty="0">
                <a:latin typeface="Arial" charset="0"/>
              </a:rPr>
            </a:br>
            <a:r>
              <a:rPr lang="en-US" dirty="0">
                <a:latin typeface="Arial" charset="0"/>
              </a:rPr>
              <a:t>Numbered Standard IPv4 ACL Examples (cont.)</a:t>
            </a:r>
          </a:p>
        </p:txBody>
      </p:sp>
      <p:pic>
        <p:nvPicPr>
          <p:cNvPr id="1638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97439" y="1474470"/>
            <a:ext cx="5728251" cy="501777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370267979"/>
      </p:ext>
    </p:extLst>
  </p:cSld>
  <p:clrMapOvr>
    <a:masterClrMapping/>
  </p:clrMapOvr>
  <p:transition spd="med">
    <p:wipe dir="r"/>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lstStyle/>
          <a:p>
            <a:pPr eaLnBrk="1" hangingPunct="1"/>
            <a:r>
              <a:rPr lang="en-US" sz="1800" dirty="0">
                <a:latin typeface="Arial" charset="0"/>
              </a:rPr>
              <a:t>Configure Standard IPv4 ACLs</a:t>
            </a:r>
            <a:r>
              <a:rPr lang="en-US" dirty="0">
                <a:latin typeface="Arial" charset="0"/>
              </a:rPr>
              <a:t/>
            </a:r>
            <a:br>
              <a:rPr lang="en-US" dirty="0">
                <a:latin typeface="Arial" charset="0"/>
              </a:rPr>
            </a:br>
            <a:r>
              <a:rPr lang="en-US" dirty="0">
                <a:latin typeface="Arial" charset="0"/>
              </a:rPr>
              <a:t>Named Standard IPv4 ACL Syntax</a:t>
            </a:r>
          </a:p>
        </p:txBody>
      </p:sp>
      <p:pic>
        <p:nvPicPr>
          <p:cNvPr id="1741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18197" y="1432561"/>
            <a:ext cx="6540868" cy="513588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563433551"/>
      </p:ext>
    </p:extLst>
  </p:cSld>
  <p:clrMapOvr>
    <a:masterClrMapping/>
  </p:clrMapOvr>
  <p:transition spd="med">
    <p:wipe dir="r"/>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lstStyle/>
          <a:p>
            <a:pPr eaLnBrk="1" hangingPunct="1"/>
            <a:r>
              <a:rPr lang="en-US" sz="1800" dirty="0">
                <a:latin typeface="Arial" charset="0"/>
              </a:rPr>
              <a:t>Configure Standard IPv4 ACLs</a:t>
            </a:r>
            <a:r>
              <a:rPr lang="en-US" dirty="0">
                <a:latin typeface="Arial" charset="0"/>
              </a:rPr>
              <a:t/>
            </a:r>
            <a:br>
              <a:rPr lang="en-US" dirty="0">
                <a:latin typeface="Arial" charset="0"/>
              </a:rPr>
            </a:br>
            <a:r>
              <a:rPr lang="en-US" dirty="0">
                <a:latin typeface="Arial" charset="0"/>
              </a:rPr>
              <a:t>Named Standard IPv4 ACL Syntax (cont.)</a:t>
            </a:r>
          </a:p>
        </p:txBody>
      </p:sp>
      <p:pic>
        <p:nvPicPr>
          <p:cNvPr id="1843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83788" y="1345883"/>
            <a:ext cx="5812337" cy="525303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786367023"/>
      </p:ext>
    </p:extLst>
  </p:cSld>
  <p:clrMapOvr>
    <a:masterClrMapping/>
  </p:clrMapOvr>
  <p:transition spd="med">
    <p:wipe dir="r"/>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lstStyle/>
          <a:p>
            <a:pPr eaLnBrk="1" hangingPunct="1"/>
            <a:r>
              <a:rPr lang="en-US" sz="1800" dirty="0">
                <a:latin typeface="Arial" charset="0"/>
              </a:rPr>
              <a:t>Modify IPv4 ACLs</a:t>
            </a:r>
            <a:r>
              <a:rPr lang="en-US" dirty="0">
                <a:latin typeface="Arial" charset="0"/>
              </a:rPr>
              <a:t/>
            </a:r>
            <a:br>
              <a:rPr lang="en-US" dirty="0">
                <a:latin typeface="Arial" charset="0"/>
              </a:rPr>
            </a:br>
            <a:r>
              <a:rPr lang="en-US" dirty="0">
                <a:latin typeface="Arial" charset="0"/>
              </a:rPr>
              <a:t>Method 1 – Use a Text Editor</a:t>
            </a:r>
          </a:p>
        </p:txBody>
      </p:sp>
      <p:pic>
        <p:nvPicPr>
          <p:cNvPr id="1945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60924" y="1340168"/>
            <a:ext cx="6144751" cy="510635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690444400"/>
      </p:ext>
    </p:extLst>
  </p:cSld>
  <p:clrMapOvr>
    <a:masterClrMapping/>
  </p:clrMapOvr>
  <p:transition spd="med">
    <p:wipe dir="r"/>
  </p:transition>
</p:sld>
</file>

<file path=ppt/slides/slide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6146" name="Rectangle 33"/>
          <p:cNvSpPr>
            <a:spLocks noGrp="1" noChangeArrowheads="1"/>
          </p:cNvSpPr>
          <p:nvPr>
            <p:ph type="title" idx="4294967295"/>
          </p:nvPr>
        </p:nvSpPr>
        <p:spPr>
          <a:xfrm>
            <a:off x="445863" y="350288"/>
            <a:ext cx="8218757" cy="838200"/>
          </a:xfrm>
        </p:spPr>
        <p:txBody>
          <a:bodyPr/>
          <a:lstStyle/>
          <a:p>
            <a:pPr eaLnBrk="1" hangingPunct="1"/>
            <a:r>
              <a:rPr lang="en-US" dirty="0"/>
              <a:t>Chapter 7: Activities</a:t>
            </a:r>
          </a:p>
        </p:txBody>
      </p:sp>
      <p:sp>
        <p:nvSpPr>
          <p:cNvPr id="6147" name="Rectangle 34"/>
          <p:cNvSpPr>
            <a:spLocks noGrp="1" noChangeArrowheads="1"/>
          </p:cNvSpPr>
          <p:nvPr>
            <p:ph type="body" idx="4294967295"/>
          </p:nvPr>
        </p:nvSpPr>
        <p:spPr>
          <a:xfrm>
            <a:off x="445863" y="1222600"/>
            <a:ext cx="8060269" cy="372982"/>
          </a:xfrm>
        </p:spPr>
        <p:txBody>
          <a:bodyPr/>
          <a:lstStyle/>
          <a:p>
            <a:pPr marL="0" indent="0" eaLnBrk="1" hangingPunct="1">
              <a:spcBef>
                <a:spcPct val="30000"/>
              </a:spcBef>
              <a:buNone/>
            </a:pPr>
            <a:r>
              <a:rPr lang="en-US" sz="2000" dirty="0"/>
              <a:t>What activities are associated with this chapter?</a:t>
            </a:r>
            <a:endParaRPr lang="en-US" sz="2000" dirty="0">
              <a:solidFill>
                <a:srgbClr val="00B0F0"/>
              </a:solidFill>
            </a:endParaRPr>
          </a:p>
          <a:p>
            <a:pPr marL="0" indent="0" eaLnBrk="1" hangingPunct="1">
              <a:spcBef>
                <a:spcPct val="30000"/>
              </a:spcBef>
              <a:buNone/>
            </a:pPr>
            <a:endParaRPr lang="en-US" sz="2000" dirty="0"/>
          </a:p>
          <a:p>
            <a:pPr marL="119063" indent="0" eaLnBrk="1" hangingPunct="1">
              <a:spcBef>
                <a:spcPct val="30000"/>
              </a:spcBef>
              <a:buNone/>
            </a:pPr>
            <a:endParaRPr lang="en-US" sz="2000" dirty="0"/>
          </a:p>
          <a:p>
            <a:pPr marL="119063" indent="0" eaLnBrk="1" hangingPunct="1">
              <a:spcBef>
                <a:spcPct val="30000"/>
              </a:spcBef>
              <a:buNone/>
            </a:pPr>
            <a:endParaRPr lang="en-US" sz="2000" dirty="0"/>
          </a:p>
        </p:txBody>
      </p:sp>
      <p:graphicFrame>
        <p:nvGraphicFramePr>
          <p:cNvPr id="2" name="Table 1"/>
          <p:cNvGraphicFramePr>
            <a:graphicFrameLocks noGrp="1"/>
          </p:cNvGraphicFramePr>
          <p:nvPr>
            <p:extLst>
              <p:ext uri="{D42A27DB-BD31-4B8C-83A1-F6EECF244321}">
                <p14:modId xmlns:p14="http://schemas.microsoft.com/office/powerpoint/2010/main" val="2259109073"/>
              </p:ext>
            </p:extLst>
          </p:nvPr>
        </p:nvGraphicFramePr>
        <p:xfrm>
          <a:off x="445863" y="1641144"/>
          <a:ext cx="8315996" cy="3708400"/>
        </p:xfrm>
        <a:graphic>
          <a:graphicData uri="http://schemas.openxmlformats.org/drawingml/2006/table">
            <a:tbl>
              <a:tblPr firstRow="1" bandRow="1">
                <a:tableStyleId>{5C22544A-7EE6-4342-B048-85BDC9FD1C3A}</a:tableStyleId>
              </a:tblPr>
              <a:tblGrid>
                <a:gridCol w="976322">
                  <a:extLst>
                    <a:ext uri="{9D8B030D-6E8A-4147-A177-3AD203B41FA5}">
                      <a16:colId xmlns:a16="http://schemas.microsoft.com/office/drawing/2014/main" val="20000"/>
                    </a:ext>
                  </a:extLst>
                </a:gridCol>
                <a:gridCol w="1964622">
                  <a:extLst>
                    <a:ext uri="{9D8B030D-6E8A-4147-A177-3AD203B41FA5}">
                      <a16:colId xmlns:a16="http://schemas.microsoft.com/office/drawing/2014/main" val="20001"/>
                    </a:ext>
                  </a:extLst>
                </a:gridCol>
                <a:gridCol w="3962654">
                  <a:extLst>
                    <a:ext uri="{9D8B030D-6E8A-4147-A177-3AD203B41FA5}">
                      <a16:colId xmlns:a16="http://schemas.microsoft.com/office/drawing/2014/main" val="20002"/>
                    </a:ext>
                  </a:extLst>
                </a:gridCol>
                <a:gridCol w="1412398">
                  <a:extLst>
                    <a:ext uri="{9D8B030D-6E8A-4147-A177-3AD203B41FA5}">
                      <a16:colId xmlns:a16="http://schemas.microsoft.com/office/drawing/2014/main" val="20003"/>
                    </a:ext>
                  </a:extLst>
                </a:gridCol>
              </a:tblGrid>
              <a:tr h="370840">
                <a:tc>
                  <a:txBody>
                    <a:bodyPr/>
                    <a:lstStyle/>
                    <a:p>
                      <a:r>
                        <a:rPr lang="en-US" sz="1400" dirty="0"/>
                        <a:t>Page #</a:t>
                      </a:r>
                    </a:p>
                  </a:txBody>
                  <a:tcPr/>
                </a:tc>
                <a:tc>
                  <a:txBody>
                    <a:bodyPr/>
                    <a:lstStyle/>
                    <a:p>
                      <a:r>
                        <a:rPr lang="en-US" sz="1400" dirty="0"/>
                        <a:t>Activity Type</a:t>
                      </a:r>
                    </a:p>
                  </a:txBody>
                  <a:tcPr/>
                </a:tc>
                <a:tc>
                  <a:txBody>
                    <a:bodyPr/>
                    <a:lstStyle/>
                    <a:p>
                      <a:r>
                        <a:rPr lang="en-US" sz="1400" dirty="0"/>
                        <a:t>Activity Name</a:t>
                      </a:r>
                    </a:p>
                  </a:txBody>
                  <a:tcPr/>
                </a:tc>
                <a:tc>
                  <a:txBody>
                    <a:bodyPr/>
                    <a:lstStyle/>
                    <a:p>
                      <a:r>
                        <a:rPr lang="en-US" sz="1400" dirty="0"/>
                        <a:t>Optional?</a:t>
                      </a:r>
                    </a:p>
                  </a:txBody>
                  <a:tcPr/>
                </a:tc>
                <a:extLst>
                  <a:ext uri="{0D108BD9-81ED-4DB2-BD59-A6C34878D82A}">
                    <a16:rowId xmlns:a16="http://schemas.microsoft.com/office/drawing/2014/main" val="10000"/>
                  </a:ext>
                </a:extLst>
              </a:tr>
              <a:tr h="370840">
                <a:tc>
                  <a:txBody>
                    <a:bodyPr/>
                    <a:lstStyle/>
                    <a:p>
                      <a:r>
                        <a:rPr lang="en-US" sz="1400" dirty="0"/>
                        <a:t>7.0.1.2</a:t>
                      </a:r>
                    </a:p>
                  </a:txBody>
                  <a:tcPr/>
                </a:tc>
                <a:tc>
                  <a:txBody>
                    <a:bodyPr/>
                    <a:lstStyle/>
                    <a:p>
                      <a:r>
                        <a:rPr lang="en-US" sz="1400" dirty="0"/>
                        <a:t>Class Activity</a:t>
                      </a:r>
                    </a:p>
                  </a:txBody>
                  <a:tcPr/>
                </a:tc>
                <a:tc>
                  <a:txBody>
                    <a:bodyPr/>
                    <a:lstStyle/>
                    <a:p>
                      <a:r>
                        <a:rPr lang="en-US" sz="1400" dirty="0"/>
                        <a:t>Permit Me to Assist You</a:t>
                      </a:r>
                    </a:p>
                  </a:txBody>
                  <a:tcPr/>
                </a:tc>
                <a:tc>
                  <a:txBody>
                    <a:bodyPr/>
                    <a:lstStyle/>
                    <a:p>
                      <a:r>
                        <a:rPr lang="en-US" sz="1400" dirty="0">
                          <a:solidFill>
                            <a:schemeClr val="tx1"/>
                          </a:solidFill>
                        </a:rPr>
                        <a:t>Optional</a:t>
                      </a:r>
                    </a:p>
                  </a:txBody>
                  <a:tcPr/>
                </a:tc>
                <a:extLst>
                  <a:ext uri="{0D108BD9-81ED-4DB2-BD59-A6C34878D82A}">
                    <a16:rowId xmlns:a16="http://schemas.microsoft.com/office/drawing/2014/main" val="10001"/>
                  </a:ext>
                </a:extLst>
              </a:tr>
              <a:tr h="370840">
                <a:tc>
                  <a:txBody>
                    <a:bodyPr/>
                    <a:lstStyle/>
                    <a:p>
                      <a:r>
                        <a:rPr lang="en-US" sz="1400" dirty="0"/>
                        <a:t>7.1.1.4</a:t>
                      </a:r>
                    </a:p>
                  </a:txBody>
                  <a:tcPr/>
                </a:tc>
                <a:tc>
                  <a:txBody>
                    <a:bodyPr/>
                    <a:lstStyle/>
                    <a:p>
                      <a:r>
                        <a:rPr lang="en-US" sz="1400" baseline="0" dirty="0"/>
                        <a:t>Packet Tracer</a:t>
                      </a:r>
                      <a:endParaRPr lang="en-US" sz="1400" dirty="0"/>
                    </a:p>
                  </a:txBody>
                  <a:tcPr/>
                </a:tc>
                <a:tc>
                  <a:txBody>
                    <a:bodyPr/>
                    <a:lstStyle/>
                    <a:p>
                      <a:r>
                        <a:rPr lang="en-US" sz="1400" dirty="0"/>
                        <a:t>ACL Demonstration</a:t>
                      </a:r>
                    </a:p>
                  </a:txBody>
                  <a:tcPr/>
                </a:tc>
                <a:tc>
                  <a:txBody>
                    <a:bodyPr/>
                    <a:lstStyle/>
                    <a:p>
                      <a:r>
                        <a:rPr lang="en-US" sz="1400" dirty="0">
                          <a:solidFill>
                            <a:schemeClr val="tx1"/>
                          </a:solidFill>
                        </a:rPr>
                        <a:t>Recommended</a:t>
                      </a:r>
                    </a:p>
                  </a:txBody>
                  <a:tcPr/>
                </a:tc>
                <a:extLst>
                  <a:ext uri="{0D108BD9-81ED-4DB2-BD59-A6C34878D82A}">
                    <a16:rowId xmlns:a16="http://schemas.microsoft.com/office/drawing/2014/main" val="10002"/>
                  </a:ext>
                </a:extLst>
              </a:tr>
              <a:tr h="370840">
                <a:tc>
                  <a:txBody>
                    <a:bodyPr/>
                    <a:lstStyle/>
                    <a:p>
                      <a:r>
                        <a:rPr lang="en-US" sz="1400" dirty="0"/>
                        <a:t>7.1.2.6</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baseline="0" dirty="0"/>
                        <a:t>Activity</a:t>
                      </a:r>
                      <a:endParaRPr lang="en-US" sz="14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a:t>Determine the Correct Wildcard Mask</a:t>
                      </a:r>
                    </a:p>
                  </a:txBody>
                  <a:tcPr/>
                </a:tc>
                <a:tc>
                  <a:txBody>
                    <a:bodyPr/>
                    <a:lstStyle/>
                    <a:p>
                      <a:r>
                        <a:rPr lang="en-US" sz="1400" dirty="0">
                          <a:solidFill>
                            <a:schemeClr val="tx1"/>
                          </a:solidFill>
                        </a:rPr>
                        <a:t>-</a:t>
                      </a:r>
                    </a:p>
                  </a:txBody>
                  <a:tcPr/>
                </a:tc>
                <a:extLst>
                  <a:ext uri="{0D108BD9-81ED-4DB2-BD59-A6C34878D82A}">
                    <a16:rowId xmlns:a16="http://schemas.microsoft.com/office/drawing/2014/main" val="10003"/>
                  </a:ext>
                </a:extLst>
              </a:tr>
              <a:tr h="370840">
                <a:tc>
                  <a:txBody>
                    <a:bodyPr/>
                    <a:lstStyle/>
                    <a:p>
                      <a:r>
                        <a:rPr lang="en-US" sz="1400" dirty="0"/>
                        <a:t>7.1.2.7</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baseline="0" dirty="0"/>
                        <a:t>Activity</a:t>
                      </a:r>
                      <a:endParaRPr lang="en-US" sz="14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a:t>Determine the Permit or Deny</a:t>
                      </a:r>
                    </a:p>
                  </a:txBody>
                  <a:tcPr/>
                </a:tc>
                <a:tc>
                  <a:txBody>
                    <a:bodyPr/>
                    <a:lstStyle/>
                    <a:p>
                      <a:r>
                        <a:rPr lang="en-US" sz="1400" dirty="0">
                          <a:solidFill>
                            <a:schemeClr val="tx1"/>
                          </a:solidFill>
                        </a:rPr>
                        <a:t>-</a:t>
                      </a:r>
                    </a:p>
                  </a:txBody>
                  <a:tcPr/>
                </a:tc>
                <a:extLst>
                  <a:ext uri="{0D108BD9-81ED-4DB2-BD59-A6C34878D82A}">
                    <a16:rowId xmlns:a16="http://schemas.microsoft.com/office/drawing/2014/main" val="10004"/>
                  </a:ext>
                </a:extLst>
              </a:tr>
              <a:tr h="370840">
                <a:tc>
                  <a:txBody>
                    <a:bodyPr/>
                    <a:lstStyle/>
                    <a:p>
                      <a:r>
                        <a:rPr lang="en-US" sz="1400" dirty="0"/>
                        <a:t>7.1.3.3</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baseline="0" dirty="0"/>
                        <a:t>Activity</a:t>
                      </a:r>
                      <a:endParaRPr lang="en-US" sz="1400" dirty="0"/>
                    </a:p>
                  </a:txBody>
                  <a:tcPr/>
                </a:tc>
                <a:tc>
                  <a:txBody>
                    <a:bodyPr/>
                    <a:lstStyle/>
                    <a:p>
                      <a:r>
                        <a:rPr lang="en-US" sz="1400" dirty="0"/>
                        <a:t>ACL Operation</a:t>
                      </a:r>
                    </a:p>
                  </a:txBody>
                  <a:tcPr/>
                </a:tc>
                <a:tc>
                  <a:txBody>
                    <a:bodyPr/>
                    <a:lstStyle/>
                    <a:p>
                      <a:r>
                        <a:rPr lang="en-US" sz="1400" dirty="0">
                          <a:solidFill>
                            <a:schemeClr val="tx1"/>
                          </a:solidFill>
                        </a:rPr>
                        <a:t>-</a:t>
                      </a:r>
                    </a:p>
                  </a:txBody>
                  <a:tcPr/>
                </a:tc>
                <a:extLst>
                  <a:ext uri="{0D108BD9-81ED-4DB2-BD59-A6C34878D82A}">
                    <a16:rowId xmlns:a16="http://schemas.microsoft.com/office/drawing/2014/main" val="10005"/>
                  </a:ext>
                </a:extLst>
              </a:tr>
              <a:tr h="370840">
                <a:tc>
                  <a:txBody>
                    <a:bodyPr/>
                    <a:lstStyle/>
                    <a:p>
                      <a:r>
                        <a:rPr lang="en-US" sz="1400" dirty="0"/>
                        <a:t>7.2.1.5</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baseline="0" dirty="0"/>
                        <a:t>Activity</a:t>
                      </a:r>
                      <a:endParaRPr lang="en-US" sz="1400" dirty="0"/>
                    </a:p>
                  </a:txBody>
                  <a:tcPr/>
                </a:tc>
                <a:tc>
                  <a:txBody>
                    <a:bodyPr/>
                    <a:lstStyle/>
                    <a:p>
                      <a:r>
                        <a:rPr lang="en-US" sz="1400" dirty="0"/>
                        <a:t>Configuring</a:t>
                      </a:r>
                      <a:r>
                        <a:rPr lang="en-US" sz="1400" baseline="0" dirty="0"/>
                        <a:t> Standard IPv4 ACLs</a:t>
                      </a:r>
                      <a:endParaRPr lang="en-US" sz="1400" dirty="0"/>
                    </a:p>
                  </a:txBody>
                  <a:tcPr/>
                </a:tc>
                <a:tc>
                  <a:txBody>
                    <a:bodyPr/>
                    <a:lstStyle/>
                    <a:p>
                      <a:r>
                        <a:rPr lang="en-US" sz="1400" dirty="0">
                          <a:solidFill>
                            <a:schemeClr val="tx1"/>
                          </a:solidFill>
                        </a:rPr>
                        <a:t>-</a:t>
                      </a:r>
                    </a:p>
                  </a:txBody>
                  <a:tcPr/>
                </a:tc>
                <a:extLst>
                  <a:ext uri="{0D108BD9-81ED-4DB2-BD59-A6C34878D82A}">
                    <a16:rowId xmlns:a16="http://schemas.microsoft.com/office/drawing/2014/main" val="10006"/>
                  </a:ext>
                </a:extLst>
              </a:tr>
              <a:tr h="370840">
                <a:tc>
                  <a:txBody>
                    <a:bodyPr/>
                    <a:lstStyle/>
                    <a:p>
                      <a:r>
                        <a:rPr lang="en-US" sz="1400" dirty="0"/>
                        <a:t>7.2.1.6</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baseline="0" dirty="0"/>
                        <a:t>Packet Tracer</a:t>
                      </a:r>
                      <a:endParaRPr lang="en-US" sz="1400" dirty="0"/>
                    </a:p>
                  </a:txBody>
                  <a:tcPr/>
                </a:tc>
                <a:tc>
                  <a:txBody>
                    <a:bodyPr/>
                    <a:lstStyle/>
                    <a:p>
                      <a:r>
                        <a:rPr lang="en-US" sz="1400" dirty="0"/>
                        <a:t>Configuring</a:t>
                      </a:r>
                      <a:r>
                        <a:rPr lang="en-US" sz="1400" baseline="0" dirty="0"/>
                        <a:t> Numbered Standard IPv4 ACLs</a:t>
                      </a:r>
                      <a:endParaRPr lang="en-US" sz="1400" dirty="0"/>
                    </a:p>
                  </a:txBody>
                  <a:tcPr/>
                </a:tc>
                <a:tc>
                  <a:txBody>
                    <a:bodyPr/>
                    <a:lstStyle/>
                    <a:p>
                      <a:r>
                        <a:rPr lang="en-US" sz="1400" dirty="0">
                          <a:solidFill>
                            <a:schemeClr val="tx1"/>
                          </a:solidFill>
                        </a:rPr>
                        <a:t>Recommended</a:t>
                      </a:r>
                    </a:p>
                  </a:txBody>
                  <a:tcPr/>
                </a:tc>
                <a:extLst>
                  <a:ext uri="{0D108BD9-81ED-4DB2-BD59-A6C34878D82A}">
                    <a16:rowId xmlns:a16="http://schemas.microsoft.com/office/drawing/2014/main" val="10007"/>
                  </a:ext>
                </a:extLst>
              </a:tr>
              <a:tr h="370840">
                <a:tc>
                  <a:txBody>
                    <a:bodyPr/>
                    <a:lstStyle/>
                    <a:p>
                      <a:r>
                        <a:rPr lang="en-US" sz="1400" dirty="0"/>
                        <a:t>7.2.1.7</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baseline="0" dirty="0"/>
                        <a:t>Packet Tracer</a:t>
                      </a:r>
                      <a:endParaRPr lang="en-US" sz="1400" dirty="0"/>
                    </a:p>
                  </a:txBody>
                  <a:tcPr/>
                </a:tc>
                <a:tc>
                  <a:txBody>
                    <a:bodyPr/>
                    <a:lstStyle/>
                    <a:p>
                      <a:r>
                        <a:rPr lang="en-US" sz="1400" dirty="0"/>
                        <a:t>Configuring Named Standard IPv4 ACLs</a:t>
                      </a:r>
                    </a:p>
                  </a:txBody>
                  <a:tcPr/>
                </a:tc>
                <a:tc>
                  <a:txBody>
                    <a:bodyPr/>
                    <a:lstStyle/>
                    <a:p>
                      <a:r>
                        <a:rPr lang="en-US" sz="1400" dirty="0">
                          <a:solidFill>
                            <a:schemeClr val="tx1"/>
                          </a:solidFill>
                        </a:rPr>
                        <a:t>Recommended</a:t>
                      </a:r>
                    </a:p>
                  </a:txBody>
                  <a:tcPr/>
                </a:tc>
                <a:extLst>
                  <a:ext uri="{0D108BD9-81ED-4DB2-BD59-A6C34878D82A}">
                    <a16:rowId xmlns:a16="http://schemas.microsoft.com/office/drawing/2014/main" val="10008"/>
                  </a:ext>
                </a:extLst>
              </a:tr>
              <a:tr h="370840">
                <a:tc>
                  <a:txBody>
                    <a:bodyPr/>
                    <a:lstStyle/>
                    <a:p>
                      <a:r>
                        <a:rPr lang="en-US" sz="1400" dirty="0"/>
                        <a:t>7.2.2.7</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baseline="0" dirty="0"/>
                        <a:t>Lab</a:t>
                      </a:r>
                      <a:endParaRPr lang="en-US" sz="14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a:t>Configuring</a:t>
                      </a:r>
                      <a:r>
                        <a:rPr lang="en-US" sz="1400" baseline="0" dirty="0"/>
                        <a:t> and Modifying Standard IPv4 ACLs</a:t>
                      </a:r>
                      <a:endParaRPr lang="en-US" sz="1400" dirty="0"/>
                    </a:p>
                  </a:txBody>
                  <a:tcPr/>
                </a:tc>
                <a:tc>
                  <a:txBody>
                    <a:bodyPr/>
                    <a:lstStyle/>
                    <a:p>
                      <a:r>
                        <a:rPr lang="en-US" sz="1400" dirty="0">
                          <a:solidFill>
                            <a:schemeClr val="tx1"/>
                          </a:solidFill>
                        </a:rPr>
                        <a:t>Optional</a:t>
                      </a:r>
                    </a:p>
                  </a:txBody>
                  <a:tcPr/>
                </a:tc>
                <a:extLst>
                  <a:ext uri="{0D108BD9-81ED-4DB2-BD59-A6C34878D82A}">
                    <a16:rowId xmlns:a16="http://schemas.microsoft.com/office/drawing/2014/main" val="10009"/>
                  </a:ext>
                </a:extLst>
              </a:tr>
            </a:tbl>
          </a:graphicData>
        </a:graphic>
      </p:graphicFrame>
      <p:sp>
        <p:nvSpPr>
          <p:cNvPr id="6" name="Rectangle 34"/>
          <p:cNvSpPr txBox="1">
            <a:spLocks noChangeArrowheads="1"/>
          </p:cNvSpPr>
          <p:nvPr/>
        </p:nvSpPr>
        <p:spPr bwMode="auto">
          <a:xfrm>
            <a:off x="445863" y="6019643"/>
            <a:ext cx="8162663" cy="4070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82124" tIns="41061" rIns="82124" bIns="41061" numCol="1" anchor="t" anchorCtr="0" compatLnSpc="1">
            <a:prstTxWarp prst="textNoShape">
              <a:avLst/>
            </a:prstTxWarp>
          </a:bodyPr>
          <a:lstStyle>
            <a:lvl1pPr marL="236538" indent="-236538" algn="l" defTabSz="814388" rtl="0" eaLnBrk="0" fontAlgn="base" hangingPunct="0">
              <a:lnSpc>
                <a:spcPct val="95000"/>
              </a:lnSpc>
              <a:spcBef>
                <a:spcPct val="50000"/>
              </a:spcBef>
              <a:spcAft>
                <a:spcPct val="0"/>
              </a:spcAft>
              <a:buClr>
                <a:srgbClr val="708CA1"/>
              </a:buClr>
              <a:buFont typeface="Wingdings" charset="0"/>
              <a:buChar char="§"/>
              <a:defRPr sz="2400">
                <a:solidFill>
                  <a:schemeClr val="tx1"/>
                </a:solidFill>
                <a:latin typeface="+mn-lt"/>
                <a:ea typeface="ＭＳ Ｐゴシック" charset="0"/>
                <a:cs typeface="ＭＳ Ｐゴシック" charset="0"/>
              </a:defRPr>
            </a:lvl1pPr>
            <a:lvl2pPr marL="574675" indent="-117475"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2pPr>
            <a:lvl3pPr marL="914400"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3pPr>
            <a:lvl4pPr marL="1254125" indent="117475"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4pPr>
            <a:lvl5pPr marL="1604963" indent="223838"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5pPr>
            <a:lvl6pPr marL="2062163" algn="l" defTabSz="814388" rtl="0" eaLnBrk="1" fontAlgn="base" hangingPunct="1">
              <a:lnSpc>
                <a:spcPct val="95000"/>
              </a:lnSpc>
              <a:spcBef>
                <a:spcPct val="35000"/>
              </a:spcBef>
              <a:spcAft>
                <a:spcPct val="0"/>
              </a:spcAft>
              <a:buClr>
                <a:srgbClr val="708CA1"/>
              </a:buClr>
              <a:defRPr sz="2000">
                <a:solidFill>
                  <a:schemeClr val="tx1"/>
                </a:solidFill>
                <a:latin typeface="+mn-lt"/>
              </a:defRPr>
            </a:lvl6pPr>
            <a:lvl7pPr marL="2519363" algn="l" defTabSz="814388" rtl="0" eaLnBrk="1" fontAlgn="base" hangingPunct="1">
              <a:lnSpc>
                <a:spcPct val="95000"/>
              </a:lnSpc>
              <a:spcBef>
                <a:spcPct val="35000"/>
              </a:spcBef>
              <a:spcAft>
                <a:spcPct val="0"/>
              </a:spcAft>
              <a:buClr>
                <a:srgbClr val="708CA1"/>
              </a:buClr>
              <a:defRPr sz="2000">
                <a:solidFill>
                  <a:schemeClr val="tx1"/>
                </a:solidFill>
                <a:latin typeface="+mn-lt"/>
              </a:defRPr>
            </a:lvl7pPr>
            <a:lvl8pPr marL="2976563" algn="l" defTabSz="814388" rtl="0" eaLnBrk="1" fontAlgn="base" hangingPunct="1">
              <a:lnSpc>
                <a:spcPct val="95000"/>
              </a:lnSpc>
              <a:spcBef>
                <a:spcPct val="35000"/>
              </a:spcBef>
              <a:spcAft>
                <a:spcPct val="0"/>
              </a:spcAft>
              <a:buClr>
                <a:srgbClr val="708CA1"/>
              </a:buClr>
              <a:defRPr sz="2000">
                <a:solidFill>
                  <a:schemeClr val="tx1"/>
                </a:solidFill>
                <a:latin typeface="+mn-lt"/>
              </a:defRPr>
            </a:lvl8pPr>
            <a:lvl9pPr marL="3433763" algn="l" defTabSz="814388" rtl="0" eaLnBrk="1" fontAlgn="base" hangingPunct="1">
              <a:lnSpc>
                <a:spcPct val="95000"/>
              </a:lnSpc>
              <a:spcBef>
                <a:spcPct val="35000"/>
              </a:spcBef>
              <a:spcAft>
                <a:spcPct val="0"/>
              </a:spcAft>
              <a:buClr>
                <a:srgbClr val="708CA1"/>
              </a:buClr>
              <a:defRPr sz="2000">
                <a:solidFill>
                  <a:schemeClr val="tx1"/>
                </a:solidFill>
                <a:latin typeface="+mn-lt"/>
              </a:defRPr>
            </a:lvl9pPr>
          </a:lstStyle>
          <a:p>
            <a:pPr marL="0" indent="0" eaLnBrk="1" hangingPunct="1">
              <a:spcBef>
                <a:spcPct val="30000"/>
              </a:spcBef>
              <a:buFont typeface="Wingdings" charset="0"/>
              <a:buNone/>
            </a:pPr>
            <a:r>
              <a:rPr lang="en-US" sz="1600" kern="0" dirty="0"/>
              <a:t>The password used in the Packet Tracer activities in this chapter is: </a:t>
            </a:r>
            <a:r>
              <a:rPr lang="en-US" sz="1600" b="1" kern="0" dirty="0"/>
              <a:t>PT_ccna5</a:t>
            </a:r>
          </a:p>
          <a:p>
            <a:pPr marL="0" indent="0" eaLnBrk="1" hangingPunct="1">
              <a:spcBef>
                <a:spcPct val="30000"/>
              </a:spcBef>
              <a:buFont typeface="Wingdings" charset="0"/>
              <a:buNone/>
            </a:pPr>
            <a:endParaRPr lang="en-US" sz="2000" kern="0" dirty="0"/>
          </a:p>
          <a:p>
            <a:pPr marL="119063" indent="0" eaLnBrk="1" hangingPunct="1">
              <a:spcBef>
                <a:spcPct val="30000"/>
              </a:spcBef>
              <a:buFont typeface="Wingdings" charset="0"/>
              <a:buNone/>
            </a:pPr>
            <a:endParaRPr lang="en-US" sz="2000" kern="0" dirty="0"/>
          </a:p>
          <a:p>
            <a:pPr marL="0" indent="0" eaLnBrk="1" hangingPunct="1">
              <a:spcBef>
                <a:spcPct val="30000"/>
              </a:spcBef>
              <a:buFont typeface="Wingdings" charset="0"/>
              <a:buNone/>
            </a:pPr>
            <a:endParaRPr lang="en-US" sz="2000" kern="0" dirty="0"/>
          </a:p>
          <a:p>
            <a:pPr marL="0" indent="0" eaLnBrk="1" hangingPunct="1">
              <a:spcBef>
                <a:spcPct val="30000"/>
              </a:spcBef>
              <a:buFont typeface="Wingdings" charset="0"/>
              <a:buNone/>
            </a:pPr>
            <a:endParaRPr lang="en-US" sz="2000" kern="0" dirty="0"/>
          </a:p>
        </p:txBody>
      </p:sp>
    </p:spTree>
    <p:extLst>
      <p:ext uri="{BB962C8B-B14F-4D97-AF65-F5344CB8AC3E}">
        <p14:creationId xmlns:p14="http://schemas.microsoft.com/office/powerpoint/2010/main" val="3307004754"/>
      </p:ext>
    </p:extLst>
  </p:cSld>
  <p:clrMapOvr>
    <a:masterClrMapping/>
  </p:clrMapOvr>
  <p:transition>
    <p:wipe dir="r"/>
  </p:transition>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lstStyle/>
          <a:p>
            <a:pPr eaLnBrk="1" hangingPunct="1"/>
            <a:r>
              <a:rPr lang="en-US" sz="1800" dirty="0">
                <a:latin typeface="Arial" charset="0"/>
              </a:rPr>
              <a:t>Modify IPv4 ACLs</a:t>
            </a:r>
            <a:r>
              <a:rPr lang="en-US" dirty="0">
                <a:latin typeface="Arial" charset="0"/>
              </a:rPr>
              <a:t/>
            </a:r>
            <a:br>
              <a:rPr lang="en-US" dirty="0">
                <a:latin typeface="Arial" charset="0"/>
              </a:rPr>
            </a:br>
            <a:r>
              <a:rPr lang="en-US" dirty="0">
                <a:latin typeface="Arial" charset="0"/>
              </a:rPr>
              <a:t>Method 2 – Use Sequence Numbers</a:t>
            </a:r>
          </a:p>
        </p:txBody>
      </p:sp>
      <p:pic>
        <p:nvPicPr>
          <p:cNvPr id="2048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01622" y="1491614"/>
            <a:ext cx="5699278" cy="489394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090442500"/>
      </p:ext>
    </p:extLst>
  </p:cSld>
  <p:clrMapOvr>
    <a:masterClrMapping/>
  </p:clrMapOvr>
  <p:transition spd="med">
    <p:wipe dir="r"/>
  </p:transition>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lstStyle/>
          <a:p>
            <a:pPr eaLnBrk="1" hangingPunct="1"/>
            <a:r>
              <a:rPr lang="en-US" sz="1800" dirty="0">
                <a:latin typeface="Arial" charset="0"/>
              </a:rPr>
              <a:t>Modify IPv4 ACLs</a:t>
            </a:r>
            <a:r>
              <a:rPr lang="en-US" dirty="0">
                <a:latin typeface="Arial" charset="0"/>
              </a:rPr>
              <a:t/>
            </a:r>
            <a:br>
              <a:rPr lang="en-US" dirty="0">
                <a:latin typeface="Arial" charset="0"/>
              </a:rPr>
            </a:br>
            <a:r>
              <a:rPr lang="en-US" dirty="0">
                <a:latin typeface="Arial" charset="0"/>
              </a:rPr>
              <a:t>Editing Standard Named ACLs</a:t>
            </a:r>
          </a:p>
        </p:txBody>
      </p:sp>
      <p:pic>
        <p:nvPicPr>
          <p:cNvPr id="2150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40780" y="1483043"/>
            <a:ext cx="6131583" cy="475011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988622202"/>
      </p:ext>
    </p:extLst>
  </p:cSld>
  <p:clrMapOvr>
    <a:masterClrMapping/>
  </p:clrMapOvr>
  <p:transition spd="med">
    <p:wipe dir="r"/>
  </p:transition>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lstStyle/>
          <a:p>
            <a:pPr eaLnBrk="1" hangingPunct="1"/>
            <a:r>
              <a:rPr lang="en-US" sz="1800" dirty="0">
                <a:latin typeface="Arial" charset="0"/>
              </a:rPr>
              <a:t>Modify IPv4 ACLs</a:t>
            </a:r>
            <a:r>
              <a:rPr lang="en-US" dirty="0">
                <a:latin typeface="Arial" charset="0"/>
              </a:rPr>
              <a:t/>
            </a:r>
            <a:br>
              <a:rPr lang="en-US" dirty="0">
                <a:latin typeface="Arial" charset="0"/>
              </a:rPr>
            </a:br>
            <a:r>
              <a:rPr lang="en-US" dirty="0">
                <a:latin typeface="Arial" charset="0"/>
              </a:rPr>
              <a:t>Verifying ACLs</a:t>
            </a:r>
          </a:p>
        </p:txBody>
      </p:sp>
      <p:pic>
        <p:nvPicPr>
          <p:cNvPr id="2253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70548" y="1296353"/>
            <a:ext cx="5076825" cy="29241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2531"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108960" y="4220527"/>
            <a:ext cx="5679142" cy="224123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47013730"/>
      </p:ext>
    </p:extLst>
  </p:cSld>
  <p:clrMapOvr>
    <a:masterClrMapping/>
  </p:clrMapOvr>
  <p:transition spd="med">
    <p:wipe dir="r"/>
  </p:transition>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lstStyle/>
          <a:p>
            <a:pPr eaLnBrk="1" hangingPunct="1"/>
            <a:r>
              <a:rPr lang="en-US" sz="1800" dirty="0">
                <a:latin typeface="Arial" charset="0"/>
              </a:rPr>
              <a:t>Modify IPv4 ACLs</a:t>
            </a:r>
            <a:r>
              <a:rPr lang="en-US" dirty="0">
                <a:latin typeface="Arial" charset="0"/>
              </a:rPr>
              <a:t/>
            </a:r>
            <a:br>
              <a:rPr lang="en-US" dirty="0">
                <a:latin typeface="Arial" charset="0"/>
              </a:rPr>
            </a:br>
            <a:r>
              <a:rPr lang="en-US" dirty="0">
                <a:latin typeface="Arial" charset="0"/>
              </a:rPr>
              <a:t>ACL Statistics</a:t>
            </a:r>
          </a:p>
        </p:txBody>
      </p:sp>
      <p:pic>
        <p:nvPicPr>
          <p:cNvPr id="23554" name="Picture 2"/>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331470" y="1312349"/>
            <a:ext cx="4499610" cy="345681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3555" name="Picture 3"/>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4151296" y="3779519"/>
            <a:ext cx="4498357" cy="280225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273196390"/>
      </p:ext>
    </p:extLst>
  </p:cSld>
  <p:clrMapOvr>
    <a:masterClrMapping/>
  </p:clrMapOvr>
  <p:transition spd="med">
    <p:wipe dir="r"/>
  </p:transition>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lstStyle/>
          <a:p>
            <a:pPr eaLnBrk="1" hangingPunct="1"/>
            <a:r>
              <a:rPr lang="en-US" sz="1800" dirty="0">
                <a:latin typeface="Arial" charset="0"/>
              </a:rPr>
              <a:t>Securing VTY Ports with a Standard IPv4 ACL</a:t>
            </a:r>
            <a:r>
              <a:rPr lang="en-US" dirty="0">
                <a:latin typeface="Arial" charset="0"/>
              </a:rPr>
              <a:t/>
            </a:r>
            <a:br>
              <a:rPr lang="en-US" dirty="0">
                <a:latin typeface="Arial" charset="0"/>
              </a:rPr>
            </a:br>
            <a:r>
              <a:rPr lang="en-US" dirty="0">
                <a:latin typeface="Arial" charset="0"/>
              </a:rPr>
              <a:t>The access-class Command</a:t>
            </a:r>
          </a:p>
        </p:txBody>
      </p:sp>
      <p:sp>
        <p:nvSpPr>
          <p:cNvPr id="2" name="Content Placeholder 1"/>
          <p:cNvSpPr>
            <a:spLocks noGrp="1"/>
          </p:cNvSpPr>
          <p:nvPr>
            <p:ph idx="1"/>
          </p:nvPr>
        </p:nvSpPr>
        <p:spPr>
          <a:xfrm>
            <a:off x="213110" y="1325880"/>
            <a:ext cx="8752915" cy="1143000"/>
          </a:xfrm>
        </p:spPr>
        <p:txBody>
          <a:bodyPr/>
          <a:lstStyle/>
          <a:p>
            <a:r>
              <a:rPr lang="en-US" sz="2000" dirty="0"/>
              <a:t>The</a:t>
            </a:r>
            <a:r>
              <a:rPr lang="en-US" sz="2000" b="1" dirty="0"/>
              <a:t> access-class </a:t>
            </a:r>
            <a:r>
              <a:rPr lang="en-US" sz="2000" dirty="0"/>
              <a:t>command configured in line configuration mode restricts incoming and outgoing connections between a particular VTY (into a Cisco device) and the addresses in an access list.</a:t>
            </a:r>
          </a:p>
          <a:p>
            <a:endParaRPr lang="en-US" sz="2000" dirty="0"/>
          </a:p>
        </p:txBody>
      </p:sp>
      <p:pic>
        <p:nvPicPr>
          <p:cNvPr id="2457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844040" y="2498406"/>
            <a:ext cx="5086350" cy="407121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176818689"/>
      </p:ext>
    </p:extLst>
  </p:cSld>
  <p:clrMapOvr>
    <a:masterClrMapping/>
  </p:clrMapOvr>
  <p:transition spd="med">
    <p:wipe dir="r"/>
  </p:transition>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lstStyle/>
          <a:p>
            <a:pPr eaLnBrk="1" hangingPunct="1"/>
            <a:r>
              <a:rPr lang="en-US" sz="1800" dirty="0">
                <a:latin typeface="Arial" charset="0"/>
              </a:rPr>
              <a:t>Securing VTY Ports with a Standard IPv4 ACL</a:t>
            </a:r>
            <a:r>
              <a:rPr lang="en-US" dirty="0">
                <a:latin typeface="Arial" charset="0"/>
              </a:rPr>
              <a:t/>
            </a:r>
            <a:br>
              <a:rPr lang="en-US" dirty="0">
                <a:latin typeface="Arial" charset="0"/>
              </a:rPr>
            </a:br>
            <a:r>
              <a:rPr lang="en-US" dirty="0">
                <a:latin typeface="Arial" charset="0"/>
              </a:rPr>
              <a:t>Verifying the VTY Port is Secured</a:t>
            </a:r>
          </a:p>
        </p:txBody>
      </p:sp>
      <p:pic>
        <p:nvPicPr>
          <p:cNvPr id="2560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12412" y="1558290"/>
            <a:ext cx="6144698" cy="484251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974966932"/>
      </p:ext>
    </p:extLst>
  </p:cSld>
  <p:clrMapOvr>
    <a:masterClrMapping/>
  </p:clrMapOvr>
  <p:transition spd="med">
    <p:wipe dir="r"/>
  </p:transition>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ctrTitle"/>
          </p:nvPr>
        </p:nvSpPr>
        <p:spPr>
          <a:xfrm>
            <a:off x="311150" y="2263775"/>
            <a:ext cx="3854450" cy="1481138"/>
          </a:xfrm>
        </p:spPr>
        <p:txBody>
          <a:bodyPr/>
          <a:lstStyle/>
          <a:p>
            <a:pPr eaLnBrk="1" hangingPunct="1"/>
            <a:r>
              <a:rPr lang="en-US" sz="2400" dirty="0"/>
              <a:t>7.3 Troubleshoot ACLs</a:t>
            </a:r>
            <a:endParaRPr lang="en-US" sz="2400" dirty="0">
              <a:solidFill>
                <a:srgbClr val="00B0F0"/>
              </a:solidFill>
            </a:endParaRPr>
          </a:p>
        </p:txBody>
      </p:sp>
    </p:spTree>
    <p:extLst>
      <p:ext uri="{BB962C8B-B14F-4D97-AF65-F5344CB8AC3E}">
        <p14:creationId xmlns:p14="http://schemas.microsoft.com/office/powerpoint/2010/main" val="1505346901"/>
      </p:ext>
    </p:extLst>
  </p:cSld>
  <p:clrMapOvr>
    <a:masterClrMapping/>
  </p:clrMapOvr>
  <p:transition>
    <p:wipe dir="r"/>
  </p:transition>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lstStyle/>
          <a:p>
            <a:pPr eaLnBrk="1" hangingPunct="1"/>
            <a:r>
              <a:rPr lang="en-US" sz="1800" dirty="0">
                <a:latin typeface="Arial" charset="0"/>
              </a:rPr>
              <a:t>Processing Packet with ACLs</a:t>
            </a:r>
            <a:r>
              <a:rPr lang="en-US" dirty="0">
                <a:latin typeface="Arial" charset="0"/>
              </a:rPr>
              <a:t/>
            </a:r>
            <a:br>
              <a:rPr lang="en-US" dirty="0">
                <a:latin typeface="Arial" charset="0"/>
              </a:rPr>
            </a:br>
            <a:r>
              <a:rPr lang="en-US" dirty="0">
                <a:latin typeface="Arial" charset="0"/>
              </a:rPr>
              <a:t>The Implicit Deny Any</a:t>
            </a:r>
          </a:p>
        </p:txBody>
      </p:sp>
      <p:sp>
        <p:nvSpPr>
          <p:cNvPr id="2" name="Content Placeholder 1"/>
          <p:cNvSpPr>
            <a:spLocks noGrp="1"/>
          </p:cNvSpPr>
          <p:nvPr>
            <p:ph idx="1"/>
          </p:nvPr>
        </p:nvSpPr>
        <p:spPr>
          <a:xfrm>
            <a:off x="213110" y="1325880"/>
            <a:ext cx="8752915" cy="1478280"/>
          </a:xfrm>
        </p:spPr>
        <p:txBody>
          <a:bodyPr/>
          <a:lstStyle/>
          <a:p>
            <a:r>
              <a:rPr lang="en-US" sz="1600" dirty="0"/>
              <a:t>At least one permit ACE must be configured in an ACL or all traffic is blocked.</a:t>
            </a:r>
          </a:p>
          <a:p>
            <a:r>
              <a:rPr lang="en-US" sz="1600" dirty="0"/>
              <a:t>For the network in the figure, applying either ACL 1 or ACL 2 to the S0/0/0 interface of R1 in the outbound direction will have the same effect. </a:t>
            </a:r>
          </a:p>
        </p:txBody>
      </p:sp>
      <p:pic>
        <p:nvPicPr>
          <p:cNvPr id="26626" name="Picture 2"/>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2110802" y="2379772"/>
            <a:ext cx="4914838" cy="426486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318150705"/>
      </p:ext>
    </p:extLst>
  </p:cSld>
  <p:clrMapOvr>
    <a:masterClrMapping/>
  </p:clrMapOvr>
  <p:transition spd="med">
    <p:wipe dir="r"/>
  </p:transition>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lstStyle/>
          <a:p>
            <a:pPr eaLnBrk="1" hangingPunct="1"/>
            <a:r>
              <a:rPr lang="en-US" sz="1800" dirty="0">
                <a:latin typeface="Arial" charset="0"/>
              </a:rPr>
              <a:t>Processing Packet with ACLs</a:t>
            </a:r>
            <a:r>
              <a:rPr lang="en-US" dirty="0">
                <a:latin typeface="Arial" charset="0"/>
              </a:rPr>
              <a:t/>
            </a:r>
            <a:br>
              <a:rPr lang="en-US" dirty="0">
                <a:latin typeface="Arial" charset="0"/>
              </a:rPr>
            </a:br>
            <a:r>
              <a:rPr lang="en-US" dirty="0">
                <a:latin typeface="Arial" charset="0"/>
              </a:rPr>
              <a:t>The Order of ACEs in an ACL</a:t>
            </a:r>
          </a:p>
        </p:txBody>
      </p:sp>
      <p:pic>
        <p:nvPicPr>
          <p:cNvPr id="276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99160" y="1447800"/>
            <a:ext cx="6949440" cy="231648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7651"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99160" y="4072325"/>
            <a:ext cx="6949440" cy="205415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5046291"/>
      </p:ext>
    </p:extLst>
  </p:cSld>
  <p:clrMapOvr>
    <a:masterClrMapping/>
  </p:clrMapOvr>
  <p:transition spd="med">
    <p:wipe dir="r"/>
  </p:transition>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lstStyle/>
          <a:p>
            <a:pPr eaLnBrk="1" hangingPunct="1"/>
            <a:r>
              <a:rPr lang="en-US" sz="1800" dirty="0">
                <a:latin typeface="Arial" charset="0"/>
              </a:rPr>
              <a:t>Processing Packet with ACLs</a:t>
            </a:r>
            <a:r>
              <a:rPr lang="en-US" dirty="0">
                <a:latin typeface="Arial" charset="0"/>
              </a:rPr>
              <a:t/>
            </a:r>
            <a:br>
              <a:rPr lang="en-US" dirty="0">
                <a:latin typeface="Arial" charset="0"/>
              </a:rPr>
            </a:br>
            <a:r>
              <a:rPr lang="en-US" dirty="0">
                <a:latin typeface="Arial" charset="0"/>
              </a:rPr>
              <a:t>The Order of ACEs in an ACL (cont.)</a:t>
            </a:r>
          </a:p>
        </p:txBody>
      </p:sp>
      <p:pic>
        <p:nvPicPr>
          <p:cNvPr id="286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24739" y="1977390"/>
            <a:ext cx="7114350" cy="227457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085584690"/>
      </p:ext>
    </p:extLst>
  </p:cSld>
  <p:clrMapOvr>
    <a:masterClrMapping/>
  </p:clrMapOvr>
  <p:transition spd="med">
    <p:wipe dir="r"/>
  </p:transition>
</p:sld>
</file>

<file path=ppt/slides/slide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6146" name="Rectangle 33"/>
          <p:cNvSpPr>
            <a:spLocks noGrp="1" noChangeArrowheads="1"/>
          </p:cNvSpPr>
          <p:nvPr>
            <p:ph type="title" idx="4294967295"/>
          </p:nvPr>
        </p:nvSpPr>
        <p:spPr>
          <a:xfrm>
            <a:off x="445863" y="350288"/>
            <a:ext cx="8218757" cy="838200"/>
          </a:xfrm>
        </p:spPr>
        <p:txBody>
          <a:bodyPr/>
          <a:lstStyle/>
          <a:p>
            <a:pPr eaLnBrk="1" hangingPunct="1"/>
            <a:r>
              <a:rPr lang="en-US" dirty="0"/>
              <a:t>Chapter 7: Activities</a:t>
            </a:r>
          </a:p>
        </p:txBody>
      </p:sp>
      <p:sp>
        <p:nvSpPr>
          <p:cNvPr id="6147" name="Rectangle 34"/>
          <p:cNvSpPr>
            <a:spLocks noGrp="1" noChangeArrowheads="1"/>
          </p:cNvSpPr>
          <p:nvPr>
            <p:ph type="body" idx="4294967295"/>
          </p:nvPr>
        </p:nvSpPr>
        <p:spPr>
          <a:xfrm>
            <a:off x="445863" y="1222600"/>
            <a:ext cx="8060269" cy="372982"/>
          </a:xfrm>
        </p:spPr>
        <p:txBody>
          <a:bodyPr/>
          <a:lstStyle/>
          <a:p>
            <a:pPr marL="0" indent="0" eaLnBrk="1" hangingPunct="1">
              <a:spcBef>
                <a:spcPct val="30000"/>
              </a:spcBef>
              <a:buNone/>
            </a:pPr>
            <a:r>
              <a:rPr lang="en-US" sz="2000" dirty="0"/>
              <a:t>What activities are associated with this chapter?</a:t>
            </a:r>
            <a:endParaRPr lang="en-US" sz="2000" dirty="0">
              <a:solidFill>
                <a:srgbClr val="00B0F0"/>
              </a:solidFill>
            </a:endParaRPr>
          </a:p>
          <a:p>
            <a:pPr marL="0" indent="0" eaLnBrk="1" hangingPunct="1">
              <a:spcBef>
                <a:spcPct val="30000"/>
              </a:spcBef>
              <a:buNone/>
            </a:pPr>
            <a:endParaRPr lang="en-US" sz="2000" dirty="0"/>
          </a:p>
          <a:p>
            <a:pPr marL="119063" indent="0" eaLnBrk="1" hangingPunct="1">
              <a:spcBef>
                <a:spcPct val="30000"/>
              </a:spcBef>
              <a:buNone/>
            </a:pPr>
            <a:endParaRPr lang="en-US" sz="2000" dirty="0"/>
          </a:p>
          <a:p>
            <a:pPr marL="119063" indent="0" eaLnBrk="1" hangingPunct="1">
              <a:spcBef>
                <a:spcPct val="30000"/>
              </a:spcBef>
              <a:buNone/>
            </a:pPr>
            <a:endParaRPr lang="en-US" sz="2000" dirty="0"/>
          </a:p>
        </p:txBody>
      </p:sp>
      <p:graphicFrame>
        <p:nvGraphicFramePr>
          <p:cNvPr id="2" name="Table 1"/>
          <p:cNvGraphicFramePr>
            <a:graphicFrameLocks noGrp="1"/>
          </p:cNvGraphicFramePr>
          <p:nvPr>
            <p:extLst>
              <p:ext uri="{D42A27DB-BD31-4B8C-83A1-F6EECF244321}">
                <p14:modId xmlns:p14="http://schemas.microsoft.com/office/powerpoint/2010/main" val="3831809861"/>
              </p:ext>
            </p:extLst>
          </p:nvPr>
        </p:nvGraphicFramePr>
        <p:xfrm>
          <a:off x="445863" y="1641144"/>
          <a:ext cx="8315996" cy="2595880"/>
        </p:xfrm>
        <a:graphic>
          <a:graphicData uri="http://schemas.openxmlformats.org/drawingml/2006/table">
            <a:tbl>
              <a:tblPr firstRow="1" bandRow="1">
                <a:tableStyleId>{5C22544A-7EE6-4342-B048-85BDC9FD1C3A}</a:tableStyleId>
              </a:tblPr>
              <a:tblGrid>
                <a:gridCol w="976322">
                  <a:extLst>
                    <a:ext uri="{9D8B030D-6E8A-4147-A177-3AD203B41FA5}">
                      <a16:colId xmlns:a16="http://schemas.microsoft.com/office/drawing/2014/main" val="20000"/>
                    </a:ext>
                  </a:extLst>
                </a:gridCol>
                <a:gridCol w="1964622">
                  <a:extLst>
                    <a:ext uri="{9D8B030D-6E8A-4147-A177-3AD203B41FA5}">
                      <a16:colId xmlns:a16="http://schemas.microsoft.com/office/drawing/2014/main" val="20001"/>
                    </a:ext>
                  </a:extLst>
                </a:gridCol>
                <a:gridCol w="3962654">
                  <a:extLst>
                    <a:ext uri="{9D8B030D-6E8A-4147-A177-3AD203B41FA5}">
                      <a16:colId xmlns:a16="http://schemas.microsoft.com/office/drawing/2014/main" val="20002"/>
                    </a:ext>
                  </a:extLst>
                </a:gridCol>
                <a:gridCol w="1412398">
                  <a:extLst>
                    <a:ext uri="{9D8B030D-6E8A-4147-A177-3AD203B41FA5}">
                      <a16:colId xmlns:a16="http://schemas.microsoft.com/office/drawing/2014/main" val="20003"/>
                    </a:ext>
                  </a:extLst>
                </a:gridCol>
              </a:tblGrid>
              <a:tr h="370840">
                <a:tc>
                  <a:txBody>
                    <a:bodyPr/>
                    <a:lstStyle/>
                    <a:p>
                      <a:r>
                        <a:rPr lang="en-US" sz="1400" dirty="0"/>
                        <a:t>Page #</a:t>
                      </a:r>
                    </a:p>
                  </a:txBody>
                  <a:tcPr/>
                </a:tc>
                <a:tc>
                  <a:txBody>
                    <a:bodyPr/>
                    <a:lstStyle/>
                    <a:p>
                      <a:r>
                        <a:rPr lang="en-US" sz="1400" dirty="0"/>
                        <a:t>Activity Type</a:t>
                      </a:r>
                    </a:p>
                  </a:txBody>
                  <a:tcPr/>
                </a:tc>
                <a:tc>
                  <a:txBody>
                    <a:bodyPr/>
                    <a:lstStyle/>
                    <a:p>
                      <a:r>
                        <a:rPr lang="en-US" sz="1400" dirty="0"/>
                        <a:t>Activity Name</a:t>
                      </a:r>
                    </a:p>
                  </a:txBody>
                  <a:tcPr/>
                </a:tc>
                <a:tc>
                  <a:txBody>
                    <a:bodyPr/>
                    <a:lstStyle/>
                    <a:p>
                      <a:r>
                        <a:rPr lang="en-US" sz="1400" dirty="0"/>
                        <a:t>Optional?</a:t>
                      </a:r>
                    </a:p>
                  </a:txBody>
                  <a:tcPr/>
                </a:tc>
                <a:extLst>
                  <a:ext uri="{0D108BD9-81ED-4DB2-BD59-A6C34878D82A}">
                    <a16:rowId xmlns:a16="http://schemas.microsoft.com/office/drawing/2014/main" val="10000"/>
                  </a:ext>
                </a:extLst>
              </a:tr>
              <a:tr h="370840">
                <a:tc>
                  <a:txBody>
                    <a:bodyPr/>
                    <a:lstStyle/>
                    <a:p>
                      <a:r>
                        <a:rPr lang="en-US" sz="1400" dirty="0"/>
                        <a:t>7.2.3.1</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a:t>Syntax Checker</a:t>
                      </a:r>
                    </a:p>
                  </a:txBody>
                  <a:tcPr/>
                </a:tc>
                <a:tc>
                  <a:txBody>
                    <a:bodyPr/>
                    <a:lstStyle/>
                    <a:p>
                      <a:r>
                        <a:rPr lang="en-US" sz="1400" dirty="0"/>
                        <a:t>Secure VTY Lines with a Standard IPv4 ACL</a:t>
                      </a:r>
                    </a:p>
                  </a:txBody>
                  <a:tcPr/>
                </a:tc>
                <a:tc>
                  <a:txBody>
                    <a:bodyPr/>
                    <a:lstStyle/>
                    <a:p>
                      <a:r>
                        <a:rPr lang="en-US" sz="1400" dirty="0">
                          <a:solidFill>
                            <a:schemeClr val="tx1"/>
                          </a:solidFill>
                        </a:rPr>
                        <a:t>-</a:t>
                      </a:r>
                    </a:p>
                  </a:txBody>
                  <a:tcPr/>
                </a:tc>
                <a:extLst>
                  <a:ext uri="{0D108BD9-81ED-4DB2-BD59-A6C34878D82A}">
                    <a16:rowId xmlns:a16="http://schemas.microsoft.com/office/drawing/2014/main" val="10001"/>
                  </a:ext>
                </a:extLst>
              </a:tr>
              <a:tr h="370840">
                <a:tc>
                  <a:txBody>
                    <a:bodyPr/>
                    <a:lstStyle/>
                    <a:p>
                      <a:r>
                        <a:rPr lang="en-US" sz="1400" dirty="0"/>
                        <a:t>7.2.3.3</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baseline="0" dirty="0"/>
                        <a:t>Packet Tracer</a:t>
                      </a:r>
                      <a:endParaRPr lang="en-US" sz="14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a:t>Configuring an IPv4 ACL on VTY Lines</a:t>
                      </a:r>
                    </a:p>
                  </a:txBody>
                  <a:tcPr/>
                </a:tc>
                <a:tc>
                  <a:txBody>
                    <a:bodyPr/>
                    <a:lstStyle/>
                    <a:p>
                      <a:r>
                        <a:rPr lang="en-US" sz="1400" dirty="0">
                          <a:solidFill>
                            <a:schemeClr val="tx1"/>
                          </a:solidFill>
                        </a:rPr>
                        <a:t>Recommended</a:t>
                      </a:r>
                    </a:p>
                  </a:txBody>
                  <a:tcPr/>
                </a:tc>
                <a:extLst>
                  <a:ext uri="{0D108BD9-81ED-4DB2-BD59-A6C34878D82A}">
                    <a16:rowId xmlns:a16="http://schemas.microsoft.com/office/drawing/2014/main" val="10002"/>
                  </a:ext>
                </a:extLst>
              </a:tr>
              <a:tr h="370840">
                <a:tc>
                  <a:txBody>
                    <a:bodyPr/>
                    <a:lstStyle/>
                    <a:p>
                      <a:r>
                        <a:rPr lang="en-US" sz="1400" dirty="0"/>
                        <a:t>7.2.3.4</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a:t>Lab</a:t>
                      </a:r>
                    </a:p>
                  </a:txBody>
                  <a:tcPr/>
                </a:tc>
                <a:tc>
                  <a:txBody>
                    <a:bodyPr/>
                    <a:lstStyle/>
                    <a:p>
                      <a:r>
                        <a:rPr lang="en-US" sz="1400" dirty="0"/>
                        <a:t>Configuring</a:t>
                      </a:r>
                      <a:r>
                        <a:rPr lang="en-US" sz="1400" baseline="0" dirty="0"/>
                        <a:t> and Verifying VTY Restrictions</a:t>
                      </a:r>
                      <a:endParaRPr lang="en-US" sz="1400" dirty="0"/>
                    </a:p>
                  </a:txBody>
                  <a:tcPr/>
                </a:tc>
                <a:tc>
                  <a:txBody>
                    <a:bodyPr/>
                    <a:lstStyle/>
                    <a:p>
                      <a:r>
                        <a:rPr lang="en-US" sz="1400" dirty="0">
                          <a:solidFill>
                            <a:schemeClr val="tx1"/>
                          </a:solidFill>
                        </a:rPr>
                        <a:t>Optional</a:t>
                      </a:r>
                    </a:p>
                  </a:txBody>
                  <a:tcPr/>
                </a:tc>
                <a:extLst>
                  <a:ext uri="{0D108BD9-81ED-4DB2-BD59-A6C34878D82A}">
                    <a16:rowId xmlns:a16="http://schemas.microsoft.com/office/drawing/2014/main" val="10003"/>
                  </a:ext>
                </a:extLst>
              </a:tr>
              <a:tr h="370840">
                <a:tc>
                  <a:txBody>
                    <a:bodyPr/>
                    <a:lstStyle/>
                    <a:p>
                      <a:r>
                        <a:rPr lang="en-US" sz="1400" dirty="0"/>
                        <a:t>7.3.2.4</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baseline="0" dirty="0"/>
                        <a:t>Packet Tracer</a:t>
                      </a:r>
                      <a:endParaRPr lang="en-US" sz="14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a:t>Troubleshooting Standard IPv4 ACLs</a:t>
                      </a:r>
                    </a:p>
                  </a:txBody>
                  <a:tcPr/>
                </a:tc>
                <a:tc>
                  <a:txBody>
                    <a:bodyPr/>
                    <a:lstStyle/>
                    <a:p>
                      <a:r>
                        <a:rPr lang="en-US" sz="1400" dirty="0">
                          <a:solidFill>
                            <a:schemeClr val="tx1"/>
                          </a:solidFill>
                        </a:rPr>
                        <a:t>Recommended</a:t>
                      </a:r>
                    </a:p>
                  </a:txBody>
                  <a:tcPr/>
                </a:tc>
                <a:extLst>
                  <a:ext uri="{0D108BD9-81ED-4DB2-BD59-A6C34878D82A}">
                    <a16:rowId xmlns:a16="http://schemas.microsoft.com/office/drawing/2014/main" val="10004"/>
                  </a:ext>
                </a:extLst>
              </a:tr>
              <a:tr h="370840">
                <a:tc>
                  <a:txBody>
                    <a:bodyPr/>
                    <a:lstStyle/>
                    <a:p>
                      <a:r>
                        <a:rPr lang="en-US" sz="1400" dirty="0"/>
                        <a:t>7.4.1.1</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a:t>Class</a:t>
                      </a:r>
                      <a:r>
                        <a:rPr lang="en-US" sz="1400" baseline="0" dirty="0"/>
                        <a:t> Activity</a:t>
                      </a:r>
                      <a:endParaRPr lang="en-US" sz="1400" dirty="0"/>
                    </a:p>
                  </a:txBody>
                  <a:tcPr/>
                </a:tc>
                <a:tc>
                  <a:txBody>
                    <a:bodyPr/>
                    <a:lstStyle/>
                    <a:p>
                      <a:r>
                        <a:rPr lang="en-US" sz="1400" dirty="0"/>
                        <a:t>FTP Denied</a:t>
                      </a:r>
                    </a:p>
                  </a:txBody>
                  <a:tcPr/>
                </a:tc>
                <a:tc>
                  <a:txBody>
                    <a:bodyPr/>
                    <a:lstStyle/>
                    <a:p>
                      <a:r>
                        <a:rPr lang="en-US" sz="1400" dirty="0">
                          <a:solidFill>
                            <a:schemeClr val="tx1"/>
                          </a:solidFill>
                        </a:rPr>
                        <a:t>Optional</a:t>
                      </a:r>
                    </a:p>
                  </a:txBody>
                  <a:tcPr/>
                </a:tc>
                <a:extLst>
                  <a:ext uri="{0D108BD9-81ED-4DB2-BD59-A6C34878D82A}">
                    <a16:rowId xmlns:a16="http://schemas.microsoft.com/office/drawing/2014/main" val="10006"/>
                  </a:ext>
                </a:extLst>
              </a:tr>
              <a:tr h="370840">
                <a:tc>
                  <a:txBody>
                    <a:bodyPr/>
                    <a:lstStyle/>
                    <a:p>
                      <a:r>
                        <a:rPr lang="en-US" sz="1400" dirty="0"/>
                        <a:t>7.4.1.2</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a:t>Packet Tracer </a:t>
                      </a:r>
                    </a:p>
                  </a:txBody>
                  <a:tcPr/>
                </a:tc>
                <a:tc>
                  <a:txBody>
                    <a:bodyPr/>
                    <a:lstStyle/>
                    <a:p>
                      <a:r>
                        <a:rPr lang="en-US" sz="1400" dirty="0"/>
                        <a:t>Skills</a:t>
                      </a:r>
                      <a:r>
                        <a:rPr lang="en-US" sz="1400" baseline="0" dirty="0"/>
                        <a:t> Integration Challenge</a:t>
                      </a:r>
                      <a:endParaRPr lang="en-US" sz="1400" dirty="0"/>
                    </a:p>
                  </a:txBody>
                  <a:tcPr/>
                </a:tc>
                <a:tc>
                  <a:txBody>
                    <a:bodyPr/>
                    <a:lstStyle/>
                    <a:p>
                      <a:r>
                        <a:rPr lang="en-US" sz="1400" dirty="0">
                          <a:solidFill>
                            <a:schemeClr val="tx1"/>
                          </a:solidFill>
                        </a:rPr>
                        <a:t>Recommended</a:t>
                      </a:r>
                    </a:p>
                  </a:txBody>
                  <a:tcPr/>
                </a:tc>
                <a:extLst>
                  <a:ext uri="{0D108BD9-81ED-4DB2-BD59-A6C34878D82A}">
                    <a16:rowId xmlns:a16="http://schemas.microsoft.com/office/drawing/2014/main" val="10007"/>
                  </a:ext>
                </a:extLst>
              </a:tr>
            </a:tbl>
          </a:graphicData>
        </a:graphic>
      </p:graphicFrame>
      <p:sp>
        <p:nvSpPr>
          <p:cNvPr id="6" name="Rectangle 34"/>
          <p:cNvSpPr txBox="1">
            <a:spLocks noChangeArrowheads="1"/>
          </p:cNvSpPr>
          <p:nvPr/>
        </p:nvSpPr>
        <p:spPr bwMode="auto">
          <a:xfrm>
            <a:off x="445863" y="6019643"/>
            <a:ext cx="8162663" cy="4070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82124" tIns="41061" rIns="82124" bIns="41061" numCol="1" anchor="t" anchorCtr="0" compatLnSpc="1">
            <a:prstTxWarp prst="textNoShape">
              <a:avLst/>
            </a:prstTxWarp>
          </a:bodyPr>
          <a:lstStyle>
            <a:lvl1pPr marL="236538" indent="-236538" algn="l" defTabSz="814388" rtl="0" eaLnBrk="0" fontAlgn="base" hangingPunct="0">
              <a:lnSpc>
                <a:spcPct val="95000"/>
              </a:lnSpc>
              <a:spcBef>
                <a:spcPct val="50000"/>
              </a:spcBef>
              <a:spcAft>
                <a:spcPct val="0"/>
              </a:spcAft>
              <a:buClr>
                <a:srgbClr val="708CA1"/>
              </a:buClr>
              <a:buFont typeface="Wingdings" charset="0"/>
              <a:buChar char="§"/>
              <a:defRPr sz="2400">
                <a:solidFill>
                  <a:schemeClr val="tx1"/>
                </a:solidFill>
                <a:latin typeface="+mn-lt"/>
                <a:ea typeface="ＭＳ Ｐゴシック" charset="0"/>
                <a:cs typeface="ＭＳ Ｐゴシック" charset="0"/>
              </a:defRPr>
            </a:lvl1pPr>
            <a:lvl2pPr marL="574675" indent="-117475"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2pPr>
            <a:lvl3pPr marL="914400"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3pPr>
            <a:lvl4pPr marL="1254125" indent="117475"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4pPr>
            <a:lvl5pPr marL="1604963" indent="223838"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5pPr>
            <a:lvl6pPr marL="2062163" algn="l" defTabSz="814388" rtl="0" eaLnBrk="1" fontAlgn="base" hangingPunct="1">
              <a:lnSpc>
                <a:spcPct val="95000"/>
              </a:lnSpc>
              <a:spcBef>
                <a:spcPct val="35000"/>
              </a:spcBef>
              <a:spcAft>
                <a:spcPct val="0"/>
              </a:spcAft>
              <a:buClr>
                <a:srgbClr val="708CA1"/>
              </a:buClr>
              <a:defRPr sz="2000">
                <a:solidFill>
                  <a:schemeClr val="tx1"/>
                </a:solidFill>
                <a:latin typeface="+mn-lt"/>
              </a:defRPr>
            </a:lvl6pPr>
            <a:lvl7pPr marL="2519363" algn="l" defTabSz="814388" rtl="0" eaLnBrk="1" fontAlgn="base" hangingPunct="1">
              <a:lnSpc>
                <a:spcPct val="95000"/>
              </a:lnSpc>
              <a:spcBef>
                <a:spcPct val="35000"/>
              </a:spcBef>
              <a:spcAft>
                <a:spcPct val="0"/>
              </a:spcAft>
              <a:buClr>
                <a:srgbClr val="708CA1"/>
              </a:buClr>
              <a:defRPr sz="2000">
                <a:solidFill>
                  <a:schemeClr val="tx1"/>
                </a:solidFill>
                <a:latin typeface="+mn-lt"/>
              </a:defRPr>
            </a:lvl7pPr>
            <a:lvl8pPr marL="2976563" algn="l" defTabSz="814388" rtl="0" eaLnBrk="1" fontAlgn="base" hangingPunct="1">
              <a:lnSpc>
                <a:spcPct val="95000"/>
              </a:lnSpc>
              <a:spcBef>
                <a:spcPct val="35000"/>
              </a:spcBef>
              <a:spcAft>
                <a:spcPct val="0"/>
              </a:spcAft>
              <a:buClr>
                <a:srgbClr val="708CA1"/>
              </a:buClr>
              <a:defRPr sz="2000">
                <a:solidFill>
                  <a:schemeClr val="tx1"/>
                </a:solidFill>
                <a:latin typeface="+mn-lt"/>
              </a:defRPr>
            </a:lvl8pPr>
            <a:lvl9pPr marL="3433763" algn="l" defTabSz="814388" rtl="0" eaLnBrk="1" fontAlgn="base" hangingPunct="1">
              <a:lnSpc>
                <a:spcPct val="95000"/>
              </a:lnSpc>
              <a:spcBef>
                <a:spcPct val="35000"/>
              </a:spcBef>
              <a:spcAft>
                <a:spcPct val="0"/>
              </a:spcAft>
              <a:buClr>
                <a:srgbClr val="708CA1"/>
              </a:buClr>
              <a:defRPr sz="2000">
                <a:solidFill>
                  <a:schemeClr val="tx1"/>
                </a:solidFill>
                <a:latin typeface="+mn-lt"/>
              </a:defRPr>
            </a:lvl9pPr>
          </a:lstStyle>
          <a:p>
            <a:pPr marL="0" indent="0" eaLnBrk="1" hangingPunct="1">
              <a:spcBef>
                <a:spcPct val="30000"/>
              </a:spcBef>
              <a:buFont typeface="Wingdings" charset="0"/>
              <a:buNone/>
            </a:pPr>
            <a:r>
              <a:rPr lang="en-US" sz="1600" kern="0" dirty="0"/>
              <a:t>The password used in the Packet Tracer activities in this chapter is: </a:t>
            </a:r>
            <a:r>
              <a:rPr lang="en-US" sz="1600" b="1" kern="0" dirty="0"/>
              <a:t>PT_ccna5</a:t>
            </a:r>
          </a:p>
          <a:p>
            <a:pPr marL="0" indent="0" eaLnBrk="1" hangingPunct="1">
              <a:spcBef>
                <a:spcPct val="30000"/>
              </a:spcBef>
              <a:buFont typeface="Wingdings" charset="0"/>
              <a:buNone/>
            </a:pPr>
            <a:endParaRPr lang="en-US" sz="2000" kern="0" dirty="0"/>
          </a:p>
          <a:p>
            <a:pPr marL="119063" indent="0" eaLnBrk="1" hangingPunct="1">
              <a:spcBef>
                <a:spcPct val="30000"/>
              </a:spcBef>
              <a:buFont typeface="Wingdings" charset="0"/>
              <a:buNone/>
            </a:pPr>
            <a:endParaRPr lang="en-US" sz="2000" kern="0" dirty="0"/>
          </a:p>
          <a:p>
            <a:pPr marL="0" indent="0" eaLnBrk="1" hangingPunct="1">
              <a:spcBef>
                <a:spcPct val="30000"/>
              </a:spcBef>
              <a:buFont typeface="Wingdings" charset="0"/>
              <a:buNone/>
            </a:pPr>
            <a:endParaRPr lang="en-US" sz="2000" kern="0" dirty="0"/>
          </a:p>
          <a:p>
            <a:pPr marL="0" indent="0" eaLnBrk="1" hangingPunct="1">
              <a:spcBef>
                <a:spcPct val="30000"/>
              </a:spcBef>
              <a:buFont typeface="Wingdings" charset="0"/>
              <a:buNone/>
            </a:pPr>
            <a:endParaRPr lang="en-US" sz="2000" kern="0" dirty="0"/>
          </a:p>
        </p:txBody>
      </p:sp>
    </p:spTree>
    <p:extLst>
      <p:ext uri="{BB962C8B-B14F-4D97-AF65-F5344CB8AC3E}">
        <p14:creationId xmlns:p14="http://schemas.microsoft.com/office/powerpoint/2010/main" val="3946008897"/>
      </p:ext>
    </p:extLst>
  </p:cSld>
  <p:clrMapOvr>
    <a:masterClrMapping/>
  </p:clrMapOvr>
  <p:transition>
    <p:wipe dir="r"/>
  </p:transition>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lstStyle/>
          <a:p>
            <a:pPr eaLnBrk="1" hangingPunct="1"/>
            <a:r>
              <a:rPr lang="en-US" sz="1800" dirty="0">
                <a:latin typeface="Arial" charset="0"/>
              </a:rPr>
              <a:t>Processing Packet with ACLs</a:t>
            </a:r>
            <a:r>
              <a:rPr lang="en-US" dirty="0">
                <a:latin typeface="Arial" charset="0"/>
              </a:rPr>
              <a:t/>
            </a:r>
            <a:br>
              <a:rPr lang="en-US" dirty="0">
                <a:latin typeface="Arial" charset="0"/>
              </a:rPr>
            </a:br>
            <a:r>
              <a:rPr lang="en-US" dirty="0">
                <a:latin typeface="Arial" charset="0"/>
              </a:rPr>
              <a:t>Cisco IOS Reorders Standard ACLs</a:t>
            </a:r>
          </a:p>
        </p:txBody>
      </p:sp>
      <p:pic>
        <p:nvPicPr>
          <p:cNvPr id="2969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60569" y="2017394"/>
            <a:ext cx="6247049" cy="44291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TextBox 3"/>
          <p:cNvSpPr txBox="1"/>
          <p:nvPr/>
        </p:nvSpPr>
        <p:spPr>
          <a:xfrm>
            <a:off x="304800" y="1362914"/>
            <a:ext cx="8290560" cy="313932"/>
          </a:xfrm>
          <a:prstGeom prst="rect">
            <a:avLst/>
          </a:prstGeom>
          <a:noFill/>
        </p:spPr>
        <p:txBody>
          <a:bodyPr wrap="square" rtlCol="0">
            <a:spAutoFit/>
          </a:bodyPr>
          <a:lstStyle/>
          <a:p>
            <a:pPr algn="l"/>
            <a:r>
              <a:rPr lang="en-US" sz="1600" dirty="0">
                <a:latin typeface="+mn-lt"/>
              </a:rPr>
              <a:t>Notice that the statements are listed in a different order than they were entered.</a:t>
            </a:r>
          </a:p>
        </p:txBody>
      </p:sp>
    </p:spTree>
    <p:extLst>
      <p:ext uri="{BB962C8B-B14F-4D97-AF65-F5344CB8AC3E}">
        <p14:creationId xmlns:p14="http://schemas.microsoft.com/office/powerpoint/2010/main" val="1893598351"/>
      </p:ext>
    </p:extLst>
  </p:cSld>
  <p:clrMapOvr>
    <a:masterClrMapping/>
  </p:clrMapOvr>
  <p:transition spd="med">
    <p:wipe dir="r"/>
  </p:transition>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lstStyle/>
          <a:p>
            <a:pPr eaLnBrk="1" hangingPunct="1"/>
            <a:r>
              <a:rPr lang="en-US" sz="1800" dirty="0">
                <a:latin typeface="Arial" charset="0"/>
              </a:rPr>
              <a:t>Processing Packet with ACLs</a:t>
            </a:r>
            <a:r>
              <a:rPr lang="en-US" dirty="0">
                <a:latin typeface="Arial" charset="0"/>
              </a:rPr>
              <a:t/>
            </a:r>
            <a:br>
              <a:rPr lang="en-US" dirty="0">
                <a:latin typeface="Arial" charset="0"/>
              </a:rPr>
            </a:br>
            <a:r>
              <a:rPr lang="en-US" dirty="0">
                <a:latin typeface="Arial" charset="0"/>
              </a:rPr>
              <a:t>Cisco IOS Reorders Standard ACLs (cont.)</a:t>
            </a:r>
          </a:p>
        </p:txBody>
      </p:sp>
      <p:sp>
        <p:nvSpPr>
          <p:cNvPr id="4" name="TextBox 3"/>
          <p:cNvSpPr txBox="1"/>
          <p:nvPr/>
        </p:nvSpPr>
        <p:spPr>
          <a:xfrm>
            <a:off x="304800" y="1362914"/>
            <a:ext cx="8290560" cy="535531"/>
          </a:xfrm>
          <a:prstGeom prst="rect">
            <a:avLst/>
          </a:prstGeom>
          <a:noFill/>
        </p:spPr>
        <p:txBody>
          <a:bodyPr wrap="square" rtlCol="0">
            <a:spAutoFit/>
          </a:bodyPr>
          <a:lstStyle/>
          <a:p>
            <a:pPr algn="l"/>
            <a:r>
              <a:rPr lang="en-US" sz="1600" dirty="0"/>
              <a:t>The order in which the standard ACEs are listed is the sequence used by the IOS to process the list. </a:t>
            </a:r>
            <a:endParaRPr lang="en-US" sz="1600" dirty="0">
              <a:latin typeface="+mn-lt"/>
            </a:endParaRPr>
          </a:p>
        </p:txBody>
      </p:sp>
      <p:pic>
        <p:nvPicPr>
          <p:cNvPr id="3072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68373" y="2066084"/>
            <a:ext cx="5505843" cy="445663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534411888"/>
      </p:ext>
    </p:extLst>
  </p:cSld>
  <p:clrMapOvr>
    <a:masterClrMapping/>
  </p:clrMapOvr>
  <p:transition spd="med">
    <p:wipe dir="r"/>
  </p:transition>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lstStyle/>
          <a:p>
            <a:pPr eaLnBrk="1" hangingPunct="1"/>
            <a:r>
              <a:rPr lang="en-US" sz="1800" dirty="0">
                <a:latin typeface="Arial" charset="0"/>
              </a:rPr>
              <a:t>Processing Packet with ACLs</a:t>
            </a:r>
            <a:r>
              <a:rPr lang="en-US" dirty="0">
                <a:latin typeface="Arial" charset="0"/>
              </a:rPr>
              <a:t/>
            </a:r>
            <a:br>
              <a:rPr lang="en-US" dirty="0">
                <a:latin typeface="Arial" charset="0"/>
              </a:rPr>
            </a:br>
            <a:r>
              <a:rPr lang="en-US" dirty="0">
                <a:latin typeface="Arial" charset="0"/>
              </a:rPr>
              <a:t>Routing Processes and ACLs</a:t>
            </a:r>
          </a:p>
        </p:txBody>
      </p:sp>
      <p:sp>
        <p:nvSpPr>
          <p:cNvPr id="4" name="TextBox 3"/>
          <p:cNvSpPr txBox="1"/>
          <p:nvPr/>
        </p:nvSpPr>
        <p:spPr>
          <a:xfrm>
            <a:off x="198120" y="1402080"/>
            <a:ext cx="8549640" cy="5176802"/>
          </a:xfrm>
          <a:prstGeom prst="rect">
            <a:avLst/>
          </a:prstGeom>
          <a:noFill/>
        </p:spPr>
        <p:txBody>
          <a:bodyPr wrap="square" rtlCol="0">
            <a:spAutoFit/>
          </a:bodyPr>
          <a:lstStyle/>
          <a:p>
            <a:pPr marL="236538" indent="-236538" algn="l" defTabSz="814388">
              <a:lnSpc>
                <a:spcPct val="95000"/>
              </a:lnSpc>
              <a:spcBef>
                <a:spcPct val="50000"/>
              </a:spcBef>
              <a:buClr>
                <a:srgbClr val="708CA1"/>
              </a:buClr>
              <a:buFont typeface="Wingdings" charset="0"/>
              <a:buChar char="§"/>
            </a:pPr>
            <a:r>
              <a:rPr lang="en-US" sz="1600" dirty="0">
                <a:latin typeface="+mn-lt"/>
              </a:rPr>
              <a:t>As a frame enters an interface, the router checks to see whether the destination Layer 2 address matches its interface Layer 2 address, or whether the frame is a broadcast frame.</a:t>
            </a:r>
          </a:p>
          <a:p>
            <a:pPr marL="236538" indent="-236538" algn="l" defTabSz="814388">
              <a:lnSpc>
                <a:spcPct val="95000"/>
              </a:lnSpc>
              <a:spcBef>
                <a:spcPct val="50000"/>
              </a:spcBef>
              <a:buClr>
                <a:srgbClr val="708CA1"/>
              </a:buClr>
              <a:buFont typeface="Wingdings" charset="0"/>
              <a:buChar char="§"/>
            </a:pPr>
            <a:r>
              <a:rPr lang="en-US" sz="1600" dirty="0">
                <a:latin typeface="+mn-lt"/>
              </a:rPr>
              <a:t>If the frame address is accepted, the frame information is stripped off and the router checks for an ACL on the inbound interface. </a:t>
            </a:r>
          </a:p>
          <a:p>
            <a:pPr marL="236538" indent="-236538" algn="l" defTabSz="814388">
              <a:lnSpc>
                <a:spcPct val="95000"/>
              </a:lnSpc>
              <a:spcBef>
                <a:spcPct val="50000"/>
              </a:spcBef>
              <a:buClr>
                <a:srgbClr val="708CA1"/>
              </a:buClr>
              <a:buFont typeface="Wingdings" charset="0"/>
              <a:buChar char="§"/>
            </a:pPr>
            <a:r>
              <a:rPr lang="en-US" sz="1600" dirty="0">
                <a:latin typeface="+mn-lt"/>
              </a:rPr>
              <a:t>If an ACL exists, the packet is tested against the statements in the list.</a:t>
            </a:r>
          </a:p>
          <a:p>
            <a:pPr marL="236538" indent="-236538" algn="l" defTabSz="814388">
              <a:lnSpc>
                <a:spcPct val="95000"/>
              </a:lnSpc>
              <a:spcBef>
                <a:spcPct val="50000"/>
              </a:spcBef>
              <a:buClr>
                <a:srgbClr val="708CA1"/>
              </a:buClr>
              <a:buFont typeface="Wingdings" charset="0"/>
              <a:buChar char="§"/>
            </a:pPr>
            <a:r>
              <a:rPr lang="en-US" sz="1600" dirty="0">
                <a:latin typeface="+mn-lt"/>
              </a:rPr>
              <a:t>If the packet matches a statement, the packet is either permitted or denied. </a:t>
            </a:r>
          </a:p>
          <a:p>
            <a:pPr marL="236538" indent="-236538" algn="l" defTabSz="814388">
              <a:lnSpc>
                <a:spcPct val="95000"/>
              </a:lnSpc>
              <a:spcBef>
                <a:spcPct val="50000"/>
              </a:spcBef>
              <a:buClr>
                <a:srgbClr val="708CA1"/>
              </a:buClr>
              <a:buFont typeface="Wingdings" charset="0"/>
              <a:buChar char="§"/>
            </a:pPr>
            <a:r>
              <a:rPr lang="en-US" sz="1600" dirty="0">
                <a:latin typeface="+mn-lt"/>
              </a:rPr>
              <a:t>If the packet is accepted, it is then checked against routing table entries to determine the destination interface. </a:t>
            </a:r>
          </a:p>
          <a:p>
            <a:pPr marL="236538" indent="-236538" algn="l" defTabSz="814388">
              <a:lnSpc>
                <a:spcPct val="95000"/>
              </a:lnSpc>
              <a:spcBef>
                <a:spcPct val="50000"/>
              </a:spcBef>
              <a:buClr>
                <a:srgbClr val="708CA1"/>
              </a:buClr>
              <a:buFont typeface="Wingdings" charset="0"/>
              <a:buChar char="§"/>
            </a:pPr>
            <a:r>
              <a:rPr lang="en-US" sz="1600" dirty="0">
                <a:latin typeface="+mn-lt"/>
              </a:rPr>
              <a:t>If a routing table entry exists for the destination, the packet is then switched to the outgoing interface, otherwise the packet is dropped.</a:t>
            </a:r>
          </a:p>
          <a:p>
            <a:pPr marL="236538" indent="-236538" algn="l" defTabSz="814388">
              <a:lnSpc>
                <a:spcPct val="95000"/>
              </a:lnSpc>
              <a:spcBef>
                <a:spcPct val="50000"/>
              </a:spcBef>
              <a:buClr>
                <a:srgbClr val="708CA1"/>
              </a:buClr>
              <a:buFont typeface="Wingdings" charset="0"/>
              <a:buChar char="§"/>
            </a:pPr>
            <a:r>
              <a:rPr lang="en-US" sz="1600" dirty="0">
                <a:latin typeface="+mn-lt"/>
              </a:rPr>
              <a:t>Next, the router checks whether the outgoing interface has an ACL. If an ACL exists, the packet is tested against the statements in the list. If the packet matches a statement, it is either permitted or denied.</a:t>
            </a:r>
          </a:p>
          <a:p>
            <a:pPr marL="236538" indent="-236538" algn="l" defTabSz="814388">
              <a:lnSpc>
                <a:spcPct val="95000"/>
              </a:lnSpc>
              <a:spcBef>
                <a:spcPct val="50000"/>
              </a:spcBef>
              <a:buClr>
                <a:srgbClr val="708CA1"/>
              </a:buClr>
              <a:buFont typeface="Wingdings" charset="0"/>
              <a:buChar char="§"/>
            </a:pPr>
            <a:r>
              <a:rPr lang="en-US" sz="1600" dirty="0">
                <a:latin typeface="+mn-lt"/>
              </a:rPr>
              <a:t>If there is no ACL or the packet is permitted, the packet is encapsulated in the new Layer 2 protocol and forwarded out the interface to the next device.</a:t>
            </a:r>
          </a:p>
          <a:p>
            <a:pPr marL="236538" indent="-236538" algn="l" defTabSz="814388">
              <a:lnSpc>
                <a:spcPct val="95000"/>
              </a:lnSpc>
              <a:spcBef>
                <a:spcPct val="50000"/>
              </a:spcBef>
              <a:buClr>
                <a:srgbClr val="708CA1"/>
              </a:buClr>
              <a:buFont typeface="Wingdings" charset="0"/>
              <a:buChar char="§"/>
            </a:pPr>
            <a:endParaRPr lang="en-US" sz="1600" dirty="0">
              <a:latin typeface="+mn-lt"/>
            </a:endParaRPr>
          </a:p>
          <a:p>
            <a:pPr marL="236538" indent="-236538" algn="l" defTabSz="814388">
              <a:lnSpc>
                <a:spcPct val="95000"/>
              </a:lnSpc>
              <a:spcBef>
                <a:spcPct val="50000"/>
              </a:spcBef>
              <a:buClr>
                <a:srgbClr val="708CA1"/>
              </a:buClr>
              <a:buFont typeface="Wingdings" charset="0"/>
              <a:buChar char="§"/>
            </a:pPr>
            <a:endParaRPr lang="en-US" sz="1600" dirty="0">
              <a:latin typeface="+mn-lt"/>
            </a:endParaRPr>
          </a:p>
        </p:txBody>
      </p:sp>
    </p:spTree>
    <p:extLst>
      <p:ext uri="{BB962C8B-B14F-4D97-AF65-F5344CB8AC3E}">
        <p14:creationId xmlns:p14="http://schemas.microsoft.com/office/powerpoint/2010/main" val="2479526577"/>
      </p:ext>
    </p:extLst>
  </p:cSld>
  <p:clrMapOvr>
    <a:masterClrMapping/>
  </p:clrMapOvr>
  <p:transition spd="med">
    <p:wipe dir="r"/>
  </p:transition>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a:xfrm>
            <a:off x="224348" y="426720"/>
            <a:ext cx="8772157" cy="1232592"/>
          </a:xfrm>
        </p:spPr>
        <p:txBody>
          <a:bodyPr/>
          <a:lstStyle/>
          <a:p>
            <a:pPr eaLnBrk="1" hangingPunct="1"/>
            <a:r>
              <a:rPr lang="en-US" sz="1800" dirty="0">
                <a:latin typeface="Arial" charset="0"/>
              </a:rPr>
              <a:t>Common Standard IPv4 ACL Errors</a:t>
            </a:r>
            <a:r>
              <a:rPr lang="en-US" dirty="0">
                <a:latin typeface="Arial" charset="0"/>
              </a:rPr>
              <a:t/>
            </a:r>
            <a:br>
              <a:rPr lang="en-US" dirty="0">
                <a:latin typeface="Arial" charset="0"/>
              </a:rPr>
            </a:br>
            <a:r>
              <a:rPr lang="en-US" dirty="0">
                <a:latin typeface="Arial" charset="0"/>
              </a:rPr>
              <a:t>Troubleshooting Standard IPv4 ACLs – Example 1</a:t>
            </a:r>
          </a:p>
        </p:txBody>
      </p:sp>
      <p:pic>
        <p:nvPicPr>
          <p:cNvPr id="3277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17320" y="1962150"/>
            <a:ext cx="5650230" cy="443075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419595220"/>
      </p:ext>
    </p:extLst>
  </p:cSld>
  <p:clrMapOvr>
    <a:masterClrMapping/>
  </p:clrMapOvr>
  <p:transition spd="med">
    <p:wipe dir="r"/>
  </p:transition>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a:xfrm>
            <a:off x="224348" y="426720"/>
            <a:ext cx="8772157" cy="1232592"/>
          </a:xfrm>
        </p:spPr>
        <p:txBody>
          <a:bodyPr/>
          <a:lstStyle/>
          <a:p>
            <a:pPr eaLnBrk="1" hangingPunct="1"/>
            <a:r>
              <a:rPr lang="en-US" sz="1800" dirty="0">
                <a:latin typeface="Arial" charset="0"/>
              </a:rPr>
              <a:t>Common Standard IPv4 ACL Errors</a:t>
            </a:r>
            <a:r>
              <a:rPr lang="en-US" dirty="0">
                <a:latin typeface="Arial" charset="0"/>
              </a:rPr>
              <a:t/>
            </a:r>
            <a:br>
              <a:rPr lang="en-US" dirty="0">
                <a:latin typeface="Arial" charset="0"/>
              </a:rPr>
            </a:br>
            <a:r>
              <a:rPr lang="en-US" dirty="0">
                <a:latin typeface="Arial" charset="0"/>
              </a:rPr>
              <a:t>Troubleshooting Standard IPv4 ACLs – Example 1 (cont.)</a:t>
            </a:r>
          </a:p>
        </p:txBody>
      </p:sp>
      <p:pic>
        <p:nvPicPr>
          <p:cNvPr id="3379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49386" y="1691640"/>
            <a:ext cx="5765789" cy="480822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540800525"/>
      </p:ext>
    </p:extLst>
  </p:cSld>
  <p:clrMapOvr>
    <a:masterClrMapping/>
  </p:clrMapOvr>
  <p:transition spd="med">
    <p:wipe dir="r"/>
  </p:transition>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a:xfrm>
            <a:off x="224348" y="426720"/>
            <a:ext cx="8772157" cy="1232592"/>
          </a:xfrm>
        </p:spPr>
        <p:txBody>
          <a:bodyPr/>
          <a:lstStyle/>
          <a:p>
            <a:pPr eaLnBrk="1" hangingPunct="1"/>
            <a:r>
              <a:rPr lang="en-US" sz="1800" dirty="0">
                <a:latin typeface="Arial" charset="0"/>
              </a:rPr>
              <a:t>Common Standard IPv4 ACL Errors</a:t>
            </a:r>
            <a:r>
              <a:rPr lang="en-US" dirty="0">
                <a:latin typeface="Arial" charset="0"/>
              </a:rPr>
              <a:t/>
            </a:r>
            <a:br>
              <a:rPr lang="en-US" dirty="0">
                <a:latin typeface="Arial" charset="0"/>
              </a:rPr>
            </a:br>
            <a:r>
              <a:rPr lang="en-US" dirty="0">
                <a:latin typeface="Arial" charset="0"/>
              </a:rPr>
              <a:t>Troubleshooting Standard IPv4 ACLs – Example 2</a:t>
            </a:r>
          </a:p>
        </p:txBody>
      </p:sp>
      <p:pic>
        <p:nvPicPr>
          <p:cNvPr id="34818" name="Picture 2"/>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1927860" y="2444651"/>
            <a:ext cx="4754880" cy="419335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extBox 1"/>
          <p:cNvSpPr txBox="1"/>
          <p:nvPr/>
        </p:nvSpPr>
        <p:spPr>
          <a:xfrm>
            <a:off x="365760" y="1798320"/>
            <a:ext cx="7879080" cy="646331"/>
          </a:xfrm>
          <a:prstGeom prst="rect">
            <a:avLst/>
          </a:prstGeom>
          <a:noFill/>
        </p:spPr>
        <p:txBody>
          <a:bodyPr wrap="square" rtlCol="0">
            <a:spAutoFit/>
          </a:bodyPr>
          <a:lstStyle/>
          <a:p>
            <a:pPr algn="l"/>
            <a:r>
              <a:rPr lang="en-US" sz="2000" dirty="0">
                <a:latin typeface="+mn-lt"/>
              </a:rPr>
              <a:t>Security Policy: The 192.168.11.0/24 network should not be able to access the 192.168.10.0/24 network.</a:t>
            </a:r>
          </a:p>
        </p:txBody>
      </p:sp>
    </p:spTree>
    <p:extLst>
      <p:ext uri="{BB962C8B-B14F-4D97-AF65-F5344CB8AC3E}">
        <p14:creationId xmlns:p14="http://schemas.microsoft.com/office/powerpoint/2010/main" val="2352791501"/>
      </p:ext>
    </p:extLst>
  </p:cSld>
  <p:clrMapOvr>
    <a:masterClrMapping/>
  </p:clrMapOvr>
  <p:transition spd="med">
    <p:wipe dir="r"/>
  </p:transition>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a:xfrm>
            <a:off x="224348" y="426720"/>
            <a:ext cx="8772157" cy="1232592"/>
          </a:xfrm>
        </p:spPr>
        <p:txBody>
          <a:bodyPr/>
          <a:lstStyle/>
          <a:p>
            <a:pPr eaLnBrk="1" hangingPunct="1"/>
            <a:r>
              <a:rPr lang="en-US" sz="1800" dirty="0">
                <a:latin typeface="Arial" charset="0"/>
              </a:rPr>
              <a:t>Common Standard IPv4 ACL Errors</a:t>
            </a:r>
            <a:r>
              <a:rPr lang="en-US" dirty="0">
                <a:latin typeface="Arial" charset="0"/>
              </a:rPr>
              <a:t/>
            </a:r>
            <a:br>
              <a:rPr lang="en-US" dirty="0">
                <a:latin typeface="Arial" charset="0"/>
              </a:rPr>
            </a:br>
            <a:r>
              <a:rPr lang="en-US" dirty="0">
                <a:latin typeface="Arial" charset="0"/>
              </a:rPr>
              <a:t>Troubleshooting Standard IPv4 ACLs – Example 2 (cont.)</a:t>
            </a:r>
          </a:p>
        </p:txBody>
      </p:sp>
      <p:pic>
        <p:nvPicPr>
          <p:cNvPr id="34819" name="Picture 3"/>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2375059" y="2507255"/>
            <a:ext cx="4470082" cy="396307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Rectangle 5"/>
          <p:cNvSpPr/>
          <p:nvPr/>
        </p:nvSpPr>
        <p:spPr>
          <a:xfrm>
            <a:off x="411480" y="1850708"/>
            <a:ext cx="8397240" cy="923330"/>
          </a:xfrm>
          <a:prstGeom prst="rect">
            <a:avLst/>
          </a:prstGeom>
        </p:spPr>
        <p:txBody>
          <a:bodyPr wrap="square">
            <a:spAutoFit/>
          </a:bodyPr>
          <a:lstStyle/>
          <a:p>
            <a:pPr algn="l"/>
            <a:r>
              <a:rPr lang="en-US" sz="2000" dirty="0">
                <a:latin typeface="+mn-lt"/>
              </a:rPr>
              <a:t>ACL 20 was applied to the wrong interface and in the wrong direction. All traffic from the 192.168.11.0/24 is denied inbound access through the G0/1 interface.</a:t>
            </a:r>
          </a:p>
        </p:txBody>
      </p:sp>
    </p:spTree>
    <p:extLst>
      <p:ext uri="{BB962C8B-B14F-4D97-AF65-F5344CB8AC3E}">
        <p14:creationId xmlns:p14="http://schemas.microsoft.com/office/powerpoint/2010/main" val="479612021"/>
      </p:ext>
    </p:extLst>
  </p:cSld>
  <p:clrMapOvr>
    <a:masterClrMapping/>
  </p:clrMapOvr>
  <p:transition spd="med">
    <p:wipe dir="r"/>
  </p:transition>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a:xfrm>
            <a:off x="224348" y="426720"/>
            <a:ext cx="8772157" cy="1232592"/>
          </a:xfrm>
        </p:spPr>
        <p:txBody>
          <a:bodyPr/>
          <a:lstStyle/>
          <a:p>
            <a:pPr eaLnBrk="1" hangingPunct="1"/>
            <a:r>
              <a:rPr lang="en-US" sz="1800" dirty="0">
                <a:latin typeface="Arial" charset="0"/>
              </a:rPr>
              <a:t>Common Standard IPv4 ACL Errors</a:t>
            </a:r>
            <a:r>
              <a:rPr lang="en-US" dirty="0">
                <a:latin typeface="Arial" charset="0"/>
              </a:rPr>
              <a:t/>
            </a:r>
            <a:br>
              <a:rPr lang="en-US" dirty="0">
                <a:latin typeface="Arial" charset="0"/>
              </a:rPr>
            </a:br>
            <a:r>
              <a:rPr lang="en-US" dirty="0">
                <a:latin typeface="Arial" charset="0"/>
              </a:rPr>
              <a:t>Troubleshooting Standard IPv4 ACLs – Example 2 (cont.)</a:t>
            </a:r>
          </a:p>
        </p:txBody>
      </p:sp>
      <p:pic>
        <p:nvPicPr>
          <p:cNvPr id="3584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91640" y="1960245"/>
            <a:ext cx="5181600" cy="45529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523107861"/>
      </p:ext>
    </p:extLst>
  </p:cSld>
  <p:clrMapOvr>
    <a:masterClrMapping/>
  </p:clrMapOvr>
  <p:transition spd="med">
    <p:wipe dir="r"/>
  </p:transition>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686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68791" y="1271588"/>
            <a:ext cx="5076825" cy="40100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1505" name="Rectangle 2"/>
          <p:cNvSpPr>
            <a:spLocks noGrp="1" noChangeArrowheads="1"/>
          </p:cNvSpPr>
          <p:nvPr>
            <p:ph type="title"/>
          </p:nvPr>
        </p:nvSpPr>
        <p:spPr>
          <a:xfrm>
            <a:off x="224348" y="426720"/>
            <a:ext cx="8772157" cy="1232592"/>
          </a:xfrm>
        </p:spPr>
        <p:txBody>
          <a:bodyPr/>
          <a:lstStyle/>
          <a:p>
            <a:pPr eaLnBrk="1" hangingPunct="1"/>
            <a:r>
              <a:rPr lang="en-US" sz="1800" dirty="0">
                <a:latin typeface="Arial" charset="0"/>
              </a:rPr>
              <a:t>Common Standard IPv4 ACL Errors</a:t>
            </a:r>
            <a:r>
              <a:rPr lang="en-US" dirty="0">
                <a:latin typeface="Arial" charset="0"/>
              </a:rPr>
              <a:t/>
            </a:r>
            <a:br>
              <a:rPr lang="en-US" dirty="0">
                <a:latin typeface="Arial" charset="0"/>
              </a:rPr>
            </a:br>
            <a:r>
              <a:rPr lang="en-US" dirty="0">
                <a:latin typeface="Arial" charset="0"/>
              </a:rPr>
              <a:t>Troubleshooting Standard IPv4 ACLs – Example 3</a:t>
            </a:r>
          </a:p>
        </p:txBody>
      </p:sp>
      <p:pic>
        <p:nvPicPr>
          <p:cNvPr id="36867"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865946" y="5418773"/>
            <a:ext cx="5010150" cy="1066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Rectangle 3"/>
          <p:cNvSpPr/>
          <p:nvPr/>
        </p:nvSpPr>
        <p:spPr>
          <a:xfrm>
            <a:off x="6614160" y="1652588"/>
            <a:ext cx="2255520" cy="1754326"/>
          </a:xfrm>
          <a:prstGeom prst="rect">
            <a:avLst/>
          </a:prstGeom>
        </p:spPr>
        <p:txBody>
          <a:bodyPr wrap="square">
            <a:spAutoFit/>
          </a:bodyPr>
          <a:lstStyle/>
          <a:p>
            <a:r>
              <a:rPr lang="en-US" sz="2000" b="1" dirty="0">
                <a:solidFill>
                  <a:srgbClr val="FF0000"/>
                </a:solidFill>
                <a:latin typeface="+mn-lt"/>
              </a:rPr>
              <a:t>Problem</a:t>
            </a:r>
          </a:p>
          <a:p>
            <a:r>
              <a:rPr lang="en-US" sz="2000" b="1" dirty="0">
                <a:latin typeface="+mn-lt"/>
              </a:rPr>
              <a:t>Security Policy</a:t>
            </a:r>
            <a:r>
              <a:rPr lang="en-US" sz="2000" dirty="0">
                <a:latin typeface="+mn-lt"/>
              </a:rPr>
              <a:t>: Only PC1 is allowed SSH remote access to R1.</a:t>
            </a:r>
          </a:p>
        </p:txBody>
      </p:sp>
    </p:spTree>
    <p:extLst>
      <p:ext uri="{BB962C8B-B14F-4D97-AF65-F5344CB8AC3E}">
        <p14:creationId xmlns:p14="http://schemas.microsoft.com/office/powerpoint/2010/main" val="564078128"/>
      </p:ext>
    </p:extLst>
  </p:cSld>
  <p:clrMapOvr>
    <a:masterClrMapping/>
  </p:clrMapOvr>
  <p:transition spd="med">
    <p:wipe dir="r"/>
  </p:transition>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a:xfrm>
            <a:off x="224348" y="426720"/>
            <a:ext cx="8772157" cy="1232592"/>
          </a:xfrm>
        </p:spPr>
        <p:txBody>
          <a:bodyPr/>
          <a:lstStyle/>
          <a:p>
            <a:pPr eaLnBrk="1" hangingPunct="1"/>
            <a:r>
              <a:rPr lang="en-US" sz="1800" dirty="0">
                <a:latin typeface="Arial" charset="0"/>
              </a:rPr>
              <a:t>Common Standard IPv4 ACL Errors</a:t>
            </a:r>
            <a:r>
              <a:rPr lang="en-US" dirty="0">
                <a:latin typeface="Arial" charset="0"/>
              </a:rPr>
              <a:t/>
            </a:r>
            <a:br>
              <a:rPr lang="en-US" dirty="0">
                <a:latin typeface="Arial" charset="0"/>
              </a:rPr>
            </a:br>
            <a:r>
              <a:rPr lang="en-US" dirty="0">
                <a:latin typeface="Arial" charset="0"/>
              </a:rPr>
              <a:t>Troubleshooting Standard IPv4 ACLs – Example 3 (cont.)</a:t>
            </a:r>
          </a:p>
        </p:txBody>
      </p:sp>
      <p:sp>
        <p:nvSpPr>
          <p:cNvPr id="4" name="Rectangle 3"/>
          <p:cNvSpPr/>
          <p:nvPr/>
        </p:nvSpPr>
        <p:spPr>
          <a:xfrm>
            <a:off x="6614160" y="1652588"/>
            <a:ext cx="2255520" cy="1754326"/>
          </a:xfrm>
          <a:prstGeom prst="rect">
            <a:avLst/>
          </a:prstGeom>
        </p:spPr>
        <p:txBody>
          <a:bodyPr wrap="square">
            <a:spAutoFit/>
          </a:bodyPr>
          <a:lstStyle/>
          <a:p>
            <a:r>
              <a:rPr lang="en-US" sz="2000" b="1" dirty="0">
                <a:solidFill>
                  <a:srgbClr val="FF0000"/>
                </a:solidFill>
                <a:latin typeface="+mn-lt"/>
              </a:rPr>
              <a:t>Solution!</a:t>
            </a:r>
          </a:p>
          <a:p>
            <a:r>
              <a:rPr lang="en-US" sz="2000" b="1" dirty="0">
                <a:latin typeface="+mn-lt"/>
              </a:rPr>
              <a:t>Security Policy</a:t>
            </a:r>
            <a:r>
              <a:rPr lang="en-US" sz="2000" dirty="0">
                <a:latin typeface="+mn-lt"/>
              </a:rPr>
              <a:t>: Only PC1 is allowed SSH remote access to R1.</a:t>
            </a:r>
          </a:p>
        </p:txBody>
      </p:sp>
      <p:pic>
        <p:nvPicPr>
          <p:cNvPr id="37890" name="Picture 2"/>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1219200" y="1653204"/>
            <a:ext cx="4831080" cy="420943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7891" name="Picture 3"/>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1280160" y="5765315"/>
            <a:ext cx="4770120" cy="101077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69138153"/>
      </p:ext>
    </p:extLst>
  </p:cSld>
  <p:clrMapOvr>
    <a:masterClrMapping/>
  </p:clrMapOvr>
  <p:transition spd="med">
    <p:wipe dir="r"/>
  </p:transition>
</p:sld>
</file>

<file path=ppt/slides/slide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7170" name="Rectangle 33"/>
          <p:cNvSpPr>
            <a:spLocks noGrp="1" noChangeArrowheads="1"/>
          </p:cNvSpPr>
          <p:nvPr>
            <p:ph type="title" idx="4294967295"/>
          </p:nvPr>
        </p:nvSpPr>
        <p:spPr>
          <a:xfrm>
            <a:off x="646113" y="340092"/>
            <a:ext cx="8145462" cy="838200"/>
          </a:xfrm>
        </p:spPr>
        <p:txBody>
          <a:bodyPr/>
          <a:lstStyle/>
          <a:p>
            <a:pPr eaLnBrk="1" hangingPunct="1"/>
            <a:r>
              <a:rPr lang="en-US" dirty="0"/>
              <a:t>Chapter 7: Assessment</a:t>
            </a:r>
          </a:p>
        </p:txBody>
      </p:sp>
      <p:sp>
        <p:nvSpPr>
          <p:cNvPr id="7171" name="Rectangle 34"/>
          <p:cNvSpPr>
            <a:spLocks noGrp="1" noChangeArrowheads="1"/>
          </p:cNvSpPr>
          <p:nvPr>
            <p:ph type="body" idx="4294967295"/>
          </p:nvPr>
        </p:nvSpPr>
        <p:spPr>
          <a:xfrm>
            <a:off x="646113" y="1285841"/>
            <a:ext cx="7940675" cy="3571875"/>
          </a:xfrm>
        </p:spPr>
        <p:txBody>
          <a:bodyPr/>
          <a:lstStyle/>
          <a:p>
            <a:pPr eaLnBrk="1" hangingPunct="1">
              <a:spcBef>
                <a:spcPct val="30000"/>
              </a:spcBef>
            </a:pPr>
            <a:r>
              <a:rPr lang="en-US" sz="2000" dirty="0"/>
              <a:t>Students should complete Chapter 7 “Assessment” after completing Chapter 7.</a:t>
            </a:r>
          </a:p>
          <a:p>
            <a:pPr eaLnBrk="1" hangingPunct="1">
              <a:spcBef>
                <a:spcPct val="30000"/>
              </a:spcBef>
            </a:pPr>
            <a:r>
              <a:rPr lang="en-US" sz="2000" dirty="0"/>
              <a:t>Quizzes, labs, Packet Tracers and other activities can be used to informally assess student progress.</a:t>
            </a:r>
          </a:p>
        </p:txBody>
      </p:sp>
    </p:spTree>
    <p:extLst>
      <p:ext uri="{BB962C8B-B14F-4D97-AF65-F5344CB8AC3E}">
        <p14:creationId xmlns:p14="http://schemas.microsoft.com/office/powerpoint/2010/main" val="3303044919"/>
      </p:ext>
    </p:extLst>
  </p:cSld>
  <p:clrMapOvr>
    <a:masterClrMapping/>
  </p:clrMapOvr>
  <p:transition>
    <p:wipe dir="r"/>
  </p:transition>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ctrTitle"/>
          </p:nvPr>
        </p:nvSpPr>
        <p:spPr>
          <a:xfrm>
            <a:off x="311150" y="2263775"/>
            <a:ext cx="3854450" cy="1481138"/>
          </a:xfrm>
        </p:spPr>
        <p:txBody>
          <a:bodyPr/>
          <a:lstStyle/>
          <a:p>
            <a:pPr eaLnBrk="1" hangingPunct="1"/>
            <a:r>
              <a:rPr lang="en-US" sz="2400" dirty="0"/>
              <a:t>7.4 Summary</a:t>
            </a:r>
            <a:endParaRPr lang="en-US" sz="2400" dirty="0">
              <a:solidFill>
                <a:srgbClr val="00B0F0"/>
              </a:solidFill>
            </a:endParaRPr>
          </a:p>
        </p:txBody>
      </p:sp>
    </p:spTree>
    <p:extLst>
      <p:ext uri="{BB962C8B-B14F-4D97-AF65-F5344CB8AC3E}">
        <p14:creationId xmlns:p14="http://schemas.microsoft.com/office/powerpoint/2010/main" val="1634562889"/>
      </p:ext>
    </p:extLst>
  </p:cSld>
  <p:clrMapOvr>
    <a:masterClrMapping/>
  </p:clrMapOvr>
  <p:transition>
    <p:wipe dir="r"/>
  </p:transition>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1"/>
          <p:cNvSpPr txBox="1">
            <a:spLocks/>
          </p:cNvSpPr>
          <p:nvPr/>
        </p:nvSpPr>
        <p:spPr bwMode="auto">
          <a:xfrm>
            <a:off x="365509" y="1539502"/>
            <a:ext cx="8473692" cy="44040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82124" tIns="41061" rIns="82124" bIns="41061" numCol="1" anchor="t" anchorCtr="0" compatLnSpc="1">
            <a:prstTxWarp prst="textNoShape">
              <a:avLst/>
            </a:prstTxWarp>
          </a:bodyPr>
          <a:lstStyle>
            <a:lvl1pPr marL="236538" indent="-236538" algn="l" defTabSz="814388" rtl="0" eaLnBrk="0" fontAlgn="base" hangingPunct="0">
              <a:lnSpc>
                <a:spcPct val="95000"/>
              </a:lnSpc>
              <a:spcBef>
                <a:spcPct val="50000"/>
              </a:spcBef>
              <a:spcAft>
                <a:spcPct val="0"/>
              </a:spcAft>
              <a:buClr>
                <a:srgbClr val="708CA1"/>
              </a:buClr>
              <a:buFont typeface="Wingdings" charset="0"/>
              <a:buChar char="§"/>
              <a:defRPr sz="2400">
                <a:solidFill>
                  <a:schemeClr val="tx1"/>
                </a:solidFill>
                <a:latin typeface="+mn-lt"/>
                <a:ea typeface="ＭＳ Ｐゴシック" charset="0"/>
                <a:cs typeface="ＭＳ Ｐゴシック" charset="0"/>
              </a:defRPr>
            </a:lvl1pPr>
            <a:lvl2pPr marL="574675" indent="-117475"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2pPr>
            <a:lvl3pPr marL="914400"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3pPr>
            <a:lvl4pPr marL="1254125" indent="117475"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4pPr>
            <a:lvl5pPr marL="1604963" indent="223838"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5pPr>
            <a:lvl6pPr marL="2062163" algn="l" defTabSz="814388" rtl="0" eaLnBrk="1" fontAlgn="base" hangingPunct="1">
              <a:lnSpc>
                <a:spcPct val="95000"/>
              </a:lnSpc>
              <a:spcBef>
                <a:spcPct val="35000"/>
              </a:spcBef>
              <a:spcAft>
                <a:spcPct val="0"/>
              </a:spcAft>
              <a:buClr>
                <a:srgbClr val="708CA1"/>
              </a:buClr>
              <a:defRPr sz="2000">
                <a:solidFill>
                  <a:schemeClr val="tx1"/>
                </a:solidFill>
                <a:latin typeface="+mn-lt"/>
              </a:defRPr>
            </a:lvl6pPr>
            <a:lvl7pPr marL="2519363" algn="l" defTabSz="814388" rtl="0" eaLnBrk="1" fontAlgn="base" hangingPunct="1">
              <a:lnSpc>
                <a:spcPct val="95000"/>
              </a:lnSpc>
              <a:spcBef>
                <a:spcPct val="35000"/>
              </a:spcBef>
              <a:spcAft>
                <a:spcPct val="0"/>
              </a:spcAft>
              <a:buClr>
                <a:srgbClr val="708CA1"/>
              </a:buClr>
              <a:defRPr sz="2000">
                <a:solidFill>
                  <a:schemeClr val="tx1"/>
                </a:solidFill>
                <a:latin typeface="+mn-lt"/>
              </a:defRPr>
            </a:lvl7pPr>
            <a:lvl8pPr marL="2976563" algn="l" defTabSz="814388" rtl="0" eaLnBrk="1" fontAlgn="base" hangingPunct="1">
              <a:lnSpc>
                <a:spcPct val="95000"/>
              </a:lnSpc>
              <a:spcBef>
                <a:spcPct val="35000"/>
              </a:spcBef>
              <a:spcAft>
                <a:spcPct val="0"/>
              </a:spcAft>
              <a:buClr>
                <a:srgbClr val="708CA1"/>
              </a:buClr>
              <a:defRPr sz="2000">
                <a:solidFill>
                  <a:schemeClr val="tx1"/>
                </a:solidFill>
                <a:latin typeface="+mn-lt"/>
              </a:defRPr>
            </a:lvl8pPr>
            <a:lvl9pPr marL="3433763" algn="l" defTabSz="814388" rtl="0" eaLnBrk="1" fontAlgn="base" hangingPunct="1">
              <a:lnSpc>
                <a:spcPct val="95000"/>
              </a:lnSpc>
              <a:spcBef>
                <a:spcPct val="35000"/>
              </a:spcBef>
              <a:spcAft>
                <a:spcPct val="0"/>
              </a:spcAft>
              <a:buClr>
                <a:srgbClr val="708CA1"/>
              </a:buClr>
              <a:defRPr sz="2000">
                <a:solidFill>
                  <a:schemeClr val="tx1"/>
                </a:solidFill>
                <a:latin typeface="+mn-lt"/>
              </a:defRPr>
            </a:lvl9pPr>
          </a:lstStyle>
          <a:p>
            <a:pPr marL="404813" indent="-285750">
              <a:buFont typeface="Arial" panose="020B0604020202020204" pitchFamily="34" charset="0"/>
              <a:buChar char="•"/>
            </a:pPr>
            <a:r>
              <a:rPr lang="en-US" sz="2000" dirty="0"/>
              <a:t>Explain how ACLs filter traffic.</a:t>
            </a:r>
          </a:p>
          <a:p>
            <a:pPr marL="404813" indent="-285750">
              <a:buFont typeface="Arial" panose="020B0604020202020204" pitchFamily="34" charset="0"/>
              <a:buChar char="•"/>
            </a:pPr>
            <a:r>
              <a:rPr lang="en-US" sz="2000" dirty="0"/>
              <a:t>Explain how ACLs use wildcard masks.</a:t>
            </a:r>
          </a:p>
          <a:p>
            <a:pPr marL="404813" indent="-285750">
              <a:buFont typeface="Arial" panose="020B0604020202020204" pitchFamily="34" charset="0"/>
              <a:buChar char="•"/>
            </a:pPr>
            <a:r>
              <a:rPr lang="en-US" sz="2000" dirty="0"/>
              <a:t>Explain how to create ACLs.</a:t>
            </a:r>
          </a:p>
          <a:p>
            <a:pPr marL="404813" indent="-285750">
              <a:buFont typeface="Arial" panose="020B0604020202020204" pitchFamily="34" charset="0"/>
              <a:buChar char="•"/>
            </a:pPr>
            <a:r>
              <a:rPr lang="en-US" sz="2000" dirty="0"/>
              <a:t>Explain how to place ACLs.</a:t>
            </a:r>
          </a:p>
          <a:p>
            <a:pPr marL="404813" indent="-285750">
              <a:buFont typeface="Arial" panose="020B0604020202020204" pitchFamily="34" charset="0"/>
              <a:buChar char="•"/>
            </a:pPr>
            <a:r>
              <a:rPr lang="en-US" sz="2000" dirty="0"/>
              <a:t>Configure standard IPv4 ACLs to filter traffic to meet networking requirements.</a:t>
            </a:r>
          </a:p>
          <a:p>
            <a:pPr marL="404813" indent="-285750">
              <a:buFont typeface="Arial" panose="020B0604020202020204" pitchFamily="34" charset="0"/>
              <a:buChar char="•"/>
            </a:pPr>
            <a:r>
              <a:rPr lang="en-US" sz="2000" dirty="0"/>
              <a:t>Use sequence numbers to edit existing standard IPv4 ACLs.</a:t>
            </a:r>
          </a:p>
          <a:p>
            <a:pPr marL="404813" indent="-285750">
              <a:buFont typeface="Arial" panose="020B0604020202020204" pitchFamily="34" charset="0"/>
              <a:buChar char="•"/>
            </a:pPr>
            <a:r>
              <a:rPr lang="en-US" sz="2000" dirty="0"/>
              <a:t>Configure a standard ACL to secure </a:t>
            </a:r>
            <a:r>
              <a:rPr lang="en-US" sz="2000" dirty="0" err="1"/>
              <a:t>vty</a:t>
            </a:r>
            <a:r>
              <a:rPr lang="en-US" sz="2000" dirty="0"/>
              <a:t> access.</a:t>
            </a:r>
          </a:p>
          <a:p>
            <a:pPr marL="404813" indent="-285750">
              <a:buFont typeface="Arial" panose="020B0604020202020204" pitchFamily="34" charset="0"/>
              <a:buChar char="•"/>
            </a:pPr>
            <a:r>
              <a:rPr lang="en-US" sz="2000" dirty="0"/>
              <a:t>Explain how a router processes packets when an ACL is applied.</a:t>
            </a:r>
          </a:p>
          <a:p>
            <a:pPr marL="404813" indent="-285750">
              <a:buFont typeface="Arial" panose="020B0604020202020204" pitchFamily="34" charset="0"/>
              <a:buChar char="•"/>
            </a:pPr>
            <a:r>
              <a:rPr lang="en-US" sz="2000" dirty="0"/>
              <a:t>Troubleshoot common standard IPv4 ACL errors using CLI commands.</a:t>
            </a:r>
          </a:p>
        </p:txBody>
      </p:sp>
      <p:sp>
        <p:nvSpPr>
          <p:cNvPr id="21505" name="Rectangle 2"/>
          <p:cNvSpPr>
            <a:spLocks noGrp="1" noChangeArrowheads="1"/>
          </p:cNvSpPr>
          <p:nvPr>
            <p:ph type="title"/>
          </p:nvPr>
        </p:nvSpPr>
        <p:spPr/>
        <p:txBody>
          <a:bodyPr/>
          <a:lstStyle/>
          <a:p>
            <a:pPr eaLnBrk="1" hangingPunct="1"/>
            <a:r>
              <a:rPr lang="en-US" sz="1800" dirty="0">
                <a:latin typeface="Arial" charset="0"/>
              </a:rPr>
              <a:t>Chapter Summary</a:t>
            </a:r>
            <a:r>
              <a:rPr lang="en-US" dirty="0">
                <a:latin typeface="Arial" charset="0"/>
              </a:rPr>
              <a:t/>
            </a:r>
            <a:br>
              <a:rPr lang="en-US" dirty="0">
                <a:latin typeface="Arial" charset="0"/>
              </a:rPr>
            </a:br>
            <a:r>
              <a:rPr lang="en-US" dirty="0">
                <a:latin typeface="Arial" charset="0"/>
              </a:rPr>
              <a:t>Summary</a:t>
            </a:r>
          </a:p>
        </p:txBody>
      </p:sp>
    </p:spTree>
    <p:extLst>
      <p:ext uri="{BB962C8B-B14F-4D97-AF65-F5344CB8AC3E}">
        <p14:creationId xmlns:p14="http://schemas.microsoft.com/office/powerpoint/2010/main" val="2497760924"/>
      </p:ext>
    </p:extLst>
  </p:cSld>
  <p:clrMapOvr>
    <a:masterClrMapping/>
  </p:clrMapOvr>
  <p:transition spd="med">
    <p:wipe dir="r"/>
  </p:transition>
</p:sld>
</file>

<file path=ppt/slides/slide6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56321" name="Rectangle 2"/>
          <p:cNvSpPr>
            <a:spLocks noGrp="1" noChangeArrowheads="1"/>
          </p:cNvSpPr>
          <p:nvPr>
            <p:ph type="title"/>
          </p:nvPr>
        </p:nvSpPr>
        <p:spPr/>
        <p:txBody>
          <a:bodyPr/>
          <a:lstStyle/>
          <a:p>
            <a:pPr eaLnBrk="1" hangingPunct="1"/>
            <a:r>
              <a:rPr lang="en-US" sz="1800" dirty="0">
                <a:latin typeface="Arial" charset="0"/>
              </a:rPr>
              <a:t>Section 7.1</a:t>
            </a:r>
            <a:r>
              <a:rPr lang="en-US" dirty="0">
                <a:latin typeface="Arial" charset="0"/>
              </a:rPr>
              <a:t/>
            </a:r>
            <a:br>
              <a:rPr lang="en-US" dirty="0">
                <a:latin typeface="Arial" charset="0"/>
              </a:rPr>
            </a:br>
            <a:r>
              <a:rPr lang="en-US" dirty="0">
                <a:latin typeface="Arial" charset="0"/>
              </a:rPr>
              <a:t>Terms and Commands</a:t>
            </a:r>
          </a:p>
        </p:txBody>
      </p:sp>
      <p:sp>
        <p:nvSpPr>
          <p:cNvPr id="4" name="Content Placeholder 1"/>
          <p:cNvSpPr>
            <a:spLocks noGrp="1"/>
          </p:cNvSpPr>
          <p:nvPr>
            <p:ph idx="1"/>
          </p:nvPr>
        </p:nvSpPr>
        <p:spPr>
          <a:xfrm>
            <a:off x="276908" y="1358745"/>
            <a:ext cx="2721476" cy="4946358"/>
          </a:xfrm>
        </p:spPr>
        <p:txBody>
          <a:bodyPr/>
          <a:lstStyle/>
          <a:p>
            <a:pPr eaLnBrk="1" fontAlgn="b" hangingPunct="1"/>
            <a:r>
              <a:rPr lang="en-US" sz="1600" dirty="0"/>
              <a:t>Access list (ACL)</a:t>
            </a:r>
          </a:p>
          <a:p>
            <a:pPr eaLnBrk="1" fontAlgn="b" hangingPunct="1"/>
            <a:r>
              <a:rPr lang="en-US" sz="1600" dirty="0"/>
              <a:t>Packet filtering</a:t>
            </a:r>
          </a:p>
          <a:p>
            <a:pPr eaLnBrk="1" fontAlgn="b" hangingPunct="1"/>
            <a:r>
              <a:rPr lang="en-US" sz="1600" dirty="0"/>
              <a:t>Access control entries (ACEs)</a:t>
            </a:r>
          </a:p>
          <a:p>
            <a:pPr eaLnBrk="1" fontAlgn="b" hangingPunct="1"/>
            <a:r>
              <a:rPr lang="en-US" sz="1600" dirty="0"/>
              <a:t>Standard ACLs</a:t>
            </a:r>
          </a:p>
          <a:p>
            <a:pPr eaLnBrk="1" fontAlgn="b" hangingPunct="1"/>
            <a:r>
              <a:rPr lang="en-US" sz="1600" dirty="0"/>
              <a:t>Extended ACLs</a:t>
            </a:r>
          </a:p>
          <a:p>
            <a:pPr eaLnBrk="1" fontAlgn="b" hangingPunct="1"/>
            <a:r>
              <a:rPr lang="en-US" sz="1600" dirty="0"/>
              <a:t>Inbound ACLs</a:t>
            </a:r>
          </a:p>
          <a:p>
            <a:pPr eaLnBrk="1" fontAlgn="b" hangingPunct="1"/>
            <a:r>
              <a:rPr lang="en-US" sz="1600" dirty="0"/>
              <a:t>Outbound ACLs</a:t>
            </a:r>
          </a:p>
          <a:p>
            <a:pPr eaLnBrk="1" fontAlgn="b" hangingPunct="1"/>
            <a:r>
              <a:rPr lang="en-US" sz="1600" dirty="0"/>
              <a:t>Wildcard masking</a:t>
            </a:r>
          </a:p>
          <a:p>
            <a:pPr eaLnBrk="1" fontAlgn="b" hangingPunct="1"/>
            <a:r>
              <a:rPr lang="en-US" sz="1600" dirty="0"/>
              <a:t>Wildcard mask bit 0</a:t>
            </a:r>
          </a:p>
          <a:p>
            <a:pPr eaLnBrk="1" fontAlgn="b" hangingPunct="1"/>
            <a:r>
              <a:rPr lang="en-US" sz="1600" dirty="0"/>
              <a:t>Wildcard mask bit 1</a:t>
            </a:r>
          </a:p>
          <a:p>
            <a:pPr eaLnBrk="1" fontAlgn="b" hangingPunct="1"/>
            <a:r>
              <a:rPr lang="en-US" sz="1600" b="1" dirty="0">
                <a:latin typeface="Courier New" panose="02070309020205020404" pitchFamily="49" charset="0"/>
                <a:cs typeface="Courier New" panose="02070309020205020404" pitchFamily="49" charset="0"/>
              </a:rPr>
              <a:t>access-list </a:t>
            </a:r>
            <a:r>
              <a:rPr lang="en-US" sz="1600" b="1" i="1" dirty="0">
                <a:latin typeface="Courier New" panose="02070309020205020404" pitchFamily="49" charset="0"/>
                <a:cs typeface="Courier New" panose="02070309020205020404" pitchFamily="49" charset="0"/>
              </a:rPr>
              <a:t>access-list-number</a:t>
            </a:r>
            <a:r>
              <a:rPr lang="en-US" sz="1600" b="1" dirty="0">
                <a:latin typeface="Courier New" panose="02070309020205020404" pitchFamily="49" charset="0"/>
                <a:cs typeface="Courier New" panose="02070309020205020404" pitchFamily="49" charset="0"/>
              </a:rPr>
              <a:t> permit </a:t>
            </a:r>
            <a:r>
              <a:rPr lang="en-US" sz="1600" b="1" i="1" dirty="0" err="1">
                <a:latin typeface="Courier New" panose="02070309020205020404" pitchFamily="49" charset="0"/>
                <a:cs typeface="Courier New" panose="02070309020205020404" pitchFamily="49" charset="0"/>
              </a:rPr>
              <a:t>ip_address</a:t>
            </a:r>
            <a:r>
              <a:rPr lang="en-US" sz="1600" b="1" i="1" dirty="0">
                <a:latin typeface="Courier New" panose="02070309020205020404" pitchFamily="49" charset="0"/>
                <a:cs typeface="Courier New" panose="02070309020205020404" pitchFamily="49" charset="0"/>
              </a:rPr>
              <a:t> </a:t>
            </a:r>
            <a:r>
              <a:rPr lang="en-US" sz="1600" b="1" i="1" dirty="0" err="1">
                <a:latin typeface="Courier New" panose="02070309020205020404" pitchFamily="49" charset="0"/>
                <a:cs typeface="Courier New" panose="02070309020205020404" pitchFamily="49" charset="0"/>
              </a:rPr>
              <a:t>wildcard_mask</a:t>
            </a:r>
            <a:endParaRPr lang="en-US" sz="1600" b="1" i="1" dirty="0">
              <a:latin typeface="Courier New" panose="02070309020205020404" pitchFamily="49" charset="0"/>
              <a:cs typeface="Courier New" panose="02070309020205020404" pitchFamily="49" charset="0"/>
            </a:endParaRPr>
          </a:p>
          <a:p>
            <a:pPr eaLnBrk="1" fontAlgn="b" hangingPunct="1"/>
            <a:endParaRPr lang="en-US" sz="1600" dirty="0"/>
          </a:p>
          <a:p>
            <a:pPr eaLnBrk="1" fontAlgn="b" hangingPunct="1"/>
            <a:endParaRPr lang="en-US" sz="1600" dirty="0"/>
          </a:p>
        </p:txBody>
      </p:sp>
      <p:sp>
        <p:nvSpPr>
          <p:cNvPr id="6" name="Content Placeholder 1"/>
          <p:cNvSpPr txBox="1">
            <a:spLocks/>
          </p:cNvSpPr>
          <p:nvPr/>
        </p:nvSpPr>
        <p:spPr bwMode="auto">
          <a:xfrm>
            <a:off x="3008165" y="1358745"/>
            <a:ext cx="2850381" cy="49463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82124" tIns="41061" rIns="82124" bIns="41061" numCol="1" anchor="t" anchorCtr="0" compatLnSpc="1">
            <a:prstTxWarp prst="textNoShape">
              <a:avLst/>
            </a:prstTxWarp>
          </a:bodyPr>
          <a:lstStyle>
            <a:lvl1pPr marL="236538" indent="-236538" algn="l" defTabSz="814388" rtl="0" eaLnBrk="0" fontAlgn="base" hangingPunct="0">
              <a:lnSpc>
                <a:spcPct val="95000"/>
              </a:lnSpc>
              <a:spcBef>
                <a:spcPct val="50000"/>
              </a:spcBef>
              <a:spcAft>
                <a:spcPct val="0"/>
              </a:spcAft>
              <a:buClr>
                <a:srgbClr val="708CA1"/>
              </a:buClr>
              <a:buFont typeface="Wingdings" charset="0"/>
              <a:buChar char="§"/>
              <a:defRPr sz="2400">
                <a:solidFill>
                  <a:schemeClr val="tx1"/>
                </a:solidFill>
                <a:latin typeface="+mn-lt"/>
                <a:ea typeface="ＭＳ Ｐゴシック" charset="0"/>
                <a:cs typeface="ＭＳ Ｐゴシック" charset="0"/>
              </a:defRPr>
            </a:lvl1pPr>
            <a:lvl2pPr marL="574675" indent="-117475"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2pPr>
            <a:lvl3pPr marL="914400"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3pPr>
            <a:lvl4pPr marL="1254125" indent="117475"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4pPr>
            <a:lvl5pPr marL="1604963" indent="223838"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5pPr>
            <a:lvl6pPr marL="2062163" algn="l" defTabSz="814388" rtl="0" eaLnBrk="1" fontAlgn="base" hangingPunct="1">
              <a:lnSpc>
                <a:spcPct val="95000"/>
              </a:lnSpc>
              <a:spcBef>
                <a:spcPct val="35000"/>
              </a:spcBef>
              <a:spcAft>
                <a:spcPct val="0"/>
              </a:spcAft>
              <a:buClr>
                <a:srgbClr val="708CA1"/>
              </a:buClr>
              <a:defRPr sz="2000">
                <a:solidFill>
                  <a:schemeClr val="tx1"/>
                </a:solidFill>
                <a:latin typeface="+mn-lt"/>
              </a:defRPr>
            </a:lvl6pPr>
            <a:lvl7pPr marL="2519363" algn="l" defTabSz="814388" rtl="0" eaLnBrk="1" fontAlgn="base" hangingPunct="1">
              <a:lnSpc>
                <a:spcPct val="95000"/>
              </a:lnSpc>
              <a:spcBef>
                <a:spcPct val="35000"/>
              </a:spcBef>
              <a:spcAft>
                <a:spcPct val="0"/>
              </a:spcAft>
              <a:buClr>
                <a:srgbClr val="708CA1"/>
              </a:buClr>
              <a:defRPr sz="2000">
                <a:solidFill>
                  <a:schemeClr val="tx1"/>
                </a:solidFill>
                <a:latin typeface="+mn-lt"/>
              </a:defRPr>
            </a:lvl7pPr>
            <a:lvl8pPr marL="2976563" algn="l" defTabSz="814388" rtl="0" eaLnBrk="1" fontAlgn="base" hangingPunct="1">
              <a:lnSpc>
                <a:spcPct val="95000"/>
              </a:lnSpc>
              <a:spcBef>
                <a:spcPct val="35000"/>
              </a:spcBef>
              <a:spcAft>
                <a:spcPct val="0"/>
              </a:spcAft>
              <a:buClr>
                <a:srgbClr val="708CA1"/>
              </a:buClr>
              <a:defRPr sz="2000">
                <a:solidFill>
                  <a:schemeClr val="tx1"/>
                </a:solidFill>
                <a:latin typeface="+mn-lt"/>
              </a:defRPr>
            </a:lvl8pPr>
            <a:lvl9pPr marL="3433763" algn="l" defTabSz="814388" rtl="0" eaLnBrk="1" fontAlgn="base" hangingPunct="1">
              <a:lnSpc>
                <a:spcPct val="95000"/>
              </a:lnSpc>
              <a:spcBef>
                <a:spcPct val="35000"/>
              </a:spcBef>
              <a:spcAft>
                <a:spcPct val="0"/>
              </a:spcAft>
              <a:buClr>
                <a:srgbClr val="708CA1"/>
              </a:buClr>
              <a:defRPr sz="2000">
                <a:solidFill>
                  <a:schemeClr val="tx1"/>
                </a:solidFill>
                <a:latin typeface="+mn-lt"/>
              </a:defRPr>
            </a:lvl9pPr>
          </a:lstStyle>
          <a:p>
            <a:pPr eaLnBrk="1" fontAlgn="b" hangingPunct="1"/>
            <a:r>
              <a:rPr lang="en-US" sz="1600" dirty="0"/>
              <a:t>host</a:t>
            </a:r>
          </a:p>
          <a:p>
            <a:pPr eaLnBrk="1" fontAlgn="b" hangingPunct="1"/>
            <a:r>
              <a:rPr lang="en-US" sz="1600" dirty="0"/>
              <a:t>any</a:t>
            </a:r>
          </a:p>
        </p:txBody>
      </p:sp>
      <p:sp>
        <p:nvSpPr>
          <p:cNvPr id="8" name="Content Placeholder 1"/>
          <p:cNvSpPr txBox="1">
            <a:spLocks/>
          </p:cNvSpPr>
          <p:nvPr/>
        </p:nvSpPr>
        <p:spPr bwMode="auto">
          <a:xfrm>
            <a:off x="5856379" y="1358745"/>
            <a:ext cx="2841064" cy="49463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82124" tIns="41061" rIns="82124" bIns="41061" numCol="1" anchor="t" anchorCtr="0" compatLnSpc="1">
            <a:prstTxWarp prst="textNoShape">
              <a:avLst/>
            </a:prstTxWarp>
          </a:bodyPr>
          <a:lstStyle>
            <a:lvl1pPr marL="236538" indent="-236538" algn="l" defTabSz="814388" rtl="0" eaLnBrk="0" fontAlgn="base" hangingPunct="0">
              <a:lnSpc>
                <a:spcPct val="95000"/>
              </a:lnSpc>
              <a:spcBef>
                <a:spcPct val="50000"/>
              </a:spcBef>
              <a:spcAft>
                <a:spcPct val="0"/>
              </a:spcAft>
              <a:buClr>
                <a:srgbClr val="708CA1"/>
              </a:buClr>
              <a:buFont typeface="Wingdings" charset="0"/>
              <a:buChar char="§"/>
              <a:defRPr sz="2400">
                <a:solidFill>
                  <a:schemeClr val="tx1"/>
                </a:solidFill>
                <a:latin typeface="+mn-lt"/>
                <a:ea typeface="ＭＳ Ｐゴシック" charset="0"/>
                <a:cs typeface="ＭＳ Ｐゴシック" charset="0"/>
              </a:defRPr>
            </a:lvl1pPr>
            <a:lvl2pPr marL="574675" indent="-117475"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2pPr>
            <a:lvl3pPr marL="914400"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3pPr>
            <a:lvl4pPr marL="1254125" indent="117475"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4pPr>
            <a:lvl5pPr marL="1604963" indent="223838"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5pPr>
            <a:lvl6pPr marL="2062163" algn="l" defTabSz="814388" rtl="0" eaLnBrk="1" fontAlgn="base" hangingPunct="1">
              <a:lnSpc>
                <a:spcPct val="95000"/>
              </a:lnSpc>
              <a:spcBef>
                <a:spcPct val="35000"/>
              </a:spcBef>
              <a:spcAft>
                <a:spcPct val="0"/>
              </a:spcAft>
              <a:buClr>
                <a:srgbClr val="708CA1"/>
              </a:buClr>
              <a:defRPr sz="2000">
                <a:solidFill>
                  <a:schemeClr val="tx1"/>
                </a:solidFill>
                <a:latin typeface="+mn-lt"/>
              </a:defRPr>
            </a:lvl6pPr>
            <a:lvl7pPr marL="2519363" algn="l" defTabSz="814388" rtl="0" eaLnBrk="1" fontAlgn="base" hangingPunct="1">
              <a:lnSpc>
                <a:spcPct val="95000"/>
              </a:lnSpc>
              <a:spcBef>
                <a:spcPct val="35000"/>
              </a:spcBef>
              <a:spcAft>
                <a:spcPct val="0"/>
              </a:spcAft>
              <a:buClr>
                <a:srgbClr val="708CA1"/>
              </a:buClr>
              <a:defRPr sz="2000">
                <a:solidFill>
                  <a:schemeClr val="tx1"/>
                </a:solidFill>
                <a:latin typeface="+mn-lt"/>
              </a:defRPr>
            </a:lvl7pPr>
            <a:lvl8pPr marL="2976563" algn="l" defTabSz="814388" rtl="0" eaLnBrk="1" fontAlgn="base" hangingPunct="1">
              <a:lnSpc>
                <a:spcPct val="95000"/>
              </a:lnSpc>
              <a:spcBef>
                <a:spcPct val="35000"/>
              </a:spcBef>
              <a:spcAft>
                <a:spcPct val="0"/>
              </a:spcAft>
              <a:buClr>
                <a:srgbClr val="708CA1"/>
              </a:buClr>
              <a:defRPr sz="2000">
                <a:solidFill>
                  <a:schemeClr val="tx1"/>
                </a:solidFill>
                <a:latin typeface="+mn-lt"/>
              </a:defRPr>
            </a:lvl8pPr>
            <a:lvl9pPr marL="3433763" algn="l" defTabSz="814388" rtl="0" eaLnBrk="1" fontAlgn="base" hangingPunct="1">
              <a:lnSpc>
                <a:spcPct val="95000"/>
              </a:lnSpc>
              <a:spcBef>
                <a:spcPct val="35000"/>
              </a:spcBef>
              <a:spcAft>
                <a:spcPct val="0"/>
              </a:spcAft>
              <a:buClr>
                <a:srgbClr val="708CA1"/>
              </a:buClr>
              <a:defRPr sz="2000">
                <a:solidFill>
                  <a:schemeClr val="tx1"/>
                </a:solidFill>
                <a:latin typeface="+mn-lt"/>
              </a:defRPr>
            </a:lvl9pPr>
          </a:lstStyle>
          <a:p>
            <a:pPr eaLnBrk="1" fontAlgn="b" hangingPunct="1"/>
            <a:endParaRPr lang="en-US" sz="1600" dirty="0"/>
          </a:p>
        </p:txBody>
      </p:sp>
    </p:spTree>
    <p:extLst>
      <p:ext uri="{BB962C8B-B14F-4D97-AF65-F5344CB8AC3E}">
        <p14:creationId xmlns:p14="http://schemas.microsoft.com/office/powerpoint/2010/main" val="3150004748"/>
      </p:ext>
    </p:extLst>
  </p:cSld>
  <p:clrMapOvr>
    <a:masterClrMapping/>
  </p:clrMapOvr>
  <p:transition spd="med">
    <p:wipe dir="r"/>
  </p:transition>
</p:sld>
</file>

<file path=ppt/slides/slide6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56321" name="Rectangle 2"/>
          <p:cNvSpPr>
            <a:spLocks noGrp="1" noChangeArrowheads="1"/>
          </p:cNvSpPr>
          <p:nvPr>
            <p:ph type="title"/>
          </p:nvPr>
        </p:nvSpPr>
        <p:spPr/>
        <p:txBody>
          <a:bodyPr/>
          <a:lstStyle/>
          <a:p>
            <a:pPr eaLnBrk="1" hangingPunct="1"/>
            <a:r>
              <a:rPr lang="en-US" sz="1800" dirty="0">
                <a:latin typeface="Arial" charset="0"/>
              </a:rPr>
              <a:t>Section 7.2</a:t>
            </a:r>
            <a:r>
              <a:rPr lang="en-US" dirty="0">
                <a:latin typeface="Arial" charset="0"/>
              </a:rPr>
              <a:t/>
            </a:r>
            <a:br>
              <a:rPr lang="en-US" dirty="0">
                <a:latin typeface="Arial" charset="0"/>
              </a:rPr>
            </a:br>
            <a:r>
              <a:rPr lang="en-US" dirty="0">
                <a:latin typeface="Arial" charset="0"/>
              </a:rPr>
              <a:t>Terms and Commands</a:t>
            </a:r>
          </a:p>
        </p:txBody>
      </p:sp>
      <p:sp>
        <p:nvSpPr>
          <p:cNvPr id="4" name="Content Placeholder 1"/>
          <p:cNvSpPr>
            <a:spLocks noGrp="1"/>
          </p:cNvSpPr>
          <p:nvPr>
            <p:ph idx="1"/>
          </p:nvPr>
        </p:nvSpPr>
        <p:spPr>
          <a:xfrm>
            <a:off x="276908" y="1358745"/>
            <a:ext cx="2721476" cy="4946358"/>
          </a:xfrm>
        </p:spPr>
        <p:txBody>
          <a:bodyPr/>
          <a:lstStyle/>
          <a:p>
            <a:pPr eaLnBrk="1" fontAlgn="b" hangingPunct="1"/>
            <a:r>
              <a:rPr lang="en-US" sz="1600" b="1" dirty="0">
                <a:latin typeface="Courier New" panose="02070309020205020404" pitchFamily="49" charset="0"/>
                <a:cs typeface="Courier New" panose="02070309020205020404" pitchFamily="49" charset="0"/>
              </a:rPr>
              <a:t>access-list </a:t>
            </a:r>
            <a:r>
              <a:rPr lang="en-US" sz="1600" b="1" i="1" dirty="0">
                <a:latin typeface="Courier New" panose="02070309020205020404" pitchFamily="49" charset="0"/>
                <a:cs typeface="Courier New" panose="02070309020205020404" pitchFamily="49" charset="0"/>
              </a:rPr>
              <a:t>access-list-number</a:t>
            </a:r>
            <a:r>
              <a:rPr lang="en-US" sz="1600" b="1" dirty="0">
                <a:latin typeface="Courier New" panose="02070309020205020404" pitchFamily="49" charset="0"/>
                <a:cs typeface="Courier New" panose="02070309020205020404" pitchFamily="49" charset="0"/>
              </a:rPr>
              <a:t> { deny | permit | remark }</a:t>
            </a:r>
            <a:r>
              <a:rPr lang="en-US" sz="1600" b="1" i="1" dirty="0">
                <a:latin typeface="Courier New" panose="02070309020205020404" pitchFamily="49" charset="0"/>
                <a:cs typeface="Courier New" panose="02070309020205020404" pitchFamily="49" charset="0"/>
              </a:rPr>
              <a:t>source</a:t>
            </a:r>
            <a:r>
              <a:rPr lang="en-US" sz="1600" b="1" dirty="0">
                <a:latin typeface="Courier New" panose="02070309020205020404" pitchFamily="49" charset="0"/>
                <a:cs typeface="Courier New" panose="02070309020205020404" pitchFamily="49" charset="0"/>
              </a:rPr>
              <a:t> [ </a:t>
            </a:r>
            <a:r>
              <a:rPr lang="en-US" sz="1600" b="1" i="1" dirty="0">
                <a:latin typeface="Courier New" panose="02070309020205020404" pitchFamily="49" charset="0"/>
                <a:cs typeface="Courier New" panose="02070309020205020404" pitchFamily="49" charset="0"/>
              </a:rPr>
              <a:t>source-wildcard</a:t>
            </a:r>
            <a:r>
              <a:rPr lang="en-US" sz="1600" b="1" dirty="0">
                <a:latin typeface="Courier New" panose="02070309020205020404" pitchFamily="49" charset="0"/>
                <a:cs typeface="Courier New" panose="02070309020205020404" pitchFamily="49" charset="0"/>
              </a:rPr>
              <a:t> ][ log ]</a:t>
            </a:r>
          </a:p>
          <a:p>
            <a:pPr eaLnBrk="1" fontAlgn="b" hangingPunct="1"/>
            <a:r>
              <a:rPr lang="en-US" sz="1600" b="1" dirty="0">
                <a:latin typeface="Courier New" panose="02070309020205020404" pitchFamily="49" charset="0"/>
                <a:cs typeface="Courier New" panose="02070309020205020404" pitchFamily="49" charset="0"/>
              </a:rPr>
              <a:t>show access-lists</a:t>
            </a:r>
          </a:p>
          <a:p>
            <a:pPr eaLnBrk="1" fontAlgn="b" hangingPunct="1"/>
            <a:r>
              <a:rPr lang="en-US" sz="1600" b="1" dirty="0">
                <a:latin typeface="Courier New" panose="02070309020205020404" pitchFamily="49" charset="0"/>
                <a:cs typeface="Courier New" panose="02070309020205020404" pitchFamily="49" charset="0"/>
              </a:rPr>
              <a:t>no access-list </a:t>
            </a:r>
            <a:r>
              <a:rPr lang="en-US" sz="1600" b="1" i="1" dirty="0">
                <a:latin typeface="Courier New" panose="02070309020205020404" pitchFamily="49" charset="0"/>
                <a:cs typeface="Courier New" panose="02070309020205020404" pitchFamily="49" charset="0"/>
              </a:rPr>
              <a:t>access-list-number</a:t>
            </a:r>
            <a:endParaRPr lang="en-US" sz="1600" b="1" dirty="0">
              <a:latin typeface="Courier New" panose="02070309020205020404" pitchFamily="49" charset="0"/>
              <a:cs typeface="Courier New" panose="02070309020205020404" pitchFamily="49" charset="0"/>
            </a:endParaRPr>
          </a:p>
          <a:p>
            <a:pPr eaLnBrk="1" fontAlgn="t" hangingPunct="1"/>
            <a:r>
              <a:rPr lang="en-US" sz="1600" b="1" dirty="0" err="1">
                <a:latin typeface="Courier New" panose="02070309020205020404" pitchFamily="49" charset="0"/>
                <a:cs typeface="Courier New" panose="02070309020205020404" pitchFamily="49" charset="0"/>
              </a:rPr>
              <a:t>ip</a:t>
            </a:r>
            <a:r>
              <a:rPr lang="en-US" sz="1600" b="1" dirty="0">
                <a:latin typeface="Courier New" panose="02070309020205020404" pitchFamily="49" charset="0"/>
                <a:cs typeface="Courier New" panose="02070309020205020404" pitchFamily="49" charset="0"/>
              </a:rPr>
              <a:t> access-group {</a:t>
            </a:r>
            <a:r>
              <a:rPr lang="en-US" sz="1600" b="1" i="1" dirty="0">
                <a:latin typeface="Courier New" panose="02070309020205020404" pitchFamily="49" charset="0"/>
                <a:cs typeface="Courier New" panose="02070309020205020404" pitchFamily="49" charset="0"/>
              </a:rPr>
              <a:t>access-list-number</a:t>
            </a:r>
            <a:r>
              <a:rPr lang="en-US" sz="1600" b="1" dirty="0">
                <a:latin typeface="Courier New" panose="02070309020205020404" pitchFamily="49" charset="0"/>
                <a:cs typeface="Courier New" panose="02070309020205020404" pitchFamily="49" charset="0"/>
              </a:rPr>
              <a:t> | </a:t>
            </a:r>
            <a:r>
              <a:rPr lang="en-US" sz="1600" b="1" i="1" dirty="0">
                <a:latin typeface="Courier New" panose="02070309020205020404" pitchFamily="49" charset="0"/>
                <a:cs typeface="Courier New" panose="02070309020205020404" pitchFamily="49" charset="0"/>
              </a:rPr>
              <a:t>access-list-name</a:t>
            </a:r>
            <a:r>
              <a:rPr lang="en-US" sz="1600" b="1" dirty="0">
                <a:latin typeface="Courier New" panose="02070309020205020404" pitchFamily="49" charset="0"/>
                <a:cs typeface="Courier New" panose="02070309020205020404" pitchFamily="49" charset="0"/>
              </a:rPr>
              <a:t>} { in | out }</a:t>
            </a:r>
          </a:p>
          <a:p>
            <a:pPr eaLnBrk="1" fontAlgn="t" hangingPunct="1"/>
            <a:r>
              <a:rPr lang="en-US" sz="1600" b="1" dirty="0" err="1">
                <a:latin typeface="Courier New" panose="02070309020205020404" pitchFamily="49" charset="0"/>
                <a:cs typeface="Courier New" panose="02070309020205020404" pitchFamily="49" charset="0"/>
              </a:rPr>
              <a:t>ip</a:t>
            </a:r>
            <a:r>
              <a:rPr lang="en-US" sz="1600" b="1" dirty="0">
                <a:latin typeface="Courier New" panose="02070309020205020404" pitchFamily="49" charset="0"/>
                <a:cs typeface="Courier New" panose="02070309020205020404" pitchFamily="49" charset="0"/>
              </a:rPr>
              <a:t> access-list standard</a:t>
            </a:r>
            <a:r>
              <a:rPr lang="en-US" sz="1600" i="1" dirty="0">
                <a:latin typeface="Courier New" panose="02070309020205020404" pitchFamily="49" charset="0"/>
                <a:cs typeface="Courier New" panose="02070309020205020404" pitchFamily="49" charset="0"/>
              </a:rPr>
              <a:t> name</a:t>
            </a:r>
            <a:endParaRPr lang="en-US" sz="1600" b="1" dirty="0">
              <a:latin typeface="Courier New" panose="02070309020205020404" pitchFamily="49" charset="0"/>
              <a:cs typeface="Courier New" panose="02070309020205020404" pitchFamily="49" charset="0"/>
            </a:endParaRPr>
          </a:p>
        </p:txBody>
      </p:sp>
      <p:sp>
        <p:nvSpPr>
          <p:cNvPr id="6" name="Content Placeholder 1"/>
          <p:cNvSpPr txBox="1">
            <a:spLocks/>
          </p:cNvSpPr>
          <p:nvPr/>
        </p:nvSpPr>
        <p:spPr bwMode="auto">
          <a:xfrm>
            <a:off x="3008165" y="1358745"/>
            <a:ext cx="2850381" cy="49463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82124" tIns="41061" rIns="82124" bIns="41061" numCol="1" anchor="t" anchorCtr="0" compatLnSpc="1">
            <a:prstTxWarp prst="textNoShape">
              <a:avLst/>
            </a:prstTxWarp>
          </a:bodyPr>
          <a:lstStyle>
            <a:lvl1pPr marL="236538" indent="-236538" algn="l" defTabSz="814388" rtl="0" eaLnBrk="0" fontAlgn="base" hangingPunct="0">
              <a:lnSpc>
                <a:spcPct val="95000"/>
              </a:lnSpc>
              <a:spcBef>
                <a:spcPct val="50000"/>
              </a:spcBef>
              <a:spcAft>
                <a:spcPct val="0"/>
              </a:spcAft>
              <a:buClr>
                <a:srgbClr val="708CA1"/>
              </a:buClr>
              <a:buFont typeface="Wingdings" charset="0"/>
              <a:buChar char="§"/>
              <a:defRPr sz="2400">
                <a:solidFill>
                  <a:schemeClr val="tx1"/>
                </a:solidFill>
                <a:latin typeface="+mn-lt"/>
                <a:ea typeface="ＭＳ Ｐゴシック" charset="0"/>
                <a:cs typeface="ＭＳ Ｐゴシック" charset="0"/>
              </a:defRPr>
            </a:lvl1pPr>
            <a:lvl2pPr marL="574675" indent="-117475"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2pPr>
            <a:lvl3pPr marL="914400"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3pPr>
            <a:lvl4pPr marL="1254125" indent="117475"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4pPr>
            <a:lvl5pPr marL="1604963" indent="223838"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5pPr>
            <a:lvl6pPr marL="2062163" algn="l" defTabSz="814388" rtl="0" eaLnBrk="1" fontAlgn="base" hangingPunct="1">
              <a:lnSpc>
                <a:spcPct val="95000"/>
              </a:lnSpc>
              <a:spcBef>
                <a:spcPct val="35000"/>
              </a:spcBef>
              <a:spcAft>
                <a:spcPct val="0"/>
              </a:spcAft>
              <a:buClr>
                <a:srgbClr val="708CA1"/>
              </a:buClr>
              <a:defRPr sz="2000">
                <a:solidFill>
                  <a:schemeClr val="tx1"/>
                </a:solidFill>
                <a:latin typeface="+mn-lt"/>
              </a:defRPr>
            </a:lvl6pPr>
            <a:lvl7pPr marL="2519363" algn="l" defTabSz="814388" rtl="0" eaLnBrk="1" fontAlgn="base" hangingPunct="1">
              <a:lnSpc>
                <a:spcPct val="95000"/>
              </a:lnSpc>
              <a:spcBef>
                <a:spcPct val="35000"/>
              </a:spcBef>
              <a:spcAft>
                <a:spcPct val="0"/>
              </a:spcAft>
              <a:buClr>
                <a:srgbClr val="708CA1"/>
              </a:buClr>
              <a:defRPr sz="2000">
                <a:solidFill>
                  <a:schemeClr val="tx1"/>
                </a:solidFill>
                <a:latin typeface="+mn-lt"/>
              </a:defRPr>
            </a:lvl7pPr>
            <a:lvl8pPr marL="2976563" algn="l" defTabSz="814388" rtl="0" eaLnBrk="1" fontAlgn="base" hangingPunct="1">
              <a:lnSpc>
                <a:spcPct val="95000"/>
              </a:lnSpc>
              <a:spcBef>
                <a:spcPct val="35000"/>
              </a:spcBef>
              <a:spcAft>
                <a:spcPct val="0"/>
              </a:spcAft>
              <a:buClr>
                <a:srgbClr val="708CA1"/>
              </a:buClr>
              <a:defRPr sz="2000">
                <a:solidFill>
                  <a:schemeClr val="tx1"/>
                </a:solidFill>
                <a:latin typeface="+mn-lt"/>
              </a:defRPr>
            </a:lvl8pPr>
            <a:lvl9pPr marL="3433763" algn="l" defTabSz="814388" rtl="0" eaLnBrk="1" fontAlgn="base" hangingPunct="1">
              <a:lnSpc>
                <a:spcPct val="95000"/>
              </a:lnSpc>
              <a:spcBef>
                <a:spcPct val="35000"/>
              </a:spcBef>
              <a:spcAft>
                <a:spcPct val="0"/>
              </a:spcAft>
              <a:buClr>
                <a:srgbClr val="708CA1"/>
              </a:buClr>
              <a:defRPr sz="2000">
                <a:solidFill>
                  <a:schemeClr val="tx1"/>
                </a:solidFill>
                <a:latin typeface="+mn-lt"/>
              </a:defRPr>
            </a:lvl9pPr>
          </a:lstStyle>
          <a:p>
            <a:pPr eaLnBrk="1" fontAlgn="auto" hangingPunct="1"/>
            <a:r>
              <a:rPr lang="en-US" sz="1600" b="1" dirty="0">
                <a:latin typeface="Courier New" panose="02070309020205020404" pitchFamily="49" charset="0"/>
                <a:cs typeface="Courier New" panose="02070309020205020404" pitchFamily="49" charset="0"/>
              </a:rPr>
              <a:t>clear access-list counters</a:t>
            </a:r>
          </a:p>
          <a:p>
            <a:pPr eaLnBrk="1" fontAlgn="auto" hangingPunct="1"/>
            <a:r>
              <a:rPr lang="en-US" sz="1600" b="1" dirty="0">
                <a:latin typeface="Courier New" panose="02070309020205020404" pitchFamily="49" charset="0"/>
                <a:cs typeface="Courier New" panose="02070309020205020404" pitchFamily="49" charset="0"/>
              </a:rPr>
              <a:t>access-class </a:t>
            </a:r>
            <a:r>
              <a:rPr lang="en-US" sz="1600" b="1" i="1" dirty="0">
                <a:latin typeface="Courier New" panose="02070309020205020404" pitchFamily="49" charset="0"/>
                <a:cs typeface="Courier New" panose="02070309020205020404" pitchFamily="49" charset="0"/>
              </a:rPr>
              <a:t>access-list-number</a:t>
            </a:r>
            <a:r>
              <a:rPr lang="en-US" sz="1600" b="1" dirty="0">
                <a:latin typeface="Courier New" panose="02070309020205020404" pitchFamily="49" charset="0"/>
                <a:cs typeface="Courier New" panose="02070309020205020404" pitchFamily="49" charset="0"/>
              </a:rPr>
              <a:t> { in |out }</a:t>
            </a:r>
          </a:p>
          <a:p>
            <a:pPr eaLnBrk="1" fontAlgn="t" hangingPunct="1"/>
            <a:endParaRPr lang="en-US" sz="1600" dirty="0">
              <a:latin typeface="Courier New" panose="02070309020205020404" pitchFamily="49" charset="0"/>
              <a:cs typeface="Courier New" panose="02070309020205020404" pitchFamily="49" charset="0"/>
            </a:endParaRPr>
          </a:p>
          <a:p>
            <a:pPr marL="0" indent="0" eaLnBrk="1" fontAlgn="b" hangingPunct="1">
              <a:buNone/>
            </a:pPr>
            <a:endParaRPr lang="en-US" sz="1600" dirty="0"/>
          </a:p>
        </p:txBody>
      </p:sp>
      <p:sp>
        <p:nvSpPr>
          <p:cNvPr id="8" name="Content Placeholder 1"/>
          <p:cNvSpPr txBox="1">
            <a:spLocks/>
          </p:cNvSpPr>
          <p:nvPr/>
        </p:nvSpPr>
        <p:spPr bwMode="auto">
          <a:xfrm>
            <a:off x="5856379" y="1358745"/>
            <a:ext cx="2841064" cy="49463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82124" tIns="41061" rIns="82124" bIns="41061" numCol="1" anchor="t" anchorCtr="0" compatLnSpc="1">
            <a:prstTxWarp prst="textNoShape">
              <a:avLst/>
            </a:prstTxWarp>
          </a:bodyPr>
          <a:lstStyle>
            <a:lvl1pPr marL="236538" indent="-236538" algn="l" defTabSz="814388" rtl="0" eaLnBrk="0" fontAlgn="base" hangingPunct="0">
              <a:lnSpc>
                <a:spcPct val="95000"/>
              </a:lnSpc>
              <a:spcBef>
                <a:spcPct val="50000"/>
              </a:spcBef>
              <a:spcAft>
                <a:spcPct val="0"/>
              </a:spcAft>
              <a:buClr>
                <a:srgbClr val="708CA1"/>
              </a:buClr>
              <a:buFont typeface="Wingdings" charset="0"/>
              <a:buChar char="§"/>
              <a:defRPr sz="2400">
                <a:solidFill>
                  <a:schemeClr val="tx1"/>
                </a:solidFill>
                <a:latin typeface="+mn-lt"/>
                <a:ea typeface="ＭＳ Ｐゴシック" charset="0"/>
                <a:cs typeface="ＭＳ Ｐゴシック" charset="0"/>
              </a:defRPr>
            </a:lvl1pPr>
            <a:lvl2pPr marL="574675" indent="-117475"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2pPr>
            <a:lvl3pPr marL="914400"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3pPr>
            <a:lvl4pPr marL="1254125" indent="117475"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4pPr>
            <a:lvl5pPr marL="1604963" indent="223838"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5pPr>
            <a:lvl6pPr marL="2062163" algn="l" defTabSz="814388" rtl="0" eaLnBrk="1" fontAlgn="base" hangingPunct="1">
              <a:lnSpc>
                <a:spcPct val="95000"/>
              </a:lnSpc>
              <a:spcBef>
                <a:spcPct val="35000"/>
              </a:spcBef>
              <a:spcAft>
                <a:spcPct val="0"/>
              </a:spcAft>
              <a:buClr>
                <a:srgbClr val="708CA1"/>
              </a:buClr>
              <a:defRPr sz="2000">
                <a:solidFill>
                  <a:schemeClr val="tx1"/>
                </a:solidFill>
                <a:latin typeface="+mn-lt"/>
              </a:defRPr>
            </a:lvl6pPr>
            <a:lvl7pPr marL="2519363" algn="l" defTabSz="814388" rtl="0" eaLnBrk="1" fontAlgn="base" hangingPunct="1">
              <a:lnSpc>
                <a:spcPct val="95000"/>
              </a:lnSpc>
              <a:spcBef>
                <a:spcPct val="35000"/>
              </a:spcBef>
              <a:spcAft>
                <a:spcPct val="0"/>
              </a:spcAft>
              <a:buClr>
                <a:srgbClr val="708CA1"/>
              </a:buClr>
              <a:defRPr sz="2000">
                <a:solidFill>
                  <a:schemeClr val="tx1"/>
                </a:solidFill>
                <a:latin typeface="+mn-lt"/>
              </a:defRPr>
            </a:lvl7pPr>
            <a:lvl8pPr marL="2976563" algn="l" defTabSz="814388" rtl="0" eaLnBrk="1" fontAlgn="base" hangingPunct="1">
              <a:lnSpc>
                <a:spcPct val="95000"/>
              </a:lnSpc>
              <a:spcBef>
                <a:spcPct val="35000"/>
              </a:spcBef>
              <a:spcAft>
                <a:spcPct val="0"/>
              </a:spcAft>
              <a:buClr>
                <a:srgbClr val="708CA1"/>
              </a:buClr>
              <a:defRPr sz="2000">
                <a:solidFill>
                  <a:schemeClr val="tx1"/>
                </a:solidFill>
                <a:latin typeface="+mn-lt"/>
              </a:defRPr>
            </a:lvl8pPr>
            <a:lvl9pPr marL="3433763" algn="l" defTabSz="814388" rtl="0" eaLnBrk="1" fontAlgn="base" hangingPunct="1">
              <a:lnSpc>
                <a:spcPct val="95000"/>
              </a:lnSpc>
              <a:spcBef>
                <a:spcPct val="35000"/>
              </a:spcBef>
              <a:spcAft>
                <a:spcPct val="0"/>
              </a:spcAft>
              <a:buClr>
                <a:srgbClr val="708CA1"/>
              </a:buClr>
              <a:defRPr sz="2000">
                <a:solidFill>
                  <a:schemeClr val="tx1"/>
                </a:solidFill>
                <a:latin typeface="+mn-lt"/>
              </a:defRPr>
            </a:lvl9pPr>
          </a:lstStyle>
          <a:p>
            <a:pPr eaLnBrk="1" fontAlgn="b" hangingPunct="1"/>
            <a:endParaRPr lang="en-US" sz="1600" b="1" dirty="0">
              <a:latin typeface="Courier New" panose="02070309020205020404" pitchFamily="49" charset="0"/>
              <a:cs typeface="Courier New" panose="02070309020205020404" pitchFamily="49" charset="0"/>
            </a:endParaRPr>
          </a:p>
        </p:txBody>
      </p:sp>
    </p:spTree>
    <p:extLst>
      <p:ext uri="{BB962C8B-B14F-4D97-AF65-F5344CB8AC3E}">
        <p14:creationId xmlns:p14="http://schemas.microsoft.com/office/powerpoint/2010/main" val="1932885295"/>
      </p:ext>
    </p:extLst>
  </p:cSld>
  <p:clrMapOvr>
    <a:masterClrMapping/>
  </p:clrMapOvr>
  <p:transition spd="med">
    <p:wipe dir="r"/>
  </p:transition>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57" name="Rectangle 2"/>
          <p:cNvSpPr>
            <a:spLocks noChangeArrowheads="1"/>
          </p:cNvSpPr>
          <p:nvPr/>
        </p:nvSpPr>
        <p:spPr bwMode="auto">
          <a:xfrm>
            <a:off x="0" y="0"/>
            <a:ext cx="9144000" cy="6858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82124" tIns="41061" rIns="82124" bIns="41061" anchor="ctr"/>
          <a:lstStyle/>
          <a:p>
            <a:endParaRPr lang="en-US"/>
          </a:p>
        </p:txBody>
      </p:sp>
      <p:pic>
        <p:nvPicPr>
          <p:cNvPr id="121858" name="Picture 3" descr="CNA_largo-onwhite"/>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1508125" y="2741613"/>
            <a:ext cx="6097588" cy="892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217036819"/>
      </p:ext>
    </p:extLst>
  </p:cSld>
  <p:clrMapOvr>
    <a:masterClrMapping/>
  </p:clrMapOvr>
  <p:transition spd="med">
    <p:wipe dir="r"/>
  </p:transition>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Picture 9" descr="Cisco_WHT_Logo.gi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352800" y="2619375"/>
            <a:ext cx="2400300" cy="1266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363" name="Rectangle 70"/>
          <p:cNvSpPr>
            <a:spLocks noChangeArrowheads="1"/>
          </p:cNvSpPr>
          <p:nvPr/>
        </p:nvSpPr>
        <p:spPr bwMode="auto">
          <a:xfrm>
            <a:off x="0" y="0"/>
            <a:ext cx="9144000" cy="685800"/>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lIns="82124" tIns="41061" rIns="82124" bIns="41061" anchor="ctr"/>
          <a:lstStyle/>
          <a:p>
            <a:pPr algn="ctr" eaLnBrk="0" hangingPunct="0">
              <a:lnSpc>
                <a:spcPct val="90000"/>
              </a:lnSpc>
            </a:pPr>
            <a:endParaRPr lang="en-US" b="0"/>
          </a:p>
        </p:txBody>
      </p:sp>
    </p:spTree>
    <p:extLst>
      <p:ext uri="{BB962C8B-B14F-4D97-AF65-F5344CB8AC3E}">
        <p14:creationId xmlns:p14="http://schemas.microsoft.com/office/powerpoint/2010/main" val="725382621"/>
      </p:ext>
    </p:extLst>
  </p:cSld>
  <p:clrMapOvr>
    <a:masterClrMapping/>
  </p:clrMapOvr>
  <p:transition>
    <p:wipe dir="r"/>
  </p:transition>
</p:sld>
</file>

<file path=ppt/slides/slide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1266" name="Rectangle 34"/>
          <p:cNvSpPr>
            <a:spLocks noGrp="1" noChangeArrowheads="1"/>
          </p:cNvSpPr>
          <p:nvPr>
            <p:ph type="body" idx="4294967295"/>
          </p:nvPr>
        </p:nvSpPr>
        <p:spPr>
          <a:xfrm>
            <a:off x="505510" y="1214404"/>
            <a:ext cx="7940675" cy="5186398"/>
          </a:xfrm>
        </p:spPr>
        <p:txBody>
          <a:bodyPr/>
          <a:lstStyle/>
          <a:p>
            <a:pPr marL="0" indent="0" eaLnBrk="1" hangingPunct="1">
              <a:lnSpc>
                <a:spcPct val="85000"/>
              </a:lnSpc>
              <a:spcBef>
                <a:spcPct val="30000"/>
              </a:spcBef>
              <a:buNone/>
            </a:pPr>
            <a:r>
              <a:rPr lang="en-US" sz="2000" dirty="0"/>
              <a:t>Prior to teaching Chapter 7, the instructor should:</a:t>
            </a:r>
          </a:p>
          <a:p>
            <a:pPr eaLnBrk="1" hangingPunct="1">
              <a:lnSpc>
                <a:spcPct val="85000"/>
              </a:lnSpc>
              <a:spcBef>
                <a:spcPct val="30000"/>
              </a:spcBef>
            </a:pPr>
            <a:r>
              <a:rPr lang="en-US" sz="2000" dirty="0"/>
              <a:t>Complete Chapter 7 “Assessment.”</a:t>
            </a:r>
          </a:p>
          <a:p>
            <a:pPr eaLnBrk="1" hangingPunct="1">
              <a:lnSpc>
                <a:spcPct val="85000"/>
              </a:lnSpc>
              <a:spcBef>
                <a:spcPct val="30000"/>
              </a:spcBef>
            </a:pPr>
            <a:r>
              <a:rPr lang="en-US" sz="2000" dirty="0"/>
              <a:t>The objectives of this chapter are:</a:t>
            </a:r>
          </a:p>
          <a:p>
            <a:pPr marL="742950" lvl="1" indent="-285750">
              <a:buFont typeface="Arial" panose="020B0604020202020204" pitchFamily="34" charset="0"/>
              <a:buChar char="•"/>
            </a:pPr>
            <a:r>
              <a:rPr lang="en-US" sz="1600" dirty="0"/>
              <a:t>Explain how ACLs filter traffic.</a:t>
            </a:r>
          </a:p>
          <a:p>
            <a:pPr marL="742950" lvl="1" indent="-285750">
              <a:buFont typeface="Arial" panose="020B0604020202020204" pitchFamily="34" charset="0"/>
              <a:buChar char="•"/>
            </a:pPr>
            <a:r>
              <a:rPr lang="en-US" sz="1600" dirty="0"/>
              <a:t>Explain how ACLs use wildcard masks.</a:t>
            </a:r>
          </a:p>
          <a:p>
            <a:pPr marL="742950" lvl="1" indent="-285750">
              <a:buFont typeface="Arial" panose="020B0604020202020204" pitchFamily="34" charset="0"/>
              <a:buChar char="•"/>
            </a:pPr>
            <a:r>
              <a:rPr lang="en-US" sz="1600" dirty="0"/>
              <a:t>Explain how to create ACLs.</a:t>
            </a:r>
          </a:p>
          <a:p>
            <a:pPr marL="742950" lvl="1" indent="-285750">
              <a:buFont typeface="Arial" panose="020B0604020202020204" pitchFamily="34" charset="0"/>
              <a:buChar char="•"/>
            </a:pPr>
            <a:r>
              <a:rPr lang="en-US" sz="1600" dirty="0"/>
              <a:t>Explain how to place ACLs.</a:t>
            </a:r>
          </a:p>
          <a:p>
            <a:pPr marL="742950" lvl="1" indent="-285750">
              <a:buFont typeface="Arial" panose="020B0604020202020204" pitchFamily="34" charset="0"/>
              <a:buChar char="•"/>
            </a:pPr>
            <a:r>
              <a:rPr lang="en-US" sz="1600" dirty="0"/>
              <a:t>Configure standard IPv4 ACLs to filter traffic to meet networking requirements.</a:t>
            </a:r>
          </a:p>
          <a:p>
            <a:pPr marL="742950" lvl="1" indent="-285750">
              <a:buFont typeface="Arial" panose="020B0604020202020204" pitchFamily="34" charset="0"/>
              <a:buChar char="•"/>
            </a:pPr>
            <a:r>
              <a:rPr lang="en-US" sz="1600" dirty="0"/>
              <a:t>Use sequence numbers to edit existing standard IPv4 ACLs.</a:t>
            </a:r>
          </a:p>
          <a:p>
            <a:pPr marL="742950" lvl="1" indent="-285750">
              <a:buFont typeface="Arial" panose="020B0604020202020204" pitchFamily="34" charset="0"/>
              <a:buChar char="•"/>
            </a:pPr>
            <a:r>
              <a:rPr lang="en-US" sz="1600" dirty="0"/>
              <a:t>Configure a standard ACL to secure </a:t>
            </a:r>
            <a:r>
              <a:rPr lang="en-US" sz="1600" dirty="0" err="1"/>
              <a:t>vty</a:t>
            </a:r>
            <a:r>
              <a:rPr lang="en-US" sz="1600" dirty="0"/>
              <a:t> access.</a:t>
            </a:r>
          </a:p>
          <a:p>
            <a:pPr marL="742950" lvl="1" indent="-285750">
              <a:buFont typeface="Arial" panose="020B0604020202020204" pitchFamily="34" charset="0"/>
              <a:buChar char="•"/>
            </a:pPr>
            <a:r>
              <a:rPr lang="en-US" sz="1600" dirty="0"/>
              <a:t>Explain how a router processes packets when an ACL is applied.</a:t>
            </a:r>
          </a:p>
          <a:p>
            <a:pPr marL="742950" lvl="1" indent="-285750">
              <a:buFont typeface="Arial" panose="020B0604020202020204" pitchFamily="34" charset="0"/>
              <a:buChar char="•"/>
            </a:pPr>
            <a:r>
              <a:rPr lang="en-US" sz="1600" dirty="0"/>
              <a:t>Troubleshoot common standard IPv4 ACL errors using CLI commands.</a:t>
            </a:r>
          </a:p>
          <a:p>
            <a:pPr eaLnBrk="1" hangingPunct="1">
              <a:lnSpc>
                <a:spcPct val="85000"/>
              </a:lnSpc>
              <a:spcBef>
                <a:spcPct val="30000"/>
              </a:spcBef>
            </a:pPr>
            <a:endParaRPr lang="en-US" sz="2000" b="1" dirty="0">
              <a:solidFill>
                <a:srgbClr val="FF0000"/>
              </a:solidFill>
            </a:endParaRPr>
          </a:p>
          <a:p>
            <a:pPr eaLnBrk="1" hangingPunct="1">
              <a:lnSpc>
                <a:spcPct val="85000"/>
              </a:lnSpc>
              <a:spcBef>
                <a:spcPct val="30000"/>
              </a:spcBef>
            </a:pPr>
            <a:endParaRPr lang="en-US" dirty="0"/>
          </a:p>
        </p:txBody>
      </p:sp>
      <p:sp>
        <p:nvSpPr>
          <p:cNvPr id="4" name="Rectangle 33"/>
          <p:cNvSpPr txBox="1">
            <a:spLocks noChangeArrowheads="1"/>
          </p:cNvSpPr>
          <p:nvPr/>
        </p:nvSpPr>
        <p:spPr bwMode="auto">
          <a:xfrm>
            <a:off x="505510" y="351153"/>
            <a:ext cx="8145462" cy="838200"/>
          </a:xfrm>
          <a:prstGeom prst="rect">
            <a:avLst/>
          </a:prstGeom>
          <a:noFill/>
          <a:ln w="9525" algn="ctr">
            <a:noFill/>
            <a:miter lim="800000"/>
            <a:headEnd/>
            <a:tailEnd/>
          </a:ln>
        </p:spPr>
        <p:txBody>
          <a:bodyPr lIns="82124" tIns="41061" rIns="82124" bIns="41061" anchor="b"/>
          <a:lstStyle/>
          <a:p>
            <a:pPr algn="l" defTabSz="814388">
              <a:lnSpc>
                <a:spcPct val="90000"/>
              </a:lnSpc>
              <a:defRPr/>
            </a:pPr>
            <a:r>
              <a:rPr lang="en-US" sz="3200" b="1" kern="0" dirty="0">
                <a:solidFill>
                  <a:srgbClr val="708CA1"/>
                </a:solidFill>
                <a:latin typeface="+mj-lt"/>
                <a:ea typeface="+mj-ea"/>
                <a:cs typeface="+mj-cs"/>
              </a:rPr>
              <a:t>Chapter 7: Best Practices</a:t>
            </a:r>
          </a:p>
        </p:txBody>
      </p:sp>
    </p:spTree>
    <p:extLst>
      <p:ext uri="{BB962C8B-B14F-4D97-AF65-F5344CB8AC3E}">
        <p14:creationId xmlns:p14="http://schemas.microsoft.com/office/powerpoint/2010/main" val="2804945289"/>
      </p:ext>
    </p:extLst>
  </p:cSld>
  <p:clrMapOvr>
    <a:masterClrMapping/>
  </p:clrMapOvr>
  <p:transition>
    <p:wipe dir="r"/>
  </p:transition>
</p:sld>
</file>

<file path=ppt/slides/slide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 name="Rectangle 33"/>
          <p:cNvSpPr txBox="1">
            <a:spLocks noChangeArrowheads="1"/>
          </p:cNvSpPr>
          <p:nvPr/>
        </p:nvSpPr>
        <p:spPr bwMode="auto">
          <a:xfrm>
            <a:off x="411087" y="354413"/>
            <a:ext cx="8145462" cy="838200"/>
          </a:xfrm>
          <a:prstGeom prst="rect">
            <a:avLst/>
          </a:prstGeom>
          <a:noFill/>
          <a:ln w="9525" algn="ctr">
            <a:noFill/>
            <a:miter lim="800000"/>
            <a:headEnd/>
            <a:tailEnd/>
          </a:ln>
        </p:spPr>
        <p:txBody>
          <a:bodyPr lIns="82124" tIns="41061" rIns="82124" bIns="41061" anchor="b"/>
          <a:lstStyle/>
          <a:p>
            <a:pPr algn="l" defTabSz="814388">
              <a:lnSpc>
                <a:spcPct val="90000"/>
              </a:lnSpc>
              <a:defRPr/>
            </a:pPr>
            <a:r>
              <a:rPr lang="en-US" sz="3200" b="1" kern="0" dirty="0">
                <a:solidFill>
                  <a:srgbClr val="708CA1"/>
                </a:solidFill>
                <a:latin typeface="+mj-lt"/>
                <a:ea typeface="+mj-ea"/>
                <a:cs typeface="+mj-cs"/>
              </a:rPr>
              <a:t>Chapter 7: Best Practices (Cont.)</a:t>
            </a:r>
          </a:p>
        </p:txBody>
      </p:sp>
      <p:sp>
        <p:nvSpPr>
          <p:cNvPr id="9" name="Text Placeholder 6"/>
          <p:cNvSpPr txBox="1">
            <a:spLocks/>
          </p:cNvSpPr>
          <p:nvPr/>
        </p:nvSpPr>
        <p:spPr>
          <a:xfrm>
            <a:off x="228600" y="1344168"/>
            <a:ext cx="8577072" cy="4965192"/>
          </a:xfrm>
          <a:prstGeom prst="rect">
            <a:avLst/>
          </a:prstGeom>
        </p:spPr>
        <p:txBody>
          <a:bodyPr/>
          <a:lstStyle>
            <a:lvl1pPr marL="236538" indent="-236538" algn="l" defTabSz="814388" rtl="0" eaLnBrk="0" fontAlgn="base" hangingPunct="0">
              <a:lnSpc>
                <a:spcPct val="95000"/>
              </a:lnSpc>
              <a:spcBef>
                <a:spcPct val="50000"/>
              </a:spcBef>
              <a:spcAft>
                <a:spcPct val="0"/>
              </a:spcAft>
              <a:buClr>
                <a:srgbClr val="708CA1"/>
              </a:buClr>
              <a:buFont typeface="Wingdings" charset="0"/>
              <a:buChar char="§"/>
              <a:defRPr sz="2400">
                <a:solidFill>
                  <a:schemeClr val="tx1"/>
                </a:solidFill>
                <a:latin typeface="+mn-lt"/>
                <a:ea typeface="ＭＳ Ｐゴシック" charset="0"/>
                <a:cs typeface="ＭＳ Ｐゴシック" charset="0"/>
              </a:defRPr>
            </a:lvl1pPr>
            <a:lvl2pPr marL="574675" indent="-117475"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2pPr>
            <a:lvl3pPr marL="914400"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3pPr>
            <a:lvl4pPr marL="1254125" indent="117475"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4pPr>
            <a:lvl5pPr marL="1604963" indent="223838"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5pPr>
            <a:lvl6pPr marL="2062163" algn="l" defTabSz="814388" rtl="0" eaLnBrk="1" fontAlgn="base" hangingPunct="1">
              <a:lnSpc>
                <a:spcPct val="95000"/>
              </a:lnSpc>
              <a:spcBef>
                <a:spcPct val="35000"/>
              </a:spcBef>
              <a:spcAft>
                <a:spcPct val="0"/>
              </a:spcAft>
              <a:buClr>
                <a:srgbClr val="708CA1"/>
              </a:buClr>
              <a:defRPr sz="2000">
                <a:solidFill>
                  <a:schemeClr val="tx1"/>
                </a:solidFill>
                <a:latin typeface="+mn-lt"/>
              </a:defRPr>
            </a:lvl6pPr>
            <a:lvl7pPr marL="2519363" algn="l" defTabSz="814388" rtl="0" eaLnBrk="1" fontAlgn="base" hangingPunct="1">
              <a:lnSpc>
                <a:spcPct val="95000"/>
              </a:lnSpc>
              <a:spcBef>
                <a:spcPct val="35000"/>
              </a:spcBef>
              <a:spcAft>
                <a:spcPct val="0"/>
              </a:spcAft>
              <a:buClr>
                <a:srgbClr val="708CA1"/>
              </a:buClr>
              <a:defRPr sz="2000">
                <a:solidFill>
                  <a:schemeClr val="tx1"/>
                </a:solidFill>
                <a:latin typeface="+mn-lt"/>
              </a:defRPr>
            </a:lvl7pPr>
            <a:lvl8pPr marL="2976563" algn="l" defTabSz="814388" rtl="0" eaLnBrk="1" fontAlgn="base" hangingPunct="1">
              <a:lnSpc>
                <a:spcPct val="95000"/>
              </a:lnSpc>
              <a:spcBef>
                <a:spcPct val="35000"/>
              </a:spcBef>
              <a:spcAft>
                <a:spcPct val="0"/>
              </a:spcAft>
              <a:buClr>
                <a:srgbClr val="708CA1"/>
              </a:buClr>
              <a:defRPr sz="2000">
                <a:solidFill>
                  <a:schemeClr val="tx1"/>
                </a:solidFill>
                <a:latin typeface="+mn-lt"/>
              </a:defRPr>
            </a:lvl8pPr>
            <a:lvl9pPr marL="3433763" algn="l" defTabSz="814388" rtl="0" eaLnBrk="1" fontAlgn="base" hangingPunct="1">
              <a:lnSpc>
                <a:spcPct val="95000"/>
              </a:lnSpc>
              <a:spcBef>
                <a:spcPct val="35000"/>
              </a:spcBef>
              <a:spcAft>
                <a:spcPct val="0"/>
              </a:spcAft>
              <a:buClr>
                <a:srgbClr val="708CA1"/>
              </a:buClr>
              <a:defRPr sz="2000">
                <a:solidFill>
                  <a:schemeClr val="tx1"/>
                </a:solidFill>
                <a:latin typeface="+mn-lt"/>
              </a:defRPr>
            </a:lvl9pPr>
          </a:lstStyle>
          <a:p>
            <a:pPr marL="0" indent="0">
              <a:buNone/>
            </a:pPr>
            <a:r>
              <a:rPr lang="en-US" sz="2000" dirty="0"/>
              <a:t>Section 7.1</a:t>
            </a:r>
          </a:p>
          <a:p>
            <a:pPr eaLnBrk="1" hangingPunct="1">
              <a:lnSpc>
                <a:spcPct val="85000"/>
              </a:lnSpc>
              <a:spcBef>
                <a:spcPct val="30000"/>
              </a:spcBef>
            </a:pPr>
            <a:r>
              <a:rPr lang="en-US" sz="1800" dirty="0"/>
              <a:t>The instructor should ensure this chapter becomes as hands-on as possible.</a:t>
            </a:r>
            <a:endParaRPr lang="en-US" sz="1600" dirty="0"/>
          </a:p>
          <a:p>
            <a:pPr eaLnBrk="1" hangingPunct="1">
              <a:lnSpc>
                <a:spcPct val="85000"/>
              </a:lnSpc>
              <a:spcBef>
                <a:spcPct val="30000"/>
              </a:spcBef>
            </a:pPr>
            <a:r>
              <a:rPr lang="en-US" sz="1800" dirty="0"/>
              <a:t>Stress that an ACL is a sequential list of permit and/or deny statements. Order does matter.</a:t>
            </a:r>
          </a:p>
          <a:p>
            <a:pPr eaLnBrk="1" hangingPunct="1">
              <a:lnSpc>
                <a:spcPct val="85000"/>
              </a:lnSpc>
              <a:spcBef>
                <a:spcPct val="30000"/>
              </a:spcBef>
            </a:pPr>
            <a:r>
              <a:rPr lang="en-US" sz="1800" dirty="0"/>
              <a:t>Routers do not apply ACLs on themselves. Any traffic generated by the router does not have any ACLs applied, so testing ACLs from a router will not generate the results that are expected.</a:t>
            </a:r>
          </a:p>
          <a:p>
            <a:pPr lvl="0"/>
            <a:endParaRPr lang="en-US" sz="2000" dirty="0"/>
          </a:p>
        </p:txBody>
      </p:sp>
    </p:spTree>
    <p:extLst>
      <p:ext uri="{BB962C8B-B14F-4D97-AF65-F5344CB8AC3E}">
        <p14:creationId xmlns:p14="http://schemas.microsoft.com/office/powerpoint/2010/main" val="3225271947"/>
      </p:ext>
    </p:extLst>
  </p:cSld>
  <p:clrMapOvr>
    <a:masterClrMapping/>
  </p:clrMapOvr>
  <p:transition>
    <p:wipe dir="r"/>
  </p:transition>
</p:sld>
</file>

<file path=ppt/slides/slide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 name="Rectangle 33"/>
          <p:cNvSpPr txBox="1">
            <a:spLocks noChangeArrowheads="1"/>
          </p:cNvSpPr>
          <p:nvPr/>
        </p:nvSpPr>
        <p:spPr bwMode="auto">
          <a:xfrm>
            <a:off x="411087" y="354413"/>
            <a:ext cx="8145462" cy="838200"/>
          </a:xfrm>
          <a:prstGeom prst="rect">
            <a:avLst/>
          </a:prstGeom>
          <a:noFill/>
          <a:ln w="9525" algn="ctr">
            <a:noFill/>
            <a:miter lim="800000"/>
            <a:headEnd/>
            <a:tailEnd/>
          </a:ln>
        </p:spPr>
        <p:txBody>
          <a:bodyPr lIns="82124" tIns="41061" rIns="82124" bIns="41061" anchor="b"/>
          <a:lstStyle/>
          <a:p>
            <a:pPr algn="l" defTabSz="814388">
              <a:lnSpc>
                <a:spcPct val="90000"/>
              </a:lnSpc>
              <a:defRPr/>
            </a:pPr>
            <a:r>
              <a:rPr lang="en-US" sz="3200" b="1" kern="0" dirty="0">
                <a:solidFill>
                  <a:srgbClr val="708CA1"/>
                </a:solidFill>
                <a:latin typeface="+mj-lt"/>
                <a:ea typeface="+mj-ea"/>
                <a:cs typeface="+mj-cs"/>
              </a:rPr>
              <a:t>Chapter 7: Best Practices (Cont.)</a:t>
            </a:r>
          </a:p>
        </p:txBody>
      </p:sp>
      <p:sp>
        <p:nvSpPr>
          <p:cNvPr id="9" name="Text Placeholder 6"/>
          <p:cNvSpPr txBox="1">
            <a:spLocks/>
          </p:cNvSpPr>
          <p:nvPr/>
        </p:nvSpPr>
        <p:spPr>
          <a:xfrm>
            <a:off x="228600" y="1344168"/>
            <a:ext cx="8577072" cy="4965192"/>
          </a:xfrm>
          <a:prstGeom prst="rect">
            <a:avLst/>
          </a:prstGeom>
        </p:spPr>
        <p:txBody>
          <a:bodyPr/>
          <a:lstStyle>
            <a:lvl1pPr marL="236538" indent="-236538" algn="l" defTabSz="814388" rtl="0" eaLnBrk="0" fontAlgn="base" hangingPunct="0">
              <a:lnSpc>
                <a:spcPct val="95000"/>
              </a:lnSpc>
              <a:spcBef>
                <a:spcPct val="50000"/>
              </a:spcBef>
              <a:spcAft>
                <a:spcPct val="0"/>
              </a:spcAft>
              <a:buClr>
                <a:srgbClr val="708CA1"/>
              </a:buClr>
              <a:buFont typeface="Wingdings" charset="0"/>
              <a:buChar char="§"/>
              <a:defRPr sz="2400">
                <a:solidFill>
                  <a:schemeClr val="tx1"/>
                </a:solidFill>
                <a:latin typeface="+mn-lt"/>
                <a:ea typeface="ＭＳ Ｐゴシック" charset="0"/>
                <a:cs typeface="ＭＳ Ｐゴシック" charset="0"/>
              </a:defRPr>
            </a:lvl1pPr>
            <a:lvl2pPr marL="574675" indent="-117475"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2pPr>
            <a:lvl3pPr marL="914400"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3pPr>
            <a:lvl4pPr marL="1254125" indent="117475"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4pPr>
            <a:lvl5pPr marL="1604963" indent="223838"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5pPr>
            <a:lvl6pPr marL="2062163" algn="l" defTabSz="814388" rtl="0" eaLnBrk="1" fontAlgn="base" hangingPunct="1">
              <a:lnSpc>
                <a:spcPct val="95000"/>
              </a:lnSpc>
              <a:spcBef>
                <a:spcPct val="35000"/>
              </a:spcBef>
              <a:spcAft>
                <a:spcPct val="0"/>
              </a:spcAft>
              <a:buClr>
                <a:srgbClr val="708CA1"/>
              </a:buClr>
              <a:defRPr sz="2000">
                <a:solidFill>
                  <a:schemeClr val="tx1"/>
                </a:solidFill>
                <a:latin typeface="+mn-lt"/>
              </a:defRPr>
            </a:lvl6pPr>
            <a:lvl7pPr marL="2519363" algn="l" defTabSz="814388" rtl="0" eaLnBrk="1" fontAlgn="base" hangingPunct="1">
              <a:lnSpc>
                <a:spcPct val="95000"/>
              </a:lnSpc>
              <a:spcBef>
                <a:spcPct val="35000"/>
              </a:spcBef>
              <a:spcAft>
                <a:spcPct val="0"/>
              </a:spcAft>
              <a:buClr>
                <a:srgbClr val="708CA1"/>
              </a:buClr>
              <a:defRPr sz="2000">
                <a:solidFill>
                  <a:schemeClr val="tx1"/>
                </a:solidFill>
                <a:latin typeface="+mn-lt"/>
              </a:defRPr>
            </a:lvl7pPr>
            <a:lvl8pPr marL="2976563" algn="l" defTabSz="814388" rtl="0" eaLnBrk="1" fontAlgn="base" hangingPunct="1">
              <a:lnSpc>
                <a:spcPct val="95000"/>
              </a:lnSpc>
              <a:spcBef>
                <a:spcPct val="35000"/>
              </a:spcBef>
              <a:spcAft>
                <a:spcPct val="0"/>
              </a:spcAft>
              <a:buClr>
                <a:srgbClr val="708CA1"/>
              </a:buClr>
              <a:defRPr sz="2000">
                <a:solidFill>
                  <a:schemeClr val="tx1"/>
                </a:solidFill>
                <a:latin typeface="+mn-lt"/>
              </a:defRPr>
            </a:lvl8pPr>
            <a:lvl9pPr marL="3433763" algn="l" defTabSz="814388" rtl="0" eaLnBrk="1" fontAlgn="base" hangingPunct="1">
              <a:lnSpc>
                <a:spcPct val="95000"/>
              </a:lnSpc>
              <a:spcBef>
                <a:spcPct val="35000"/>
              </a:spcBef>
              <a:spcAft>
                <a:spcPct val="0"/>
              </a:spcAft>
              <a:buClr>
                <a:srgbClr val="708CA1"/>
              </a:buClr>
              <a:defRPr sz="2000">
                <a:solidFill>
                  <a:schemeClr val="tx1"/>
                </a:solidFill>
                <a:latin typeface="+mn-lt"/>
              </a:defRPr>
            </a:lvl9pPr>
          </a:lstStyle>
          <a:p>
            <a:pPr marL="0" indent="0">
              <a:buNone/>
            </a:pPr>
            <a:r>
              <a:rPr lang="en-US" sz="2000" dirty="0"/>
              <a:t>Section 7.2</a:t>
            </a:r>
          </a:p>
          <a:p>
            <a:pPr eaLnBrk="1" hangingPunct="1">
              <a:lnSpc>
                <a:spcPct val="85000"/>
              </a:lnSpc>
              <a:spcBef>
                <a:spcPct val="30000"/>
              </a:spcBef>
            </a:pPr>
            <a:r>
              <a:rPr lang="en-US" sz="1800" dirty="0"/>
              <a:t>Demonstrate how students can use a text editor to create and then paste their ACLs into their terminal program. It makes it far easier for students to edit their ACLs.</a:t>
            </a:r>
          </a:p>
        </p:txBody>
      </p:sp>
    </p:spTree>
    <p:extLst>
      <p:ext uri="{BB962C8B-B14F-4D97-AF65-F5344CB8AC3E}">
        <p14:creationId xmlns:p14="http://schemas.microsoft.com/office/powerpoint/2010/main" val="3441005926"/>
      </p:ext>
    </p:extLst>
  </p:cSld>
  <p:clrMapOvr>
    <a:masterClrMapping/>
  </p:clrMapOvr>
  <p:transition>
    <p:wipe dir="r"/>
  </p:transition>
</p:sld>
</file>

<file path=ppt/theme/theme1.xml><?xml version="1.0" encoding="utf-8"?>
<a:theme xmlns:a="http://schemas.openxmlformats.org/drawingml/2006/main" name="PPT-TMPLT-WHT_C">
  <a:themeElements>
    <a:clrScheme name="PPT-TMPLT-WHT_C 1">
      <a:dk1>
        <a:srgbClr val="000000"/>
      </a:dk1>
      <a:lt1>
        <a:srgbClr val="FFFFFF"/>
      </a:lt1>
      <a:dk2>
        <a:srgbClr val="0183B7"/>
      </a:dk2>
      <a:lt2>
        <a:srgbClr val="000000"/>
      </a:lt2>
      <a:accent1>
        <a:srgbClr val="0183B7"/>
      </a:accent1>
      <a:accent2>
        <a:srgbClr val="B21A1A"/>
      </a:accent2>
      <a:accent3>
        <a:srgbClr val="FFFFFF"/>
      </a:accent3>
      <a:accent4>
        <a:srgbClr val="000000"/>
      </a:accent4>
      <a:accent5>
        <a:srgbClr val="AAC1D8"/>
      </a:accent5>
      <a:accent6>
        <a:srgbClr val="A11616"/>
      </a:accent6>
      <a:hlink>
        <a:srgbClr val="83A2CF"/>
      </a:hlink>
      <a:folHlink>
        <a:srgbClr val="EFB525"/>
      </a:folHlink>
    </a:clrScheme>
    <a:fontScheme name="PPT-TMPLT-WHT_C">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82124" tIns="41061" rIns="82124" bIns="41061" numCol="1" anchor="ctr" anchorCtr="0" compatLnSpc="1">
        <a:prstTxWarp prst="textNoShape">
          <a:avLst/>
        </a:prstTxWarp>
        <a:spAutoFit/>
      </a:bodyPr>
      <a:lstStyle>
        <a:defPPr marL="0" marR="0" indent="0" algn="ctr" defTabSz="814388" rtl="0" eaLnBrk="0" fontAlgn="base" latinLnBrk="0" hangingPunct="0">
          <a:lnSpc>
            <a:spcPct val="9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82124" tIns="41061" rIns="82124" bIns="41061" numCol="1" anchor="ctr" anchorCtr="0" compatLnSpc="1">
        <a:prstTxWarp prst="textNoShape">
          <a:avLst/>
        </a:prstTxWarp>
        <a:spAutoFit/>
      </a:bodyPr>
      <a:lstStyle>
        <a:defPPr marL="0" marR="0" indent="0" algn="ctr" defTabSz="814388" rtl="0" eaLnBrk="0" fontAlgn="base" latinLnBrk="0" hangingPunct="0">
          <a:lnSpc>
            <a:spcPct val="9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defRPr>
        </a:defPPr>
      </a:lstStyle>
    </a:lnDef>
  </a:objectDefaults>
  <a:extraClrSchemeLst>
    <a:extraClrScheme>
      <a:clrScheme name="PPT-TMPLT-WHT_C 1">
        <a:dk1>
          <a:srgbClr val="000000"/>
        </a:dk1>
        <a:lt1>
          <a:srgbClr val="FFFFFF"/>
        </a:lt1>
        <a:dk2>
          <a:srgbClr val="0183B7"/>
        </a:dk2>
        <a:lt2>
          <a:srgbClr val="000000"/>
        </a:lt2>
        <a:accent1>
          <a:srgbClr val="0183B7"/>
        </a:accent1>
        <a:accent2>
          <a:srgbClr val="B21A1A"/>
        </a:accent2>
        <a:accent3>
          <a:srgbClr val="FFFFFF"/>
        </a:accent3>
        <a:accent4>
          <a:srgbClr val="000000"/>
        </a:accent4>
        <a:accent5>
          <a:srgbClr val="AAC1D8"/>
        </a:accent5>
        <a:accent6>
          <a:srgbClr val="A11616"/>
        </a:accent6>
        <a:hlink>
          <a:srgbClr val="83A2CF"/>
        </a:hlink>
        <a:folHlink>
          <a:srgbClr val="EFB525"/>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NetAcad-4F_PPT-WHT_060408">
  <a:themeElements>
    <a:clrScheme name="Oct_2006_Cisco White Template 1">
      <a:dk1>
        <a:srgbClr val="000000"/>
      </a:dk1>
      <a:lt1>
        <a:srgbClr val="FFFFFF"/>
      </a:lt1>
      <a:dk2>
        <a:srgbClr val="0183B7"/>
      </a:dk2>
      <a:lt2>
        <a:srgbClr val="000000"/>
      </a:lt2>
      <a:accent1>
        <a:srgbClr val="0183B7"/>
      </a:accent1>
      <a:accent2>
        <a:srgbClr val="B21A1A"/>
      </a:accent2>
      <a:accent3>
        <a:srgbClr val="FFFFFF"/>
      </a:accent3>
      <a:accent4>
        <a:srgbClr val="000000"/>
      </a:accent4>
      <a:accent5>
        <a:srgbClr val="AAC1D8"/>
      </a:accent5>
      <a:accent6>
        <a:srgbClr val="A11616"/>
      </a:accent6>
      <a:hlink>
        <a:srgbClr val="83A2CF"/>
      </a:hlink>
      <a:folHlink>
        <a:srgbClr val="EFB525"/>
      </a:folHlink>
    </a:clrScheme>
    <a:fontScheme name="Oct_2006_Cisco White Templat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82124" tIns="41061" rIns="82124" bIns="41061" numCol="1" anchor="ctr" anchorCtr="0" compatLnSpc="1">
        <a:prstTxWarp prst="textNoShape">
          <a:avLst/>
        </a:prstTxWarp>
        <a:spAutoFit/>
      </a:bodyPr>
      <a:lstStyle>
        <a:defPPr marL="0" marR="0" indent="0" algn="ctr" defTabSz="814388" rtl="0" eaLnBrk="0" fontAlgn="base" latinLnBrk="0" hangingPunct="0">
          <a:lnSpc>
            <a:spcPct val="9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82124" tIns="41061" rIns="82124" bIns="41061" numCol="1" anchor="ctr" anchorCtr="0" compatLnSpc="1">
        <a:prstTxWarp prst="textNoShape">
          <a:avLst/>
        </a:prstTxWarp>
        <a:spAutoFit/>
      </a:bodyPr>
      <a:lstStyle>
        <a:defPPr marL="0" marR="0" indent="0" algn="ctr" defTabSz="814388" rtl="0" eaLnBrk="0" fontAlgn="base" latinLnBrk="0" hangingPunct="0">
          <a:lnSpc>
            <a:spcPct val="9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defRPr>
        </a:defPPr>
      </a:lstStyle>
    </a:lnDef>
  </a:objectDefaults>
  <a:extraClrSchemeLst>
    <a:extraClrScheme>
      <a:clrScheme name="Oct_2006_Cisco White Template 1">
        <a:dk1>
          <a:srgbClr val="000000"/>
        </a:dk1>
        <a:lt1>
          <a:srgbClr val="FFFFFF"/>
        </a:lt1>
        <a:dk2>
          <a:srgbClr val="0183B7"/>
        </a:dk2>
        <a:lt2>
          <a:srgbClr val="000000"/>
        </a:lt2>
        <a:accent1>
          <a:srgbClr val="0183B7"/>
        </a:accent1>
        <a:accent2>
          <a:srgbClr val="B21A1A"/>
        </a:accent2>
        <a:accent3>
          <a:srgbClr val="FFFFFF"/>
        </a:accent3>
        <a:accent4>
          <a:srgbClr val="000000"/>
        </a:accent4>
        <a:accent5>
          <a:srgbClr val="AAC1D8"/>
        </a:accent5>
        <a:accent6>
          <a:srgbClr val="A11616"/>
        </a:accent6>
        <a:hlink>
          <a:srgbClr val="83A2CF"/>
        </a:hlink>
        <a:folHlink>
          <a:srgbClr val="EFB525"/>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30517</TotalTime>
  <Pages>28</Pages>
  <Words>2608</Words>
  <Application>Microsoft Office PowerPoint</Application>
  <PresentationFormat>On-screen Show (4:3)</PresentationFormat>
  <Paragraphs>465</Paragraphs>
  <Slides>65</Slides>
  <Notes>64</Notes>
  <HiddenSlides>13</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65</vt:i4>
      </vt:variant>
    </vt:vector>
  </HeadingPairs>
  <TitlesOfParts>
    <vt:vector size="71" baseType="lpstr">
      <vt:lpstr>ＭＳ Ｐゴシック</vt:lpstr>
      <vt:lpstr>Arial</vt:lpstr>
      <vt:lpstr>Courier New</vt:lpstr>
      <vt:lpstr>Wingdings</vt:lpstr>
      <vt:lpstr>PPT-TMPLT-WHT_C</vt:lpstr>
      <vt:lpstr>NetAcad-4F_PPT-WHT_060408</vt:lpstr>
      <vt:lpstr>Instructor Materials Chapter 7: Access Control Lists</vt:lpstr>
      <vt:lpstr>Instructor Materials – Chapter 7 Planning Guide</vt:lpstr>
      <vt:lpstr>PowerPoint Presentation</vt:lpstr>
      <vt:lpstr>Chapter 7: Activities</vt:lpstr>
      <vt:lpstr>Chapter 7: Activities</vt:lpstr>
      <vt:lpstr>Chapter 7: Assessment</vt:lpstr>
      <vt:lpstr>PowerPoint Presentation</vt:lpstr>
      <vt:lpstr>PowerPoint Presentation</vt:lpstr>
      <vt:lpstr>PowerPoint Presentation</vt:lpstr>
      <vt:lpstr>PowerPoint Presentation</vt:lpstr>
      <vt:lpstr>Chapter 7: Additional Help</vt:lpstr>
      <vt:lpstr>PowerPoint Presentation</vt:lpstr>
      <vt:lpstr>Chapter 7: Access Control Lists</vt:lpstr>
      <vt:lpstr>Chapter 7 - Sections &amp; Objectives</vt:lpstr>
      <vt:lpstr>7.1 ACL Operation</vt:lpstr>
      <vt:lpstr>Purpose of ACLs What is an ACL?</vt:lpstr>
      <vt:lpstr>Purpose of ACLs Packet Filtering</vt:lpstr>
      <vt:lpstr>Purpose of ACLs ACL Operation</vt:lpstr>
      <vt:lpstr>Wildcard Masks in ACLs Introducing ACL Wildcard Masking</vt:lpstr>
      <vt:lpstr>Wildcard Masks in ACLs Introducing ACL Wildcard Masking (cont.)</vt:lpstr>
      <vt:lpstr>Wildcard Masks in ACLs Wildcard Mask Examples</vt:lpstr>
      <vt:lpstr>Wildcard Masks in ACLs Wildcard Mask Examples (cont.)</vt:lpstr>
      <vt:lpstr>Wildcard Masks in ACLs Calculating the Wildcard Mask</vt:lpstr>
      <vt:lpstr>Wildcard Masks in ACLs Wildcard Mask Keywords</vt:lpstr>
      <vt:lpstr>Wildcard Masks in ACLs Wildcard Mask Keyword Examples</vt:lpstr>
      <vt:lpstr>Guidelines for ACL Creation General Guidelines for Creating ACLS</vt:lpstr>
      <vt:lpstr>Guidelines for ACL Creation ACL Best Practices</vt:lpstr>
      <vt:lpstr>Guidelines for ACL Placement Where to Place ACLs</vt:lpstr>
      <vt:lpstr>Guidelines for ACL Placement Where to Place ACLs (cont.)</vt:lpstr>
      <vt:lpstr>Guidelines for ACL Placement Standard ACL Placement</vt:lpstr>
      <vt:lpstr>7.2 Standard IPv4 ACLs</vt:lpstr>
      <vt:lpstr>Configure Standard IPv4 ACLs Numbered Standard IPv4 ACL Syntax</vt:lpstr>
      <vt:lpstr>Configure Standard IPv4 ACLs Applying Standard IPv4 ACLs to Interfaces</vt:lpstr>
      <vt:lpstr>Configure Standard IPv4 ACLs Applying Standard IPv4 ACLs to Interfaces (cont.)</vt:lpstr>
      <vt:lpstr>Configure Standard IPv4 ACLs Numbered Standard IPv4 ACL Examples</vt:lpstr>
      <vt:lpstr>Configure Standard IPv4 ACLs Numbered Standard IPv4 ACL Examples (cont.)</vt:lpstr>
      <vt:lpstr>Configure Standard IPv4 ACLs Named Standard IPv4 ACL Syntax</vt:lpstr>
      <vt:lpstr>Configure Standard IPv4 ACLs Named Standard IPv4 ACL Syntax (cont.)</vt:lpstr>
      <vt:lpstr>Modify IPv4 ACLs Method 1 – Use a Text Editor</vt:lpstr>
      <vt:lpstr>Modify IPv4 ACLs Method 2 – Use Sequence Numbers</vt:lpstr>
      <vt:lpstr>Modify IPv4 ACLs Editing Standard Named ACLs</vt:lpstr>
      <vt:lpstr>Modify IPv4 ACLs Verifying ACLs</vt:lpstr>
      <vt:lpstr>Modify IPv4 ACLs ACL Statistics</vt:lpstr>
      <vt:lpstr>Securing VTY Ports with a Standard IPv4 ACL The access-class Command</vt:lpstr>
      <vt:lpstr>Securing VTY Ports with a Standard IPv4 ACL Verifying the VTY Port is Secured</vt:lpstr>
      <vt:lpstr>7.3 Troubleshoot ACLs</vt:lpstr>
      <vt:lpstr>Processing Packet with ACLs The Implicit Deny Any</vt:lpstr>
      <vt:lpstr>Processing Packet with ACLs The Order of ACEs in an ACL</vt:lpstr>
      <vt:lpstr>Processing Packet with ACLs The Order of ACEs in an ACL (cont.)</vt:lpstr>
      <vt:lpstr>Processing Packet with ACLs Cisco IOS Reorders Standard ACLs</vt:lpstr>
      <vt:lpstr>Processing Packet with ACLs Cisco IOS Reorders Standard ACLs (cont.)</vt:lpstr>
      <vt:lpstr>Processing Packet with ACLs Routing Processes and ACLs</vt:lpstr>
      <vt:lpstr>Common Standard IPv4 ACL Errors Troubleshooting Standard IPv4 ACLs – Example 1</vt:lpstr>
      <vt:lpstr>Common Standard IPv4 ACL Errors Troubleshooting Standard IPv4 ACLs – Example 1 (cont.)</vt:lpstr>
      <vt:lpstr>Common Standard IPv4 ACL Errors Troubleshooting Standard IPv4 ACLs – Example 2</vt:lpstr>
      <vt:lpstr>Common Standard IPv4 ACL Errors Troubleshooting Standard IPv4 ACLs – Example 2 (cont.)</vt:lpstr>
      <vt:lpstr>Common Standard IPv4 ACL Errors Troubleshooting Standard IPv4 ACLs – Example 2 (cont.)</vt:lpstr>
      <vt:lpstr>Common Standard IPv4 ACL Errors Troubleshooting Standard IPv4 ACLs – Example 3</vt:lpstr>
      <vt:lpstr>Common Standard IPv4 ACL Errors Troubleshooting Standard IPv4 ACLs – Example 3 (cont.)</vt:lpstr>
      <vt:lpstr>7.4 Summary</vt:lpstr>
      <vt:lpstr>Chapter Summary Summary</vt:lpstr>
      <vt:lpstr>Section 7.1 Terms and Commands</vt:lpstr>
      <vt:lpstr>Section 7.2 Terms and Commands</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ITE PC v4.0 Chapter 1</dc:title>
  <dc:creator>Karen Alderson</dc:creator>
  <cp:lastModifiedBy>dholzing</cp:lastModifiedBy>
  <cp:revision>1073</cp:revision>
  <cp:lastPrinted>1999-01-27T00:54:54Z</cp:lastPrinted>
  <dcterms:created xsi:type="dcterms:W3CDTF">2006-10-23T15:07:30Z</dcterms:created>
  <dcterms:modified xsi:type="dcterms:W3CDTF">2017-02-12T17:16:21Z</dcterms:modified>
</cp:coreProperties>
</file>