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58" r:id="rId6"/>
    <p:sldId id="260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177F-5138-4ADD-8EB5-150451744686}" type="datetimeFigureOut">
              <a:rPr lang="cs-CZ" smtClean="0"/>
              <a:pPr/>
              <a:t>18.09.2019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Harmonogram semestru</a:t>
            </a:r>
            <a:br>
              <a:rPr lang="cs-CZ" dirty="0"/>
            </a:br>
            <a:r>
              <a:rPr lang="cs-CZ" dirty="0"/>
              <a:t>Podzim 2019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PA180, PA185 a PA186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Parametry stáže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58204" cy="4840303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Zaměření stáže odpovídá profilu absolventa SSME </a:t>
            </a:r>
            <a:br>
              <a:rPr lang="cs-CZ" dirty="0"/>
            </a:br>
            <a:r>
              <a:rPr lang="cs-CZ" dirty="0"/>
              <a:t>(T-</a:t>
            </a:r>
            <a:r>
              <a:rPr lang="cs-CZ" dirty="0" err="1"/>
              <a:t>shaped</a:t>
            </a:r>
            <a:r>
              <a:rPr lang="cs-CZ" dirty="0"/>
              <a:t>).</a:t>
            </a:r>
          </a:p>
          <a:p>
            <a:r>
              <a:rPr lang="cs-CZ" dirty="0"/>
              <a:t>Stáž má rozsah 600 hodin pro PA180, nebo 300 hodin pro PA185 a 300 hodin pro PA186. </a:t>
            </a:r>
          </a:p>
          <a:p>
            <a:r>
              <a:rPr lang="cs-CZ" dirty="0"/>
              <a:t>Stáž probíhá kontinuálně v jedné firmě.</a:t>
            </a:r>
          </a:p>
          <a:p>
            <a:r>
              <a:rPr lang="cs-CZ" dirty="0"/>
              <a:t>Minimálně 50</a:t>
            </a:r>
            <a:r>
              <a:rPr lang="en-US" dirty="0"/>
              <a:t>% </a:t>
            </a:r>
            <a:r>
              <a:rPr lang="cs-CZ" dirty="0"/>
              <a:t>stáže probíhá ve výukovém  období semestru, ve kterém je zapsána.</a:t>
            </a:r>
          </a:p>
          <a:p>
            <a:r>
              <a:rPr lang="cs-CZ" dirty="0"/>
              <a:t>Stáž musí být dokončena nejpozději týden před koncem příslušného zkouškového období.</a:t>
            </a:r>
          </a:p>
          <a:p>
            <a:r>
              <a:rPr lang="cs-CZ" dirty="0"/>
              <a:t>Stáž probíhá fyzicky ve firmě. Nepřipouští se </a:t>
            </a:r>
            <a:r>
              <a:rPr lang="cs-CZ" dirty="0" err="1"/>
              <a:t>home</a:t>
            </a:r>
            <a:r>
              <a:rPr lang="cs-CZ" dirty="0"/>
              <a:t> office. Služební cesty se do stáže započítávají.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Před zápisem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Zaslat emailem na adresu </a:t>
            </a:r>
            <a:r>
              <a:rPr lang="cs-CZ" dirty="0" err="1"/>
              <a:t>hooperova</a:t>
            </a:r>
            <a:r>
              <a:rPr lang="cs-CZ" dirty="0"/>
              <a:t>@</a:t>
            </a:r>
            <a:r>
              <a:rPr lang="cs-CZ" dirty="0" err="1"/>
              <a:t>fi.muni.cz</a:t>
            </a:r>
            <a:r>
              <a:rPr lang="cs-CZ" dirty="0"/>
              <a:t> vyplněný návrh stáže.</a:t>
            </a:r>
          </a:p>
          <a:p>
            <a:pPr lvl="1"/>
            <a:r>
              <a:rPr lang="cs-CZ" dirty="0"/>
              <a:t>Tohle je jediná emailová komunikace, vše ostatní bude výhradně přes IS.</a:t>
            </a:r>
          </a:p>
          <a:p>
            <a:pPr lvl="1"/>
            <a:r>
              <a:rPr lang="cs-CZ" dirty="0"/>
              <a:t>Návrh bude podepsaný nebo odeslaný </a:t>
            </a:r>
            <a:br>
              <a:rPr lang="cs-CZ" dirty="0"/>
            </a:br>
            <a:r>
              <a:rPr lang="cs-CZ" dirty="0"/>
              <a:t>z univerzitního účtu.</a:t>
            </a:r>
          </a:p>
          <a:p>
            <a:r>
              <a:rPr lang="cs-CZ" dirty="0"/>
              <a:t>Zažádat včas v </a:t>
            </a:r>
            <a:r>
              <a:rPr lang="cs-CZ" dirty="0" err="1"/>
              <a:t>ISu</a:t>
            </a:r>
            <a:r>
              <a:rPr lang="cs-CZ" dirty="0"/>
              <a:t> o souhlas/zápis předmětu.</a:t>
            </a:r>
          </a:p>
          <a:p>
            <a:r>
              <a:rPr lang="cs-CZ" dirty="0"/>
              <a:t>Sledovat stav žádosti, případně reagovat na vložené poznámky.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Do 30.9.2019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 Potvrzení o přijetí na stáž</a:t>
            </a:r>
          </a:p>
          <a:p>
            <a:pPr lvl="1"/>
            <a:r>
              <a:rPr lang="cs-CZ" dirty="0"/>
              <a:t>Týká se PA180 a PA185</a:t>
            </a:r>
          </a:p>
          <a:p>
            <a:pPr lvl="1"/>
            <a:r>
              <a:rPr lang="cs-CZ" dirty="0"/>
              <a:t>Závazné parametry stáže</a:t>
            </a:r>
          </a:p>
          <a:p>
            <a:pPr lvl="1"/>
            <a:r>
              <a:rPr lang="cs-CZ" dirty="0"/>
              <a:t>Obsahuje informace o garantovi</a:t>
            </a:r>
          </a:p>
          <a:p>
            <a:pPr lvl="2"/>
            <a:r>
              <a:rPr lang="cs-CZ" dirty="0"/>
              <a:t>3 roky praxe v technickém oboru</a:t>
            </a:r>
          </a:p>
          <a:p>
            <a:pPr lvl="2"/>
            <a:r>
              <a:rPr lang="cs-CZ" dirty="0"/>
              <a:t>VŠ vzdělání</a:t>
            </a:r>
          </a:p>
          <a:p>
            <a:pPr lvl="1"/>
            <a:r>
              <a:rPr lang="cs-CZ" dirty="0"/>
              <a:t>Originál archivuje student pro případnou kontrolu </a:t>
            </a:r>
            <a:br>
              <a:rPr lang="cs-CZ" dirty="0"/>
            </a:br>
            <a:r>
              <a:rPr lang="cs-CZ" dirty="0"/>
              <a:t>(po dobu celého semestru)</a:t>
            </a:r>
          </a:p>
          <a:p>
            <a:pPr lvl="2"/>
            <a:endParaRPr lang="cs-CZ" dirty="0"/>
          </a:p>
          <a:p>
            <a:r>
              <a:rPr lang="cs-CZ" dirty="0"/>
              <a:t>Zpětná vazba skrze poznámkový blok bude </a:t>
            </a:r>
            <a:br>
              <a:rPr lang="cs-CZ" dirty="0"/>
            </a:br>
            <a:r>
              <a:rPr lang="cs-CZ" dirty="0"/>
              <a:t>v </a:t>
            </a:r>
            <a:r>
              <a:rPr lang="cs-CZ" dirty="0" err="1"/>
              <a:t>ISu</a:t>
            </a:r>
            <a:r>
              <a:rPr lang="cs-CZ" dirty="0"/>
              <a:t> do 5 pracovních dnů.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Do 30.10.2019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Průběžnou zprávu </a:t>
            </a:r>
          </a:p>
          <a:p>
            <a:pPr lvl="2"/>
            <a:r>
              <a:rPr lang="cs-CZ" dirty="0"/>
              <a:t>PA180 a 186 min. 6 normostran</a:t>
            </a:r>
          </a:p>
          <a:p>
            <a:pPr lvl="2"/>
            <a:r>
              <a:rPr lang="cs-CZ" dirty="0"/>
              <a:t>PA185 min. 4 normostrany</a:t>
            </a:r>
          </a:p>
          <a:p>
            <a:pPr lvl="1"/>
            <a:endParaRPr lang="cs-CZ" dirty="0"/>
          </a:p>
          <a:p>
            <a:r>
              <a:rPr lang="cs-CZ" dirty="0"/>
              <a:t>Šablona/osnova průběžné a závěrečné zprávy bude zveřejněna v </a:t>
            </a:r>
            <a:r>
              <a:rPr lang="cs-CZ" dirty="0" err="1"/>
              <a:t>ISu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Zpětná vazba skrze poznámkový blok v </a:t>
            </a:r>
            <a:r>
              <a:rPr lang="cs-CZ" dirty="0" err="1"/>
              <a:t>ISu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do 15.11.2019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Ve zkouškovém období </a:t>
            </a:r>
            <a:br>
              <a:rPr lang="cs-CZ" dirty="0"/>
            </a:br>
            <a:r>
              <a:rPr lang="cs-CZ" dirty="0"/>
              <a:t>(PA180 a PA186)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Přihlásit se na zkoušku/pohovor</a:t>
            </a:r>
          </a:p>
          <a:p>
            <a:pPr lvl="1"/>
            <a:endParaRPr lang="cs-CZ" dirty="0"/>
          </a:p>
          <a:p>
            <a:r>
              <a:rPr lang="cs-CZ" dirty="0"/>
              <a:t>10 dní před termínem pohovoru 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Technickou zprávu (min. 10 normostran)</a:t>
            </a:r>
          </a:p>
          <a:p>
            <a:endParaRPr lang="cs-CZ" dirty="0"/>
          </a:p>
          <a:p>
            <a:r>
              <a:rPr lang="cs-CZ" dirty="0"/>
              <a:t>3 dny před obhajobou vložit do </a:t>
            </a:r>
            <a:r>
              <a:rPr lang="cs-CZ" dirty="0" err="1"/>
              <a:t>ISu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Prezentaci</a:t>
            </a:r>
          </a:p>
          <a:p>
            <a:pPr lvl="1"/>
            <a:r>
              <a:rPr lang="cs-CZ" dirty="0"/>
              <a:t>Potvrzení o dokončení (student archivuje originál)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Ve zkouškovém období </a:t>
            </a:r>
            <a:br>
              <a:rPr lang="cs-CZ" dirty="0"/>
            </a:br>
            <a:r>
              <a:rPr lang="cs-CZ" dirty="0"/>
              <a:t>(PA185)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cs-CZ" dirty="0"/>
          </a:p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Technickou zprávu (min. 6 normostran)</a:t>
            </a:r>
          </a:p>
          <a:p>
            <a:pPr lvl="1"/>
            <a:r>
              <a:rPr lang="cs-CZ" dirty="0"/>
              <a:t>Potvrzení o dokončení (student archivuje originál)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Komunikační kanály během semestru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Email  (</a:t>
            </a:r>
            <a:r>
              <a:rPr lang="cs-CZ" dirty="0" err="1"/>
              <a:t>hooperova</a:t>
            </a:r>
            <a:r>
              <a:rPr lang="cs-CZ" dirty="0"/>
              <a:t>@</a:t>
            </a:r>
            <a:r>
              <a:rPr lang="cs-CZ" dirty="0" err="1"/>
              <a:t>fi.muni.cz</a:t>
            </a:r>
            <a:r>
              <a:rPr lang="cs-CZ" dirty="0"/>
              <a:t>) v ideálním případě pouze pro zaslání návrhu stáže.</a:t>
            </a:r>
          </a:p>
          <a:p>
            <a:r>
              <a:rPr lang="cs-CZ" dirty="0" err="1"/>
              <a:t>Odevzdávárna</a:t>
            </a:r>
            <a:r>
              <a:rPr lang="cs-CZ" dirty="0"/>
              <a:t> – zprávy, formuláře, prezentace.</a:t>
            </a:r>
          </a:p>
          <a:p>
            <a:r>
              <a:rPr lang="cs-CZ" dirty="0"/>
              <a:t>Poznámkový blok – zpětná vazba (připomínky a pokyny) vyučujícího.</a:t>
            </a:r>
          </a:p>
          <a:p>
            <a:r>
              <a:rPr lang="cs-CZ" dirty="0"/>
              <a:t>Zkušební termíny a přihlašování na ně.</a:t>
            </a:r>
          </a:p>
          <a:p>
            <a:r>
              <a:rPr lang="cs-CZ" dirty="0"/>
              <a:t>Úřední hodiny koordinátorky (B408a):</a:t>
            </a:r>
          </a:p>
          <a:p>
            <a:pPr lvl="1"/>
            <a:r>
              <a:rPr lang="cs-CZ" dirty="0"/>
              <a:t>úterý 8 – 9 hodin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/>
              <a:t>Ostatní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Škola si vyhrazuje právo provést kontrolu studenta ve firmě.</a:t>
            </a:r>
          </a:p>
          <a:p>
            <a:r>
              <a:rPr lang="cs-CZ" dirty="0"/>
              <a:t>Závažné nedodržení termínů (o týden a víc) odevzdávání jednotlivých dokumentů může mít za následek neudělení zápočtu/kolokvia. </a:t>
            </a:r>
          </a:p>
          <a:p>
            <a:r>
              <a:rPr lang="cs-CZ" dirty="0"/>
              <a:t>V případě změny garanta je třeba tuto skutečnost nejpozději do 3 </a:t>
            </a:r>
            <a:r>
              <a:rPr lang="cs-CZ" dirty="0" err="1"/>
              <a:t>prac</a:t>
            </a:r>
            <a:r>
              <a:rPr lang="cs-CZ" dirty="0"/>
              <a:t>. dnů sdělit škole vložením nového protokolu o přijetí podepsaného novým garantem. Případná delší časová prodleva se do doby stáže nezapočítá.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319</Words>
  <Application>Microsoft Office PowerPoint</Application>
  <PresentationFormat>Předvádění na obrazovce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Harmonogram semestru Podzim 2019</vt:lpstr>
      <vt:lpstr>Parametry stáže</vt:lpstr>
      <vt:lpstr>Před zápisem</vt:lpstr>
      <vt:lpstr>Do 30.9.2019</vt:lpstr>
      <vt:lpstr>Do 30.10.2019</vt:lpstr>
      <vt:lpstr>Ve zkouškovém období  (PA180 a PA186)</vt:lpstr>
      <vt:lpstr>Ve zkouškovém období  (PA185)</vt:lpstr>
      <vt:lpstr>Komunikační kanály během semestru</vt:lpstr>
      <vt:lpstr>Ostatní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semestru</dc:title>
  <dc:creator>Ráček Jaroslav</dc:creator>
  <cp:lastModifiedBy>hooperova@ad.fi.muni.cz</cp:lastModifiedBy>
  <cp:revision>39</cp:revision>
  <dcterms:created xsi:type="dcterms:W3CDTF">2017-09-21T15:37:12Z</dcterms:created>
  <dcterms:modified xsi:type="dcterms:W3CDTF">2019-09-18T13:17:03Z</dcterms:modified>
</cp:coreProperties>
</file>